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2.xml" ContentType="application/vnd.openxmlformats-officedocument.presentationml.tags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2"/>
  </p:notesMasterIdLst>
  <p:sldIdLst>
    <p:sldId id="331" r:id="rId5"/>
    <p:sldId id="373" r:id="rId6"/>
    <p:sldId id="343" r:id="rId7"/>
    <p:sldId id="342" r:id="rId8"/>
    <p:sldId id="268" r:id="rId9"/>
    <p:sldId id="344" r:id="rId10"/>
    <p:sldId id="345" r:id="rId11"/>
    <p:sldId id="346" r:id="rId12"/>
    <p:sldId id="347" r:id="rId13"/>
    <p:sldId id="356" r:id="rId14"/>
    <p:sldId id="348" r:id="rId15"/>
    <p:sldId id="349" r:id="rId16"/>
    <p:sldId id="350" r:id="rId17"/>
    <p:sldId id="351" r:id="rId18"/>
    <p:sldId id="357" r:id="rId19"/>
    <p:sldId id="352" r:id="rId20"/>
    <p:sldId id="353" r:id="rId21"/>
    <p:sldId id="354" r:id="rId22"/>
    <p:sldId id="358" r:id="rId23"/>
    <p:sldId id="355" r:id="rId24"/>
    <p:sldId id="359" r:id="rId25"/>
    <p:sldId id="360" r:id="rId26"/>
    <p:sldId id="361" r:id="rId27"/>
    <p:sldId id="362" r:id="rId28"/>
    <p:sldId id="375" r:id="rId29"/>
    <p:sldId id="363" r:id="rId30"/>
    <p:sldId id="364" r:id="rId31"/>
    <p:sldId id="376" r:id="rId32"/>
    <p:sldId id="366" r:id="rId33"/>
    <p:sldId id="367" r:id="rId34"/>
    <p:sldId id="368" r:id="rId35"/>
    <p:sldId id="370" r:id="rId36"/>
    <p:sldId id="369" r:id="rId37"/>
    <p:sldId id="371" r:id="rId38"/>
    <p:sldId id="274" r:id="rId39"/>
    <p:sldId id="378" r:id="rId40"/>
    <p:sldId id="37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8089C22-2A5E-6AE9-52FF-F24214D40656}" name="Rose Cole" initials="RC" userId="S::Rose.Cole@nzqa.govt.nz::f20d78ac-7779-46dd-a095-727b50695ef2" providerId="AD"/>
  <p188:author id="{6CEE4986-2480-6E04-A7B9-B1A675F49382}" name="Rose Cole" initials="RC" userId="S::rose.cole@nzqa.govt.nz::f20d78ac-7779-46dd-a095-727b50695ef2" providerId="AD"/>
  <p188:author id="{1C6C299A-9DE5-431A-F43F-7FBE1C61CB99}" name="Steve Bargh" initials="SB" userId="S::steve.bargh@nzqa.govt.nz::255b8b9c-c3c3-4948-bf8e-6a69ba4a05e6" providerId="AD"/>
  <p188:author id="{39682BA7-D5A9-6A20-7174-0001CFDBAC73}" name="Kushla Weir" initials="KW" userId="S::kushla.weir@nzqa.govt.nz::d148e3f5-4823-4c7e-8f23-06b90399248e" providerId="AD"/>
  <p188:author id="{0D9FBBAF-8B3F-DE0A-926B-8DFC689F8544}" name="Alan Bailey" initials="AB" userId="S::alan.bailey@nzqa.govt.nz::4f194c3e-9b8c-4660-9713-b62931f13517" providerId="AD"/>
  <p188:author id="{A91BC2B9-AE89-E0B3-FC3F-ADCB35613345}" name="Linda Glogau" initials="LG" userId="S::linda.glogau@nzqa.govt.nz::daad7087-bdbb-40f1-8cc6-483a3ce56844" providerId="AD"/>
  <p188:author id="{802522C5-B8F7-27AB-3BCC-B55475AE7ED3}" name="Gavin Middleton" initials="GM" userId="S::gavin.middleton@nzqa.govt.nz::f4494776-fba0-439d-ac15-425f0512948f" providerId="AD"/>
  <p188:author id="{B672E2DD-EA44-A9D3-FFD7-CF965B4F8A14}" name="Alice Wards" initials="AW" userId="S::Alice.Wards@nzqa.govt.nz::d0e2cf93-c512-4174-8839-addc4256bfe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889E"/>
    <a:srgbClr val="3DB0CB"/>
    <a:srgbClr val="33454E"/>
    <a:srgbClr val="ABD8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5A4A45-8B1B-C32C-2688-A3431EA211E6}" v="121" dt="2023-02-16T03:43:14.922"/>
    <p1510:client id="{7A42ED58-04BB-4318-8017-62D169F66502}" v="659" dt="2023-02-16T18:18:00.856"/>
    <p1510:client id="{AFF8AD2F-186A-1AED-2B6F-1F83CF5B83BA}" v="48" dt="2023-02-16T03:40:44.1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44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ce Wards" userId="d0e2cf93-c512-4174-8839-addc4256bfe8" providerId="ADAL" clId="{1279F601-7C03-4FDA-AB61-5C6BA3BA93CB}"/>
    <pc:docChg chg="undo redo custSel addSld delSld modSld sldOrd">
      <pc:chgData name="Alice Wards" userId="d0e2cf93-c512-4174-8839-addc4256bfe8" providerId="ADAL" clId="{1279F601-7C03-4FDA-AB61-5C6BA3BA93CB}" dt="2023-02-07T03:00:00.023" v="10164" actId="6549"/>
      <pc:docMkLst>
        <pc:docMk/>
      </pc:docMkLst>
      <pc:sldChg chg="del">
        <pc:chgData name="Alice Wards" userId="d0e2cf93-c512-4174-8839-addc4256bfe8" providerId="ADAL" clId="{1279F601-7C03-4FDA-AB61-5C6BA3BA93CB}" dt="2023-02-03T00:46:35.407" v="364" actId="47"/>
        <pc:sldMkLst>
          <pc:docMk/>
          <pc:sldMk cId="2156416851" sldId="256"/>
        </pc:sldMkLst>
      </pc:sldChg>
      <pc:sldChg chg="addSp modSp add mod ord modNotesTx">
        <pc:chgData name="Alice Wards" userId="d0e2cf93-c512-4174-8839-addc4256bfe8" providerId="ADAL" clId="{1279F601-7C03-4FDA-AB61-5C6BA3BA93CB}" dt="2023-02-03T00:43:22.893" v="281" actId="20577"/>
        <pc:sldMkLst>
          <pc:docMk/>
          <pc:sldMk cId="2292421613" sldId="268"/>
        </pc:sldMkLst>
        <pc:graphicFrameChg chg="modGraphic">
          <ac:chgData name="Alice Wards" userId="d0e2cf93-c512-4174-8839-addc4256bfe8" providerId="ADAL" clId="{1279F601-7C03-4FDA-AB61-5C6BA3BA93CB}" dt="2023-02-03T00:43:22.893" v="281" actId="20577"/>
          <ac:graphicFrameMkLst>
            <pc:docMk/>
            <pc:sldMk cId="2292421613" sldId="268"/>
            <ac:graphicFrameMk id="3" creationId="{4E94E501-4BF9-984B-9F22-2B56C6EEBE81}"/>
          </ac:graphicFrameMkLst>
        </pc:graphicFrameChg>
        <pc:picChg chg="add mod">
          <ac:chgData name="Alice Wards" userId="d0e2cf93-c512-4174-8839-addc4256bfe8" providerId="ADAL" clId="{1279F601-7C03-4FDA-AB61-5C6BA3BA93CB}" dt="2023-02-03T00:41:31.495" v="82"/>
          <ac:picMkLst>
            <pc:docMk/>
            <pc:sldMk cId="2292421613" sldId="268"/>
            <ac:picMk id="4" creationId="{B27EE6F4-B8F1-025C-4063-4EB20FD35321}"/>
          </ac:picMkLst>
        </pc:picChg>
      </pc:sldChg>
      <pc:sldChg chg="addSp add del mod">
        <pc:chgData name="Alice Wards" userId="d0e2cf93-c512-4174-8839-addc4256bfe8" providerId="ADAL" clId="{1279F601-7C03-4FDA-AB61-5C6BA3BA93CB}" dt="2023-02-03T00:36:46.851" v="59" actId="47"/>
        <pc:sldMkLst>
          <pc:docMk/>
          <pc:sldMk cId="4107070043" sldId="270"/>
        </pc:sldMkLst>
        <pc:spChg chg="add">
          <ac:chgData name="Alice Wards" userId="d0e2cf93-c512-4174-8839-addc4256bfe8" providerId="ADAL" clId="{1279F601-7C03-4FDA-AB61-5C6BA3BA93CB}" dt="2023-02-03T00:33:38.803" v="4" actId="22"/>
          <ac:spMkLst>
            <pc:docMk/>
            <pc:sldMk cId="4107070043" sldId="270"/>
            <ac:spMk id="6" creationId="{17EFB923-7E57-B21B-D12B-33DAC8C8792E}"/>
          </ac:spMkLst>
        </pc:spChg>
      </pc:sldChg>
      <pc:sldChg chg="delSp del mod">
        <pc:chgData name="Alice Wards" userId="d0e2cf93-c512-4174-8839-addc4256bfe8" providerId="ADAL" clId="{1279F601-7C03-4FDA-AB61-5C6BA3BA93CB}" dt="2023-02-03T00:50:10.089" v="617" actId="47"/>
        <pc:sldMkLst>
          <pc:docMk/>
          <pc:sldMk cId="3286800733" sldId="271"/>
        </pc:sldMkLst>
        <pc:picChg chg="del">
          <ac:chgData name="Alice Wards" userId="d0e2cf93-c512-4174-8839-addc4256bfe8" providerId="ADAL" clId="{1279F601-7C03-4FDA-AB61-5C6BA3BA93CB}" dt="2023-02-03T00:46:45.601" v="367" actId="21"/>
          <ac:picMkLst>
            <pc:docMk/>
            <pc:sldMk cId="3286800733" sldId="271"/>
            <ac:picMk id="5" creationId="{832CE5C2-482A-86BF-28C2-6656AC6A34A2}"/>
          </ac:picMkLst>
        </pc:picChg>
      </pc:sldChg>
      <pc:sldChg chg="delSp del mod">
        <pc:chgData name="Alice Wards" userId="d0e2cf93-c512-4174-8839-addc4256bfe8" providerId="ADAL" clId="{1279F601-7C03-4FDA-AB61-5C6BA3BA93CB}" dt="2023-02-03T00:41:38.132" v="83" actId="47"/>
        <pc:sldMkLst>
          <pc:docMk/>
          <pc:sldMk cId="3876533095" sldId="272"/>
        </pc:sldMkLst>
        <pc:picChg chg="del">
          <ac:chgData name="Alice Wards" userId="d0e2cf93-c512-4174-8839-addc4256bfe8" providerId="ADAL" clId="{1279F601-7C03-4FDA-AB61-5C6BA3BA93CB}" dt="2023-02-03T00:41:27.569" v="81" actId="21"/>
          <ac:picMkLst>
            <pc:docMk/>
            <pc:sldMk cId="3876533095" sldId="272"/>
            <ac:picMk id="7" creationId="{211321BB-0DAB-332D-5093-D0C217C8DE8E}"/>
          </ac:picMkLst>
        </pc:picChg>
      </pc:sldChg>
      <pc:sldChg chg="delSp modSp new del mod ord">
        <pc:chgData name="Alice Wards" userId="d0e2cf93-c512-4174-8839-addc4256bfe8" providerId="ADAL" clId="{1279F601-7C03-4FDA-AB61-5C6BA3BA93CB}" dt="2023-02-03T04:22:48.167" v="7061" actId="47"/>
        <pc:sldMkLst>
          <pc:docMk/>
          <pc:sldMk cId="3429633808" sldId="273"/>
        </pc:sldMkLst>
        <pc:spChg chg="del mod">
          <ac:chgData name="Alice Wards" userId="d0e2cf93-c512-4174-8839-addc4256bfe8" providerId="ADAL" clId="{1279F601-7C03-4FDA-AB61-5C6BA3BA93CB}" dt="2023-02-03T04:21:09.920" v="7012" actId="478"/>
          <ac:spMkLst>
            <pc:docMk/>
            <pc:sldMk cId="3429633808" sldId="273"/>
            <ac:spMk id="5" creationId="{B8857AC1-99B9-D5BB-F311-E595195BFBFF}"/>
          </ac:spMkLst>
        </pc:spChg>
        <pc:picChg chg="del">
          <ac:chgData name="Alice Wards" userId="d0e2cf93-c512-4174-8839-addc4256bfe8" providerId="ADAL" clId="{1279F601-7C03-4FDA-AB61-5C6BA3BA93CB}" dt="2023-02-03T04:22:08.763" v="7054" actId="21"/>
          <ac:picMkLst>
            <pc:docMk/>
            <pc:sldMk cId="3429633808" sldId="273"/>
            <ac:picMk id="3" creationId="{B104C509-5393-AD2F-A306-4B7452627459}"/>
          </ac:picMkLst>
        </pc:picChg>
        <pc:picChg chg="del">
          <ac:chgData name="Alice Wards" userId="d0e2cf93-c512-4174-8839-addc4256bfe8" providerId="ADAL" clId="{1279F601-7C03-4FDA-AB61-5C6BA3BA93CB}" dt="2023-02-03T04:21:50.850" v="7051" actId="21"/>
          <ac:picMkLst>
            <pc:docMk/>
            <pc:sldMk cId="3429633808" sldId="273"/>
            <ac:picMk id="4" creationId="{A7E471ED-3207-A3E0-E1F1-8EFE3EF036F2}"/>
          </ac:picMkLst>
        </pc:picChg>
      </pc:sldChg>
      <pc:sldChg chg="new del">
        <pc:chgData name="Alice Wards" userId="d0e2cf93-c512-4174-8839-addc4256bfe8" providerId="ADAL" clId="{1279F601-7C03-4FDA-AB61-5C6BA3BA93CB}" dt="2023-02-03T00:44:24.599" v="302" actId="47"/>
        <pc:sldMkLst>
          <pc:docMk/>
          <pc:sldMk cId="3148871383" sldId="274"/>
        </pc:sldMkLst>
      </pc:sldChg>
      <pc:sldChg chg="new del">
        <pc:chgData name="Alice Wards" userId="d0e2cf93-c512-4174-8839-addc4256bfe8" providerId="ADAL" clId="{1279F601-7C03-4FDA-AB61-5C6BA3BA93CB}" dt="2023-02-03T00:44:24.819" v="303" actId="47"/>
        <pc:sldMkLst>
          <pc:docMk/>
          <pc:sldMk cId="2236941772" sldId="275"/>
        </pc:sldMkLst>
      </pc:sldChg>
      <pc:sldChg chg="new del">
        <pc:chgData name="Alice Wards" userId="d0e2cf93-c512-4174-8839-addc4256bfe8" providerId="ADAL" clId="{1279F601-7C03-4FDA-AB61-5C6BA3BA93CB}" dt="2023-02-03T00:44:25.027" v="304" actId="47"/>
        <pc:sldMkLst>
          <pc:docMk/>
          <pc:sldMk cId="3649952192" sldId="276"/>
        </pc:sldMkLst>
      </pc:sldChg>
      <pc:sldChg chg="add del">
        <pc:chgData name="Alice Wards" userId="d0e2cf93-c512-4174-8839-addc4256bfe8" providerId="ADAL" clId="{1279F601-7C03-4FDA-AB61-5C6BA3BA93CB}" dt="2023-02-03T00:36:53.261" v="60" actId="47"/>
        <pc:sldMkLst>
          <pc:docMk/>
          <pc:sldMk cId="2218764010" sldId="312"/>
        </pc:sldMkLst>
      </pc:sldChg>
      <pc:sldChg chg="modSp add mod delCm modNotesTx">
        <pc:chgData name="Alice Wards" userId="d0e2cf93-c512-4174-8839-addc4256bfe8" providerId="ADAL" clId="{1279F601-7C03-4FDA-AB61-5C6BA3BA93CB}" dt="2023-02-05T23:13:32.147" v="9674" actId="2711"/>
        <pc:sldMkLst>
          <pc:docMk/>
          <pc:sldMk cId="925902620" sldId="331"/>
        </pc:sldMkLst>
        <pc:spChg chg="mod">
          <ac:chgData name="Alice Wards" userId="d0e2cf93-c512-4174-8839-addc4256bfe8" providerId="ADAL" clId="{1279F601-7C03-4FDA-AB61-5C6BA3BA93CB}" dt="2023-02-05T20:52:13.598" v="7438" actId="14100"/>
          <ac:spMkLst>
            <pc:docMk/>
            <pc:sldMk cId="925902620" sldId="331"/>
            <ac:spMk id="2" creationId="{DAC53A40-B9CC-F90A-AF8B-AE36DBD7C3BF}"/>
          </ac:spMkLst>
        </pc:spChg>
        <pc:spChg chg="mod">
          <ac:chgData name="Alice Wards" userId="d0e2cf93-c512-4174-8839-addc4256bfe8" providerId="ADAL" clId="{1279F601-7C03-4FDA-AB61-5C6BA3BA93CB}" dt="2023-02-05T23:13:32.147" v="9674" actId="2711"/>
          <ac:spMkLst>
            <pc:docMk/>
            <pc:sldMk cId="925902620" sldId="331"/>
            <ac:spMk id="3" creationId="{4ED11CB2-2EF5-44AE-0076-E9216A474E1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lice Wards" userId="d0e2cf93-c512-4174-8839-addc4256bfe8" providerId="ADAL" clId="{1279F601-7C03-4FDA-AB61-5C6BA3BA93CB}" dt="2023-02-03T00:36:16.868" v="55"/>
              <pc2:cmMkLst xmlns:pc2="http://schemas.microsoft.com/office/powerpoint/2019/9/main/command">
                <pc:docMk/>
                <pc:sldMk cId="925902620" sldId="331"/>
                <pc2:cmMk id="{A4FCAA77-3657-4147-AF8D-1A5D263AD801}"/>
              </pc2:cmMkLst>
            </pc226:cmChg>
          </p:ext>
        </pc:extLst>
      </pc:sldChg>
      <pc:sldChg chg="add del">
        <pc:chgData name="Alice Wards" userId="d0e2cf93-c512-4174-8839-addc4256bfe8" providerId="ADAL" clId="{1279F601-7C03-4FDA-AB61-5C6BA3BA93CB}" dt="2023-02-03T00:36:53.990" v="61" actId="47"/>
        <pc:sldMkLst>
          <pc:docMk/>
          <pc:sldMk cId="4241437083" sldId="334"/>
        </pc:sldMkLst>
      </pc:sldChg>
      <pc:sldChg chg="add del setBg">
        <pc:chgData name="Alice Wards" userId="d0e2cf93-c512-4174-8839-addc4256bfe8" providerId="ADAL" clId="{1279F601-7C03-4FDA-AB61-5C6BA3BA93CB}" dt="2023-02-03T00:44:39.446" v="310" actId="47"/>
        <pc:sldMkLst>
          <pc:docMk/>
          <pc:sldMk cId="823370278" sldId="339"/>
        </pc:sldMkLst>
      </pc:sldChg>
      <pc:sldChg chg="add del setBg">
        <pc:chgData name="Alice Wards" userId="d0e2cf93-c512-4174-8839-addc4256bfe8" providerId="ADAL" clId="{1279F601-7C03-4FDA-AB61-5C6BA3BA93CB}" dt="2023-02-03T00:44:25.340" v="305" actId="47"/>
        <pc:sldMkLst>
          <pc:docMk/>
          <pc:sldMk cId="772862829" sldId="340"/>
        </pc:sldMkLst>
      </pc:sldChg>
      <pc:sldChg chg="add del setBg">
        <pc:chgData name="Alice Wards" userId="d0e2cf93-c512-4174-8839-addc4256bfe8" providerId="ADAL" clId="{1279F601-7C03-4FDA-AB61-5C6BA3BA93CB}" dt="2023-02-03T00:44:25.532" v="306" actId="47"/>
        <pc:sldMkLst>
          <pc:docMk/>
          <pc:sldMk cId="3638635649" sldId="341"/>
        </pc:sldMkLst>
      </pc:sldChg>
      <pc:sldChg chg="addSp delSp modSp add mod ord modNotesTx">
        <pc:chgData name="Alice Wards" userId="d0e2cf93-c512-4174-8839-addc4256bfe8" providerId="ADAL" clId="{1279F601-7C03-4FDA-AB61-5C6BA3BA93CB}" dt="2023-02-03T04:25:02.092" v="7068" actId="1076"/>
        <pc:sldMkLst>
          <pc:docMk/>
          <pc:sldMk cId="322642518" sldId="342"/>
        </pc:sldMkLst>
        <pc:spChg chg="del mod ord">
          <ac:chgData name="Alice Wards" userId="d0e2cf93-c512-4174-8839-addc4256bfe8" providerId="ADAL" clId="{1279F601-7C03-4FDA-AB61-5C6BA3BA93CB}" dt="2023-02-03T00:48:24.154" v="491" actId="478"/>
          <ac:spMkLst>
            <pc:docMk/>
            <pc:sldMk cId="322642518" sldId="342"/>
            <ac:spMk id="3" creationId="{41DD78EF-5A34-4477-8FD8-B70FB262EDDE}"/>
          </ac:spMkLst>
        </pc:spChg>
        <pc:spChg chg="add mod">
          <ac:chgData name="Alice Wards" userId="d0e2cf93-c512-4174-8839-addc4256bfe8" providerId="ADAL" clId="{1279F601-7C03-4FDA-AB61-5C6BA3BA93CB}" dt="2023-02-03T04:25:02.092" v="7068" actId="1076"/>
          <ac:spMkLst>
            <pc:docMk/>
            <pc:sldMk cId="322642518" sldId="342"/>
            <ac:spMk id="4" creationId="{DBC7FE07-DF93-FCBD-BA04-AD4D3D61B51C}"/>
          </ac:spMkLst>
        </pc:spChg>
        <pc:spChg chg="del mod">
          <ac:chgData name="Alice Wards" userId="d0e2cf93-c512-4174-8839-addc4256bfe8" providerId="ADAL" clId="{1279F601-7C03-4FDA-AB61-5C6BA3BA93CB}" dt="2023-02-03T00:44:10.752" v="287"/>
          <ac:spMkLst>
            <pc:docMk/>
            <pc:sldMk cId="322642518" sldId="342"/>
            <ac:spMk id="11" creationId="{F63AA7BC-9F09-47B7-9A38-13DEAA95C6DA}"/>
          </ac:spMkLst>
        </pc:spChg>
        <pc:picChg chg="add mod">
          <ac:chgData name="Alice Wards" userId="d0e2cf93-c512-4174-8839-addc4256bfe8" providerId="ADAL" clId="{1279F601-7C03-4FDA-AB61-5C6BA3BA93CB}" dt="2023-02-03T00:46:49.460" v="368"/>
          <ac:picMkLst>
            <pc:docMk/>
            <pc:sldMk cId="322642518" sldId="342"/>
            <ac:picMk id="2" creationId="{9F2949F4-6CFD-A57C-0F29-0AE833B43CE8}"/>
          </ac:picMkLst>
        </pc:picChg>
      </pc:sldChg>
      <pc:sldChg chg="new del">
        <pc:chgData name="Alice Wards" userId="d0e2cf93-c512-4174-8839-addc4256bfe8" providerId="ADAL" clId="{1279F601-7C03-4FDA-AB61-5C6BA3BA93CB}" dt="2023-02-03T00:41:13.997" v="78" actId="47"/>
        <pc:sldMkLst>
          <pc:docMk/>
          <pc:sldMk cId="2765720326" sldId="342"/>
        </pc:sldMkLst>
      </pc:sldChg>
      <pc:sldChg chg="addSp delSp modSp add mod ord setBg setClrOvrMap modNotesTx">
        <pc:chgData name="Alice Wards" userId="d0e2cf93-c512-4174-8839-addc4256bfe8" providerId="ADAL" clId="{1279F601-7C03-4FDA-AB61-5C6BA3BA93CB}" dt="2023-02-07T02:39:07.507" v="9980"/>
        <pc:sldMkLst>
          <pc:docMk/>
          <pc:sldMk cId="2699587667" sldId="343"/>
        </pc:sldMkLst>
        <pc:spChg chg="mod">
          <ac:chgData name="Alice Wards" userId="d0e2cf93-c512-4174-8839-addc4256bfe8" providerId="ADAL" clId="{1279F601-7C03-4FDA-AB61-5C6BA3BA93CB}" dt="2023-02-05T20:52:53.492" v="7445" actId="2711"/>
          <ac:spMkLst>
            <pc:docMk/>
            <pc:sldMk cId="2699587667" sldId="343"/>
            <ac:spMk id="3" creationId="{41DD78EF-5A34-4477-8FD8-B70FB262EDDE}"/>
          </ac:spMkLst>
        </pc:spChg>
        <pc:spChg chg="add mod ord">
          <ac:chgData name="Alice Wards" userId="d0e2cf93-c512-4174-8839-addc4256bfe8" providerId="ADAL" clId="{1279F601-7C03-4FDA-AB61-5C6BA3BA93CB}" dt="2023-02-05T20:52:45.662" v="7444" actId="2711"/>
          <ac:spMkLst>
            <pc:docMk/>
            <pc:sldMk cId="2699587667" sldId="343"/>
            <ac:spMk id="4" creationId="{F96E1010-6DD3-E500-0937-51AF0AF8E4E3}"/>
          </ac:spMkLst>
        </pc:spChg>
        <pc:spChg chg="add del">
          <ac:chgData name="Alice Wards" userId="d0e2cf93-c512-4174-8839-addc4256bfe8" providerId="ADAL" clId="{1279F601-7C03-4FDA-AB61-5C6BA3BA93CB}" dt="2023-02-03T00:45:40.504" v="322" actId="26606"/>
          <ac:spMkLst>
            <pc:docMk/>
            <pc:sldMk cId="2699587667" sldId="343"/>
            <ac:spMk id="8" creationId="{D4771268-CB57-404A-9271-370EB28F6090}"/>
          </ac:spMkLst>
        </pc:spChg>
        <pc:spChg chg="add">
          <ac:chgData name="Alice Wards" userId="d0e2cf93-c512-4174-8839-addc4256bfe8" providerId="ADAL" clId="{1279F601-7C03-4FDA-AB61-5C6BA3BA93CB}" dt="2023-02-03T04:31:00.688" v="7070" actId="26606"/>
          <ac:spMkLst>
            <pc:docMk/>
            <pc:sldMk cId="2699587667" sldId="343"/>
            <ac:spMk id="21511" creationId="{432691CC-4AB8-48AF-B822-EBF7F4E9E6CD}"/>
          </ac:spMkLst>
        </pc:spChg>
        <pc:spChg chg="add">
          <ac:chgData name="Alice Wards" userId="d0e2cf93-c512-4174-8839-addc4256bfe8" providerId="ADAL" clId="{1279F601-7C03-4FDA-AB61-5C6BA3BA93CB}" dt="2023-02-03T04:31:00.688" v="7070" actId="26606"/>
          <ac:spMkLst>
            <pc:docMk/>
            <pc:sldMk cId="2699587667" sldId="343"/>
            <ac:spMk id="21513" creationId="{D6A8E1B4-B839-4C58-B08A-F0B09458080B}"/>
          </ac:spMkLst>
        </pc:spChg>
        <pc:picChg chg="add mod ord">
          <ac:chgData name="Alice Wards" userId="d0e2cf93-c512-4174-8839-addc4256bfe8" providerId="ADAL" clId="{1279F601-7C03-4FDA-AB61-5C6BA3BA93CB}" dt="2023-02-03T04:31:16.334" v="7072" actId="14100"/>
          <ac:picMkLst>
            <pc:docMk/>
            <pc:sldMk cId="2699587667" sldId="343"/>
            <ac:picMk id="2" creationId="{3DFA4DCB-AD1C-27D6-9901-3AB4827A2D8A}"/>
          </ac:picMkLst>
        </pc:picChg>
        <pc:picChg chg="add mod">
          <ac:chgData name="Alice Wards" userId="d0e2cf93-c512-4174-8839-addc4256bfe8" providerId="ADAL" clId="{1279F601-7C03-4FDA-AB61-5C6BA3BA93CB}" dt="2023-02-03T04:31:16.334" v="7072" actId="14100"/>
          <ac:picMkLst>
            <pc:docMk/>
            <pc:sldMk cId="2699587667" sldId="343"/>
            <ac:picMk id="21506" creationId="{360CAB4E-0E96-65DB-C32A-21FFD1607EF0}"/>
          </ac:picMkLst>
        </pc:picChg>
      </pc:sldChg>
      <pc:sldChg chg="addSp delSp modSp add mod modNotesTx">
        <pc:chgData name="Alice Wards" userId="d0e2cf93-c512-4174-8839-addc4256bfe8" providerId="ADAL" clId="{1279F601-7C03-4FDA-AB61-5C6BA3BA93CB}" dt="2023-02-07T02:43:56.756" v="9987"/>
        <pc:sldMkLst>
          <pc:docMk/>
          <pc:sldMk cId="1439133291" sldId="344"/>
        </pc:sldMkLst>
        <pc:spChg chg="mod">
          <ac:chgData name="Alice Wards" userId="d0e2cf93-c512-4174-8839-addc4256bfe8" providerId="ADAL" clId="{1279F601-7C03-4FDA-AB61-5C6BA3BA93CB}" dt="2023-02-03T00:55:33.738" v="1119" actId="20577"/>
          <ac:spMkLst>
            <pc:docMk/>
            <pc:sldMk cId="1439133291" sldId="344"/>
            <ac:spMk id="3" creationId="{41DD78EF-5A34-4477-8FD8-B70FB262EDDE}"/>
          </ac:spMkLst>
        </pc:spChg>
        <pc:picChg chg="add del mod">
          <ac:chgData name="Alice Wards" userId="d0e2cf93-c512-4174-8839-addc4256bfe8" providerId="ADAL" clId="{1279F601-7C03-4FDA-AB61-5C6BA3BA93CB}" dt="2023-02-07T02:42:21.511" v="9981" actId="478"/>
          <ac:picMkLst>
            <pc:docMk/>
            <pc:sldMk cId="1439133291" sldId="344"/>
            <ac:picMk id="2" creationId="{33C6CEE9-A61E-824D-7312-105765318F8C}"/>
          </ac:picMkLst>
        </pc:picChg>
        <pc:picChg chg="add mod">
          <ac:chgData name="Alice Wards" userId="d0e2cf93-c512-4174-8839-addc4256bfe8" providerId="ADAL" clId="{1279F601-7C03-4FDA-AB61-5C6BA3BA93CB}" dt="2023-02-07T02:43:07.842" v="9986" actId="14100"/>
          <ac:picMkLst>
            <pc:docMk/>
            <pc:sldMk cId="1439133291" sldId="344"/>
            <ac:picMk id="5" creationId="{D4463094-2AE0-B67C-FA4A-B0675EDF334E}"/>
          </ac:picMkLst>
        </pc:picChg>
      </pc:sldChg>
      <pc:sldChg chg="addSp delSp modSp add mod modClrScheme chgLayout">
        <pc:chgData name="Alice Wards" userId="d0e2cf93-c512-4174-8839-addc4256bfe8" providerId="ADAL" clId="{1279F601-7C03-4FDA-AB61-5C6BA3BA93CB}" dt="2023-02-05T20:56:20.358" v="7458" actId="14100"/>
        <pc:sldMkLst>
          <pc:docMk/>
          <pc:sldMk cId="3641895605" sldId="345"/>
        </pc:sldMkLst>
        <pc:spChg chg="add del mod ord">
          <ac:chgData name="Alice Wards" userId="d0e2cf93-c512-4174-8839-addc4256bfe8" providerId="ADAL" clId="{1279F601-7C03-4FDA-AB61-5C6BA3BA93CB}" dt="2023-02-03T00:57:05.810" v="1150" actId="700"/>
          <ac:spMkLst>
            <pc:docMk/>
            <pc:sldMk cId="3641895605" sldId="345"/>
            <ac:spMk id="2" creationId="{6732C974-7AAE-7496-FA74-6C95411FF1DF}"/>
          </ac:spMkLst>
        </pc:spChg>
        <pc:spChg chg="mod ord">
          <ac:chgData name="Alice Wards" userId="d0e2cf93-c512-4174-8839-addc4256bfe8" providerId="ADAL" clId="{1279F601-7C03-4FDA-AB61-5C6BA3BA93CB}" dt="2023-02-03T00:57:05.810" v="1150" actId="700"/>
          <ac:spMkLst>
            <pc:docMk/>
            <pc:sldMk cId="3641895605" sldId="345"/>
            <ac:spMk id="3" creationId="{41DD78EF-5A34-4477-8FD8-B70FB262EDDE}"/>
          </ac:spMkLst>
        </pc:spChg>
        <pc:spChg chg="add del mod">
          <ac:chgData name="Alice Wards" userId="d0e2cf93-c512-4174-8839-addc4256bfe8" providerId="ADAL" clId="{1279F601-7C03-4FDA-AB61-5C6BA3BA93CB}" dt="2023-02-03T00:57:32.473" v="1153"/>
          <ac:spMkLst>
            <pc:docMk/>
            <pc:sldMk cId="3641895605" sldId="345"/>
            <ac:spMk id="4" creationId="{CCE11321-FE31-119B-730D-CF8A1115AD8A}"/>
          </ac:spMkLst>
        </pc:spChg>
        <pc:spChg chg="add mod">
          <ac:chgData name="Alice Wards" userId="d0e2cf93-c512-4174-8839-addc4256bfe8" providerId="ADAL" clId="{1279F601-7C03-4FDA-AB61-5C6BA3BA93CB}" dt="2023-02-05T20:53:57.821" v="7448" actId="113"/>
          <ac:spMkLst>
            <pc:docMk/>
            <pc:sldMk cId="3641895605" sldId="345"/>
            <ac:spMk id="5" creationId="{97D507EE-8B26-A5C5-0B15-E3EF06EF6923}"/>
          </ac:spMkLst>
        </pc:spChg>
        <pc:picChg chg="add mod ord">
          <ac:chgData name="Alice Wards" userId="d0e2cf93-c512-4174-8839-addc4256bfe8" providerId="ADAL" clId="{1279F601-7C03-4FDA-AB61-5C6BA3BA93CB}" dt="2023-02-05T20:56:20.358" v="7458" actId="14100"/>
          <ac:picMkLst>
            <pc:docMk/>
            <pc:sldMk cId="3641895605" sldId="345"/>
            <ac:picMk id="4" creationId="{452EBE2F-217B-C222-B828-A7B0E6D72058}"/>
          </ac:picMkLst>
        </pc:picChg>
        <pc:picChg chg="add del mod">
          <ac:chgData name="Alice Wards" userId="d0e2cf93-c512-4174-8839-addc4256bfe8" providerId="ADAL" clId="{1279F601-7C03-4FDA-AB61-5C6BA3BA93CB}" dt="2023-02-05T20:55:11.258" v="7449" actId="478"/>
          <ac:picMkLst>
            <pc:docMk/>
            <pc:sldMk cId="3641895605" sldId="345"/>
            <ac:picMk id="6" creationId="{7CFED17C-3035-9FA0-2433-C5877685283F}"/>
          </ac:picMkLst>
        </pc:picChg>
      </pc:sldChg>
      <pc:sldChg chg="addSp delSp modSp add mod setBg setClrOvrMap modNotesTx">
        <pc:chgData name="Alice Wards" userId="d0e2cf93-c512-4174-8839-addc4256bfe8" providerId="ADAL" clId="{1279F601-7C03-4FDA-AB61-5C6BA3BA93CB}" dt="2023-02-07T02:44:27.951" v="10006" actId="20577"/>
        <pc:sldMkLst>
          <pc:docMk/>
          <pc:sldMk cId="3629973411" sldId="346"/>
        </pc:sldMkLst>
        <pc:spChg chg="mod">
          <ac:chgData name="Alice Wards" userId="d0e2cf93-c512-4174-8839-addc4256bfe8" providerId="ADAL" clId="{1279F601-7C03-4FDA-AB61-5C6BA3BA93CB}" dt="2023-02-05T23:14:14.988" v="9675" actId="2711"/>
          <ac:spMkLst>
            <pc:docMk/>
            <pc:sldMk cId="3629973411" sldId="346"/>
            <ac:spMk id="3" creationId="{41DD78EF-5A34-4477-8FD8-B70FB262EDDE}"/>
          </ac:spMkLst>
        </pc:spChg>
        <pc:spChg chg="add del">
          <ac:chgData name="Alice Wards" userId="d0e2cf93-c512-4174-8839-addc4256bfe8" providerId="ADAL" clId="{1279F601-7C03-4FDA-AB61-5C6BA3BA93CB}" dt="2023-02-05T21:04:23.165" v="7461" actId="26606"/>
          <ac:spMkLst>
            <pc:docMk/>
            <pc:sldMk cId="3629973411" sldId="346"/>
            <ac:spMk id="1031" creationId="{E49CC64F-7275-4E33-961B-0C5CDC439875}"/>
          </ac:spMkLst>
        </pc:spChg>
        <pc:spChg chg="add">
          <ac:chgData name="Alice Wards" userId="d0e2cf93-c512-4174-8839-addc4256bfe8" providerId="ADAL" clId="{1279F601-7C03-4FDA-AB61-5C6BA3BA93CB}" dt="2023-02-05T21:04:23.165" v="7461" actId="26606"/>
          <ac:spMkLst>
            <pc:docMk/>
            <pc:sldMk cId="3629973411" sldId="346"/>
            <ac:spMk id="1036" creationId="{E49CC64F-7275-4E33-961B-0C5CDC439875}"/>
          </ac:spMkLst>
        </pc:spChg>
        <pc:picChg chg="add mod">
          <ac:chgData name="Alice Wards" userId="d0e2cf93-c512-4174-8839-addc4256bfe8" providerId="ADAL" clId="{1279F601-7C03-4FDA-AB61-5C6BA3BA93CB}" dt="2023-02-05T21:04:23.165" v="7461" actId="26606"/>
          <ac:picMkLst>
            <pc:docMk/>
            <pc:sldMk cId="3629973411" sldId="346"/>
            <ac:picMk id="2" creationId="{8D161E8C-74AB-DC89-D0FA-C6D55271B5C3}"/>
          </ac:picMkLst>
        </pc:picChg>
        <pc:picChg chg="add del mod">
          <ac:chgData name="Alice Wards" userId="d0e2cf93-c512-4174-8839-addc4256bfe8" providerId="ADAL" clId="{1279F601-7C03-4FDA-AB61-5C6BA3BA93CB}" dt="2023-02-03T01:03:37.854" v="1740" actId="478"/>
          <ac:picMkLst>
            <pc:docMk/>
            <pc:sldMk cId="3629973411" sldId="346"/>
            <ac:picMk id="4" creationId="{9BE50F6E-336A-166D-16F8-4C4D019667E4}"/>
          </ac:picMkLst>
        </pc:picChg>
        <pc:picChg chg="add del mod">
          <ac:chgData name="Alice Wards" userId="d0e2cf93-c512-4174-8839-addc4256bfe8" providerId="ADAL" clId="{1279F601-7C03-4FDA-AB61-5C6BA3BA93CB}" dt="2023-02-05T21:04:15.637" v="7460" actId="478"/>
          <ac:picMkLst>
            <pc:docMk/>
            <pc:sldMk cId="3629973411" sldId="346"/>
            <ac:picMk id="1026" creationId="{54631296-DB24-0878-E7B5-4032351CB001}"/>
          </ac:picMkLst>
        </pc:picChg>
      </pc:sldChg>
      <pc:sldChg chg="addSp delSp modSp add mod modNotesTx">
        <pc:chgData name="Alice Wards" userId="d0e2cf93-c512-4174-8839-addc4256bfe8" providerId="ADAL" clId="{1279F601-7C03-4FDA-AB61-5C6BA3BA93CB}" dt="2023-02-07T02:45:01.168" v="10011"/>
        <pc:sldMkLst>
          <pc:docMk/>
          <pc:sldMk cId="3897823115" sldId="347"/>
        </pc:sldMkLst>
        <pc:spChg chg="add mod">
          <ac:chgData name="Alice Wards" userId="d0e2cf93-c512-4174-8839-addc4256bfe8" providerId="ADAL" clId="{1279F601-7C03-4FDA-AB61-5C6BA3BA93CB}" dt="2023-02-07T02:44:52.596" v="10007" actId="6549"/>
          <ac:spMkLst>
            <pc:docMk/>
            <pc:sldMk cId="3897823115" sldId="347"/>
            <ac:spMk id="2" creationId="{E245D417-10A2-DD21-DCEE-7AF654F46766}"/>
          </ac:spMkLst>
        </pc:spChg>
        <pc:spChg chg="mod">
          <ac:chgData name="Alice Wards" userId="d0e2cf93-c512-4174-8839-addc4256bfe8" providerId="ADAL" clId="{1279F601-7C03-4FDA-AB61-5C6BA3BA93CB}" dt="2023-02-03T01:06:26.683" v="1782" actId="1076"/>
          <ac:spMkLst>
            <pc:docMk/>
            <pc:sldMk cId="3897823115" sldId="347"/>
            <ac:spMk id="3" creationId="{41DD78EF-5A34-4477-8FD8-B70FB262EDDE}"/>
          </ac:spMkLst>
        </pc:spChg>
        <pc:spChg chg="add del">
          <ac:chgData name="Alice Wards" userId="d0e2cf93-c512-4174-8839-addc4256bfe8" providerId="ADAL" clId="{1279F601-7C03-4FDA-AB61-5C6BA3BA93CB}" dt="2023-02-03T01:09:10.401" v="1958" actId="22"/>
          <ac:spMkLst>
            <pc:docMk/>
            <pc:sldMk cId="3897823115" sldId="347"/>
            <ac:spMk id="5" creationId="{0F4D70C9-214B-9551-8BA9-FF05695885A9}"/>
          </ac:spMkLst>
        </pc:spChg>
        <pc:picChg chg="add mod modCrop">
          <ac:chgData name="Alice Wards" userId="d0e2cf93-c512-4174-8839-addc4256bfe8" providerId="ADAL" clId="{1279F601-7C03-4FDA-AB61-5C6BA3BA93CB}" dt="2023-02-05T21:07:20.985" v="7780" actId="14100"/>
          <ac:picMkLst>
            <pc:docMk/>
            <pc:sldMk cId="3897823115" sldId="347"/>
            <ac:picMk id="4" creationId="{FFE79647-77E9-C010-79A3-5BF5AF351D05}"/>
          </ac:picMkLst>
        </pc:picChg>
        <pc:picChg chg="add del mod">
          <ac:chgData name="Alice Wards" userId="d0e2cf93-c512-4174-8839-addc4256bfe8" providerId="ADAL" clId="{1279F601-7C03-4FDA-AB61-5C6BA3BA93CB}" dt="2023-02-05T21:06:20.039" v="7768" actId="478"/>
          <ac:picMkLst>
            <pc:docMk/>
            <pc:sldMk cId="3897823115" sldId="347"/>
            <ac:picMk id="2050" creationId="{1FF99C45-C051-A6F2-0702-93430EBC262B}"/>
          </ac:picMkLst>
        </pc:picChg>
      </pc:sldChg>
      <pc:sldChg chg="addSp delSp modSp add mod modNotesTx">
        <pc:chgData name="Alice Wards" userId="d0e2cf93-c512-4174-8839-addc4256bfe8" providerId="ADAL" clId="{1279F601-7C03-4FDA-AB61-5C6BA3BA93CB}" dt="2023-02-07T02:47:20.466" v="10015"/>
        <pc:sldMkLst>
          <pc:docMk/>
          <pc:sldMk cId="1573893508" sldId="348"/>
        </pc:sldMkLst>
        <pc:spChg chg="mod">
          <ac:chgData name="Alice Wards" userId="d0e2cf93-c512-4174-8839-addc4256bfe8" providerId="ADAL" clId="{1279F601-7C03-4FDA-AB61-5C6BA3BA93CB}" dt="2023-02-03T01:15:07.404" v="2138" actId="20577"/>
          <ac:spMkLst>
            <pc:docMk/>
            <pc:sldMk cId="1573893508" sldId="348"/>
            <ac:spMk id="3" creationId="{41DD78EF-5A34-4477-8FD8-B70FB262EDDE}"/>
          </ac:spMkLst>
        </pc:spChg>
        <pc:spChg chg="add del mod">
          <ac:chgData name="Alice Wards" userId="d0e2cf93-c512-4174-8839-addc4256bfe8" providerId="ADAL" clId="{1279F601-7C03-4FDA-AB61-5C6BA3BA93CB}" dt="2023-02-03T01:09:42.926" v="1965"/>
          <ac:spMkLst>
            <pc:docMk/>
            <pc:sldMk cId="1573893508" sldId="348"/>
            <ac:spMk id="4" creationId="{A38604B6-E025-91F5-39A1-8689D12E3B09}"/>
          </ac:spMkLst>
        </pc:spChg>
        <pc:spChg chg="add del mod">
          <ac:chgData name="Alice Wards" userId="d0e2cf93-c512-4174-8839-addc4256bfe8" providerId="ADAL" clId="{1279F601-7C03-4FDA-AB61-5C6BA3BA93CB}" dt="2023-02-03T01:16:25.836" v="2156" actId="478"/>
          <ac:spMkLst>
            <pc:docMk/>
            <pc:sldMk cId="1573893508" sldId="348"/>
            <ac:spMk id="5" creationId="{DFC375BA-4083-7EC4-8996-A3C9DCF3DCCE}"/>
          </ac:spMkLst>
        </pc:spChg>
        <pc:spChg chg="add mod">
          <ac:chgData name="Alice Wards" userId="d0e2cf93-c512-4174-8839-addc4256bfe8" providerId="ADAL" clId="{1279F601-7C03-4FDA-AB61-5C6BA3BA93CB}" dt="2023-02-06T18:36:22.946" v="9757" actId="403"/>
          <ac:spMkLst>
            <pc:docMk/>
            <pc:sldMk cId="1573893508" sldId="348"/>
            <ac:spMk id="6" creationId="{3D8D46DB-2F51-430C-C1DC-6A5C620A4A07}"/>
          </ac:spMkLst>
        </pc:spChg>
        <pc:picChg chg="add del mod">
          <ac:chgData name="Alice Wards" userId="d0e2cf93-c512-4174-8839-addc4256bfe8" providerId="ADAL" clId="{1279F601-7C03-4FDA-AB61-5C6BA3BA93CB}" dt="2023-02-05T21:09:50.535" v="7800" actId="478"/>
          <ac:picMkLst>
            <pc:docMk/>
            <pc:sldMk cId="1573893508" sldId="348"/>
            <ac:picMk id="7" creationId="{AF4D8D4B-EEE9-1D42-9676-2292C053337A}"/>
          </ac:picMkLst>
        </pc:picChg>
        <pc:picChg chg="add mod">
          <ac:chgData name="Alice Wards" userId="d0e2cf93-c512-4174-8839-addc4256bfe8" providerId="ADAL" clId="{1279F601-7C03-4FDA-AB61-5C6BA3BA93CB}" dt="2023-02-05T21:10:32.848" v="7806" actId="167"/>
          <ac:picMkLst>
            <pc:docMk/>
            <pc:sldMk cId="1573893508" sldId="348"/>
            <ac:picMk id="2050" creationId="{CA23AF3B-C483-991F-98F4-A5316150ACD1}"/>
          </ac:picMkLst>
        </pc:picChg>
        <pc:picChg chg="add mod">
          <ac:chgData name="Alice Wards" userId="d0e2cf93-c512-4174-8839-addc4256bfe8" providerId="ADAL" clId="{1279F601-7C03-4FDA-AB61-5C6BA3BA93CB}" dt="2023-02-03T01:16:59.658" v="2236" actId="1076"/>
          <ac:picMkLst>
            <pc:docMk/>
            <pc:sldMk cId="1573893508" sldId="348"/>
            <ac:picMk id="3073" creationId="{27E280C4-87BD-753A-255D-0D614950BDB3}"/>
          </ac:picMkLst>
        </pc:picChg>
      </pc:sldChg>
      <pc:sldChg chg="addSp delSp modSp add mod setBg setClrOvrMap">
        <pc:chgData name="Alice Wards" userId="d0e2cf93-c512-4174-8839-addc4256bfe8" providerId="ADAL" clId="{1279F601-7C03-4FDA-AB61-5C6BA3BA93CB}" dt="2023-02-07T02:50:12.013" v="10019" actId="403"/>
        <pc:sldMkLst>
          <pc:docMk/>
          <pc:sldMk cId="915373941" sldId="349"/>
        </pc:sldMkLst>
        <pc:spChg chg="mod">
          <ac:chgData name="Alice Wards" userId="d0e2cf93-c512-4174-8839-addc4256bfe8" providerId="ADAL" clId="{1279F601-7C03-4FDA-AB61-5C6BA3BA93CB}" dt="2023-02-07T02:47:48.527" v="10016" actId="26606"/>
          <ac:spMkLst>
            <pc:docMk/>
            <pc:sldMk cId="915373941" sldId="349"/>
            <ac:spMk id="3" creationId="{41DD78EF-5A34-4477-8FD8-B70FB262EDDE}"/>
          </ac:spMkLst>
        </pc:spChg>
        <pc:spChg chg="add mod">
          <ac:chgData name="Alice Wards" userId="d0e2cf93-c512-4174-8839-addc4256bfe8" providerId="ADAL" clId="{1279F601-7C03-4FDA-AB61-5C6BA3BA93CB}" dt="2023-02-07T02:50:12.013" v="10019" actId="403"/>
          <ac:spMkLst>
            <pc:docMk/>
            <pc:sldMk cId="915373941" sldId="349"/>
            <ac:spMk id="4" creationId="{DD951BB8-EB2E-F7A6-69CD-B2C525023E8D}"/>
          </ac:spMkLst>
        </pc:spChg>
        <pc:spChg chg="add del">
          <ac:chgData name="Alice Wards" userId="d0e2cf93-c512-4174-8839-addc4256bfe8" providerId="ADAL" clId="{1279F601-7C03-4FDA-AB61-5C6BA3BA93CB}" dt="2023-02-07T02:47:48.527" v="10016" actId="26606"/>
          <ac:spMkLst>
            <pc:docMk/>
            <pc:sldMk cId="915373941" sldId="349"/>
            <ac:spMk id="3079" creationId="{5E8D2E83-FB3A-40E7-A9E5-7AB389D612B4}"/>
          </ac:spMkLst>
        </pc:spChg>
        <pc:spChg chg="add">
          <ac:chgData name="Alice Wards" userId="d0e2cf93-c512-4174-8839-addc4256bfe8" providerId="ADAL" clId="{1279F601-7C03-4FDA-AB61-5C6BA3BA93CB}" dt="2023-02-07T02:47:48.527" v="10016" actId="26606"/>
          <ac:spMkLst>
            <pc:docMk/>
            <pc:sldMk cId="915373941" sldId="349"/>
            <ac:spMk id="3084" creationId="{C5E6CFF1-2F42-4E10-9A97-F116F46F53FE}"/>
          </ac:spMkLst>
        </pc:spChg>
        <pc:picChg chg="add mod ord">
          <ac:chgData name="Alice Wards" userId="d0e2cf93-c512-4174-8839-addc4256bfe8" providerId="ADAL" clId="{1279F601-7C03-4FDA-AB61-5C6BA3BA93CB}" dt="2023-02-07T02:47:48.527" v="10016" actId="26606"/>
          <ac:picMkLst>
            <pc:docMk/>
            <pc:sldMk cId="915373941" sldId="349"/>
            <ac:picMk id="3074" creationId="{C51E889E-C4AD-EC6F-E927-B7506789567C}"/>
          </ac:picMkLst>
        </pc:picChg>
        <pc:picChg chg="add del mod">
          <ac:chgData name="Alice Wards" userId="d0e2cf93-c512-4174-8839-addc4256bfe8" providerId="ADAL" clId="{1279F601-7C03-4FDA-AB61-5C6BA3BA93CB}" dt="2023-02-03T01:51:45.506" v="2351" actId="478"/>
          <ac:picMkLst>
            <pc:docMk/>
            <pc:sldMk cId="915373941" sldId="349"/>
            <ac:picMk id="5122" creationId="{4823E93A-00E6-467D-968F-6EC3DDE5D011}"/>
          </ac:picMkLst>
        </pc:picChg>
        <pc:picChg chg="add del">
          <ac:chgData name="Alice Wards" userId="d0e2cf93-c512-4174-8839-addc4256bfe8" providerId="ADAL" clId="{1279F601-7C03-4FDA-AB61-5C6BA3BA93CB}" dt="2023-02-03T01:51:45.506" v="2351" actId="478"/>
          <ac:picMkLst>
            <pc:docMk/>
            <pc:sldMk cId="915373941" sldId="349"/>
            <ac:picMk id="5124" creationId="{3D68FE1F-DF20-0EC1-A4CB-0A5A402981A0}"/>
          </ac:picMkLst>
        </pc:picChg>
        <pc:picChg chg="add del mod">
          <ac:chgData name="Alice Wards" userId="d0e2cf93-c512-4174-8839-addc4256bfe8" providerId="ADAL" clId="{1279F601-7C03-4FDA-AB61-5C6BA3BA93CB}" dt="2023-02-03T01:52:00.306" v="2354" actId="478"/>
          <ac:picMkLst>
            <pc:docMk/>
            <pc:sldMk cId="915373941" sldId="349"/>
            <ac:picMk id="5126" creationId="{CB8BE760-9A4E-B736-6994-B1F27FB33BF9}"/>
          </ac:picMkLst>
        </pc:picChg>
        <pc:picChg chg="add del mod">
          <ac:chgData name="Alice Wards" userId="d0e2cf93-c512-4174-8839-addc4256bfe8" providerId="ADAL" clId="{1279F601-7C03-4FDA-AB61-5C6BA3BA93CB}" dt="2023-02-03T01:53:05.055" v="2358" actId="478"/>
          <ac:picMkLst>
            <pc:docMk/>
            <pc:sldMk cId="915373941" sldId="349"/>
            <ac:picMk id="5128" creationId="{99EBF959-FE3C-A6C6-29E5-7D31F50763B7}"/>
          </ac:picMkLst>
        </pc:picChg>
        <pc:picChg chg="add del">
          <ac:chgData name="Alice Wards" userId="d0e2cf93-c512-4174-8839-addc4256bfe8" providerId="ADAL" clId="{1279F601-7C03-4FDA-AB61-5C6BA3BA93CB}" dt="2023-02-03T01:54:20.054" v="2360"/>
          <ac:picMkLst>
            <pc:docMk/>
            <pc:sldMk cId="915373941" sldId="349"/>
            <ac:picMk id="5130" creationId="{2F1190B9-980F-A489-D31E-45ACAB6BEAFD}"/>
          </ac:picMkLst>
        </pc:picChg>
        <pc:picChg chg="add del mod">
          <ac:chgData name="Alice Wards" userId="d0e2cf93-c512-4174-8839-addc4256bfe8" providerId="ADAL" clId="{1279F601-7C03-4FDA-AB61-5C6BA3BA93CB}" dt="2023-02-03T01:56:16.315" v="2364" actId="478"/>
          <ac:picMkLst>
            <pc:docMk/>
            <pc:sldMk cId="915373941" sldId="349"/>
            <ac:picMk id="5132" creationId="{ACFFA83F-302D-E426-F78D-2673EC3FC26C}"/>
          </ac:picMkLst>
        </pc:picChg>
        <pc:picChg chg="add del mod">
          <ac:chgData name="Alice Wards" userId="d0e2cf93-c512-4174-8839-addc4256bfe8" providerId="ADAL" clId="{1279F601-7C03-4FDA-AB61-5C6BA3BA93CB}" dt="2023-02-05T21:10:39.272" v="7807" actId="478"/>
          <ac:picMkLst>
            <pc:docMk/>
            <pc:sldMk cId="915373941" sldId="349"/>
            <ac:picMk id="5134" creationId="{439DF383-2776-56FC-033F-4CD6F84C3203}"/>
          </ac:picMkLst>
        </pc:picChg>
        <pc:cxnChg chg="add">
          <ac:chgData name="Alice Wards" userId="d0e2cf93-c512-4174-8839-addc4256bfe8" providerId="ADAL" clId="{1279F601-7C03-4FDA-AB61-5C6BA3BA93CB}" dt="2023-02-07T02:47:48.527" v="10016" actId="26606"/>
          <ac:cxnSpMkLst>
            <pc:docMk/>
            <pc:sldMk cId="915373941" sldId="349"/>
            <ac:cxnSpMk id="3086" creationId="{67182200-4859-4C8D-BCBB-55B245C28BA3}"/>
          </ac:cxnSpMkLst>
        </pc:cxnChg>
      </pc:sldChg>
      <pc:sldChg chg="addSp delSp modSp add mod setBg setClrOvrMap modNotesTx">
        <pc:chgData name="Alice Wards" userId="d0e2cf93-c512-4174-8839-addc4256bfe8" providerId="ADAL" clId="{1279F601-7C03-4FDA-AB61-5C6BA3BA93CB}" dt="2023-02-07T02:53:12.872" v="10122" actId="1076"/>
        <pc:sldMkLst>
          <pc:docMk/>
          <pc:sldMk cId="619498689" sldId="350"/>
        </pc:sldMkLst>
        <pc:spChg chg="add del mod">
          <ac:chgData name="Alice Wards" userId="d0e2cf93-c512-4174-8839-addc4256bfe8" providerId="ADAL" clId="{1279F601-7C03-4FDA-AB61-5C6BA3BA93CB}" dt="2023-02-07T02:52:38.709" v="10081" actId="478"/>
          <ac:spMkLst>
            <pc:docMk/>
            <pc:sldMk cId="619498689" sldId="350"/>
            <ac:spMk id="2" creationId="{96E5CE42-6EF7-6D5A-8A53-9873620FCF6D}"/>
          </ac:spMkLst>
        </pc:spChg>
        <pc:spChg chg="mod">
          <ac:chgData name="Alice Wards" userId="d0e2cf93-c512-4174-8839-addc4256bfe8" providerId="ADAL" clId="{1279F601-7C03-4FDA-AB61-5C6BA3BA93CB}" dt="2023-02-07T02:53:12.872" v="10122" actId="1076"/>
          <ac:spMkLst>
            <pc:docMk/>
            <pc:sldMk cId="619498689" sldId="350"/>
            <ac:spMk id="3" creationId="{41DD78EF-5A34-4477-8FD8-B70FB262EDDE}"/>
          </ac:spMkLst>
        </pc:spChg>
        <pc:spChg chg="add">
          <ac:chgData name="Alice Wards" userId="d0e2cf93-c512-4174-8839-addc4256bfe8" providerId="ADAL" clId="{1279F601-7C03-4FDA-AB61-5C6BA3BA93CB}" dt="2023-02-05T21:13:32.154" v="7861" actId="26606"/>
          <ac:spMkLst>
            <pc:docMk/>
            <pc:sldMk cId="619498689" sldId="350"/>
            <ac:spMk id="4103" creationId="{B5809B1F-0726-44C0-B0A1-7FCE2A129E20}"/>
          </ac:spMkLst>
        </pc:spChg>
        <pc:spChg chg="add">
          <ac:chgData name="Alice Wards" userId="d0e2cf93-c512-4174-8839-addc4256bfe8" providerId="ADAL" clId="{1279F601-7C03-4FDA-AB61-5C6BA3BA93CB}" dt="2023-02-05T21:13:32.154" v="7861" actId="26606"/>
          <ac:spMkLst>
            <pc:docMk/>
            <pc:sldMk cId="619498689" sldId="350"/>
            <ac:spMk id="4105" creationId="{26EE9A0B-C601-4E3F-8541-29CA20DE1186}"/>
          </ac:spMkLst>
        </pc:spChg>
        <pc:picChg chg="add mod">
          <ac:chgData name="Alice Wards" userId="d0e2cf93-c512-4174-8839-addc4256bfe8" providerId="ADAL" clId="{1279F601-7C03-4FDA-AB61-5C6BA3BA93CB}" dt="2023-02-05T21:13:32.154" v="7861" actId="26606"/>
          <ac:picMkLst>
            <pc:docMk/>
            <pc:sldMk cId="619498689" sldId="350"/>
            <ac:picMk id="5" creationId="{D325E74B-026B-F35C-5CCC-D53C3B543C11}"/>
          </ac:picMkLst>
        </pc:picChg>
        <pc:picChg chg="add mod ord">
          <ac:chgData name="Alice Wards" userId="d0e2cf93-c512-4174-8839-addc4256bfe8" providerId="ADAL" clId="{1279F601-7C03-4FDA-AB61-5C6BA3BA93CB}" dt="2023-02-05T21:13:32.154" v="7861" actId="26606"/>
          <ac:picMkLst>
            <pc:docMk/>
            <pc:sldMk cId="619498689" sldId="350"/>
            <ac:picMk id="4098" creationId="{5F60C1D5-8F79-7EE0-ED32-22C3CE00F5D2}"/>
          </ac:picMkLst>
        </pc:picChg>
      </pc:sldChg>
      <pc:sldChg chg="addSp delSp modSp add mod setBg setClrOvrMap">
        <pc:chgData name="Alice Wards" userId="d0e2cf93-c512-4174-8839-addc4256bfe8" providerId="ADAL" clId="{1279F601-7C03-4FDA-AB61-5C6BA3BA93CB}" dt="2023-02-05T23:21:12.732" v="9716" actId="403"/>
        <pc:sldMkLst>
          <pc:docMk/>
          <pc:sldMk cId="3331923648" sldId="351"/>
        </pc:sldMkLst>
        <pc:spChg chg="mod">
          <ac:chgData name="Alice Wards" userId="d0e2cf93-c512-4174-8839-addc4256bfe8" providerId="ADAL" clId="{1279F601-7C03-4FDA-AB61-5C6BA3BA93CB}" dt="2023-02-05T23:21:12.732" v="9716" actId="403"/>
          <ac:spMkLst>
            <pc:docMk/>
            <pc:sldMk cId="3331923648" sldId="351"/>
            <ac:spMk id="3" creationId="{41DD78EF-5A34-4477-8FD8-B70FB262EDDE}"/>
          </ac:spMkLst>
        </pc:spChg>
        <pc:spChg chg="add del">
          <ac:chgData name="Alice Wards" userId="d0e2cf93-c512-4174-8839-addc4256bfe8" providerId="ADAL" clId="{1279F601-7C03-4FDA-AB61-5C6BA3BA93CB}" dt="2023-02-05T23:20:22.524" v="9698" actId="26606"/>
          <ac:spMkLst>
            <pc:docMk/>
            <pc:sldMk cId="3331923648" sldId="351"/>
            <ac:spMk id="8" creationId="{66B332A4-D438-4773-A77F-5ED49A448D9D}"/>
          </ac:spMkLst>
        </pc:spChg>
        <pc:spChg chg="add del">
          <ac:chgData name="Alice Wards" userId="d0e2cf93-c512-4174-8839-addc4256bfe8" providerId="ADAL" clId="{1279F601-7C03-4FDA-AB61-5C6BA3BA93CB}" dt="2023-02-05T23:20:22.524" v="9698" actId="26606"/>
          <ac:spMkLst>
            <pc:docMk/>
            <pc:sldMk cId="3331923648" sldId="351"/>
            <ac:spMk id="10" creationId="{DF9AD32D-FF05-44F4-BD4D-9CEE89B71EB9}"/>
          </ac:spMkLst>
        </pc:spChg>
        <pc:spChg chg="add">
          <ac:chgData name="Alice Wards" userId="d0e2cf93-c512-4174-8839-addc4256bfe8" providerId="ADAL" clId="{1279F601-7C03-4FDA-AB61-5C6BA3BA93CB}" dt="2023-02-05T23:20:22.524" v="9698" actId="26606"/>
          <ac:spMkLst>
            <pc:docMk/>
            <pc:sldMk cId="3331923648" sldId="351"/>
            <ac:spMk id="15" creationId="{1DB7C82F-AB7E-4F0C-B829-FA1B9C415180}"/>
          </ac:spMkLst>
        </pc:spChg>
        <pc:picChg chg="add mod">
          <ac:chgData name="Alice Wards" userId="d0e2cf93-c512-4174-8839-addc4256bfe8" providerId="ADAL" clId="{1279F601-7C03-4FDA-AB61-5C6BA3BA93CB}" dt="2023-02-05T23:20:22.524" v="9698" actId="26606"/>
          <ac:picMkLst>
            <pc:docMk/>
            <pc:sldMk cId="3331923648" sldId="351"/>
            <ac:picMk id="4" creationId="{CB16AA80-6042-EBA6-F8B3-E42C651E92A3}"/>
          </ac:picMkLst>
        </pc:picChg>
      </pc:sldChg>
      <pc:sldChg chg="addSp delSp modSp add mod">
        <pc:chgData name="Alice Wards" userId="d0e2cf93-c512-4174-8839-addc4256bfe8" providerId="ADAL" clId="{1279F601-7C03-4FDA-AB61-5C6BA3BA93CB}" dt="2023-02-05T23:23:00.651" v="9731" actId="2711"/>
        <pc:sldMkLst>
          <pc:docMk/>
          <pc:sldMk cId="4102760615" sldId="352"/>
        </pc:sldMkLst>
        <pc:spChg chg="mod">
          <ac:chgData name="Alice Wards" userId="d0e2cf93-c512-4174-8839-addc4256bfe8" providerId="ADAL" clId="{1279F601-7C03-4FDA-AB61-5C6BA3BA93CB}" dt="2023-02-03T02:25:32.032" v="3256" actId="20577"/>
          <ac:spMkLst>
            <pc:docMk/>
            <pc:sldMk cId="4102760615" sldId="352"/>
            <ac:spMk id="3" creationId="{41DD78EF-5A34-4477-8FD8-B70FB262EDDE}"/>
          </ac:spMkLst>
        </pc:spChg>
        <pc:graphicFrameChg chg="add del mod modGraphic">
          <ac:chgData name="Alice Wards" userId="d0e2cf93-c512-4174-8839-addc4256bfe8" providerId="ADAL" clId="{1279F601-7C03-4FDA-AB61-5C6BA3BA93CB}" dt="2023-02-03T02:20:08.841" v="2786" actId="478"/>
          <ac:graphicFrameMkLst>
            <pc:docMk/>
            <pc:sldMk cId="4102760615" sldId="352"/>
            <ac:graphicFrameMk id="2" creationId="{8F1E9611-7C4E-3CCE-7FF5-1563A1C5664D}"/>
          </ac:graphicFrameMkLst>
        </pc:graphicFrameChg>
        <pc:graphicFrameChg chg="add mod modGraphic">
          <ac:chgData name="Alice Wards" userId="d0e2cf93-c512-4174-8839-addc4256bfe8" providerId="ADAL" clId="{1279F601-7C03-4FDA-AB61-5C6BA3BA93CB}" dt="2023-02-05T23:23:00.651" v="9731" actId="2711"/>
          <ac:graphicFrameMkLst>
            <pc:docMk/>
            <pc:sldMk cId="4102760615" sldId="352"/>
            <ac:graphicFrameMk id="4" creationId="{5CE8D867-5CC6-8105-247B-C84F280C339D}"/>
          </ac:graphicFrameMkLst>
        </pc:graphicFrameChg>
      </pc:sldChg>
      <pc:sldChg chg="addSp modSp add mod">
        <pc:chgData name="Alice Wards" userId="d0e2cf93-c512-4174-8839-addc4256bfe8" providerId="ADAL" clId="{1279F601-7C03-4FDA-AB61-5C6BA3BA93CB}" dt="2023-02-05T23:22:52.382" v="9730" actId="2711"/>
        <pc:sldMkLst>
          <pc:docMk/>
          <pc:sldMk cId="2239478682" sldId="353"/>
        </pc:sldMkLst>
        <pc:spChg chg="mod">
          <ac:chgData name="Alice Wards" userId="d0e2cf93-c512-4174-8839-addc4256bfe8" providerId="ADAL" clId="{1279F601-7C03-4FDA-AB61-5C6BA3BA93CB}" dt="2023-02-03T02:04:02.191" v="2779" actId="20577"/>
          <ac:spMkLst>
            <pc:docMk/>
            <pc:sldMk cId="2239478682" sldId="353"/>
            <ac:spMk id="3" creationId="{41DD78EF-5A34-4477-8FD8-B70FB262EDDE}"/>
          </ac:spMkLst>
        </pc:spChg>
        <pc:graphicFrameChg chg="add mod modGraphic">
          <ac:chgData name="Alice Wards" userId="d0e2cf93-c512-4174-8839-addc4256bfe8" providerId="ADAL" clId="{1279F601-7C03-4FDA-AB61-5C6BA3BA93CB}" dt="2023-02-05T23:22:52.382" v="9730" actId="2711"/>
          <ac:graphicFrameMkLst>
            <pc:docMk/>
            <pc:sldMk cId="2239478682" sldId="353"/>
            <ac:graphicFrameMk id="2" creationId="{D093380F-6158-FB24-5E1F-4A42F23464AC}"/>
          </ac:graphicFrameMkLst>
        </pc:graphicFrameChg>
      </pc:sldChg>
      <pc:sldChg chg="addSp delSp modSp add mod">
        <pc:chgData name="Alice Wards" userId="d0e2cf93-c512-4174-8839-addc4256bfe8" providerId="ADAL" clId="{1279F601-7C03-4FDA-AB61-5C6BA3BA93CB}" dt="2023-02-07T02:56:27.357" v="10131" actId="14100"/>
        <pc:sldMkLst>
          <pc:docMk/>
          <pc:sldMk cId="3202343303" sldId="354"/>
        </pc:sldMkLst>
        <pc:spChg chg="add del mod">
          <ac:chgData name="Alice Wards" userId="d0e2cf93-c512-4174-8839-addc4256bfe8" providerId="ADAL" clId="{1279F601-7C03-4FDA-AB61-5C6BA3BA93CB}" dt="2023-02-03T02:36:04.919" v="3557"/>
          <ac:spMkLst>
            <pc:docMk/>
            <pc:sldMk cId="3202343303" sldId="354"/>
            <ac:spMk id="2" creationId="{FAB97FA3-5F0C-0765-8D63-4CE9DC90E5A0}"/>
          </ac:spMkLst>
        </pc:spChg>
        <pc:spChg chg="mod">
          <ac:chgData name="Alice Wards" userId="d0e2cf93-c512-4174-8839-addc4256bfe8" providerId="ADAL" clId="{1279F601-7C03-4FDA-AB61-5C6BA3BA93CB}" dt="2023-02-03T02:29:33.419" v="3478" actId="1076"/>
          <ac:spMkLst>
            <pc:docMk/>
            <pc:sldMk cId="3202343303" sldId="354"/>
            <ac:spMk id="3" creationId="{41DD78EF-5A34-4477-8FD8-B70FB262EDDE}"/>
          </ac:spMkLst>
        </pc:spChg>
        <pc:spChg chg="add del mod">
          <ac:chgData name="Alice Wards" userId="d0e2cf93-c512-4174-8839-addc4256bfe8" providerId="ADAL" clId="{1279F601-7C03-4FDA-AB61-5C6BA3BA93CB}" dt="2023-02-03T02:36:04.920" v="3559"/>
          <ac:spMkLst>
            <pc:docMk/>
            <pc:sldMk cId="3202343303" sldId="354"/>
            <ac:spMk id="4" creationId="{78A3C505-4549-8ABE-B056-2727B4C6E69C}"/>
          </ac:spMkLst>
        </pc:spChg>
        <pc:spChg chg="add mod">
          <ac:chgData name="Alice Wards" userId="d0e2cf93-c512-4174-8839-addc4256bfe8" providerId="ADAL" clId="{1279F601-7C03-4FDA-AB61-5C6BA3BA93CB}" dt="2023-02-05T23:13:15.840" v="9673" actId="2711"/>
          <ac:spMkLst>
            <pc:docMk/>
            <pc:sldMk cId="3202343303" sldId="354"/>
            <ac:spMk id="5" creationId="{D92758A1-83B8-DB47-CEEF-AFEE030391D3}"/>
          </ac:spMkLst>
        </pc:spChg>
        <pc:picChg chg="add mod">
          <ac:chgData name="Alice Wards" userId="d0e2cf93-c512-4174-8839-addc4256bfe8" providerId="ADAL" clId="{1279F601-7C03-4FDA-AB61-5C6BA3BA93CB}" dt="2023-02-07T02:56:27.357" v="10131" actId="14100"/>
          <ac:picMkLst>
            <pc:docMk/>
            <pc:sldMk cId="3202343303" sldId="354"/>
            <ac:picMk id="4" creationId="{FEB4C318-9CB5-E12F-BABB-20461891529E}"/>
          </ac:picMkLst>
        </pc:picChg>
        <pc:picChg chg="add del mod">
          <ac:chgData name="Alice Wards" userId="d0e2cf93-c512-4174-8839-addc4256bfe8" providerId="ADAL" clId="{1279F601-7C03-4FDA-AB61-5C6BA3BA93CB}" dt="2023-02-07T02:55:37.332" v="10123" actId="478"/>
          <ac:picMkLst>
            <pc:docMk/>
            <pc:sldMk cId="3202343303" sldId="354"/>
            <ac:picMk id="7" creationId="{0B0BCCBC-7787-A1F9-09A4-1CCBD6F4C55E}"/>
          </ac:picMkLst>
        </pc:picChg>
      </pc:sldChg>
      <pc:sldChg chg="addSp delSp modSp add mod setBg setClrOvrMap modNotesTx">
        <pc:chgData name="Alice Wards" userId="d0e2cf93-c512-4174-8839-addc4256bfe8" providerId="ADAL" clId="{1279F601-7C03-4FDA-AB61-5C6BA3BA93CB}" dt="2023-02-07T02:57:19.095" v="10135"/>
        <pc:sldMkLst>
          <pc:docMk/>
          <pc:sldMk cId="1910215504" sldId="355"/>
        </pc:sldMkLst>
        <pc:spChg chg="mod">
          <ac:chgData name="Alice Wards" userId="d0e2cf93-c512-4174-8839-addc4256bfe8" providerId="ADAL" clId="{1279F601-7C03-4FDA-AB61-5C6BA3BA93CB}" dt="2023-02-05T23:12:46.001" v="9671" actId="404"/>
          <ac:spMkLst>
            <pc:docMk/>
            <pc:sldMk cId="1910215504" sldId="355"/>
            <ac:spMk id="3" creationId="{41DD78EF-5A34-4477-8FD8-B70FB262EDDE}"/>
          </ac:spMkLst>
        </pc:spChg>
        <pc:spChg chg="add mod">
          <ac:chgData name="Alice Wards" userId="d0e2cf93-c512-4174-8839-addc4256bfe8" providerId="ADAL" clId="{1279F601-7C03-4FDA-AB61-5C6BA3BA93CB}" dt="2023-02-05T23:12:53.156" v="9672" actId="5793"/>
          <ac:spMkLst>
            <pc:docMk/>
            <pc:sldMk cId="1910215504" sldId="355"/>
            <ac:spMk id="6" creationId="{F7E9DADF-C7AE-84AB-CE76-837E3E0B6D12}"/>
          </ac:spMkLst>
        </pc:spChg>
        <pc:spChg chg="add del">
          <ac:chgData name="Alice Wards" userId="d0e2cf93-c512-4174-8839-addc4256bfe8" providerId="ADAL" clId="{1279F601-7C03-4FDA-AB61-5C6BA3BA93CB}" dt="2023-02-05T22:36:41.412" v="9307" actId="26606"/>
          <ac:spMkLst>
            <pc:docMk/>
            <pc:sldMk cId="1910215504" sldId="355"/>
            <ac:spMk id="11" creationId="{4F74D28C-3268-4E35-8EE1-D92CB4A85A7D}"/>
          </ac:spMkLst>
        </pc:spChg>
        <pc:spChg chg="add del">
          <ac:chgData name="Alice Wards" userId="d0e2cf93-c512-4174-8839-addc4256bfe8" providerId="ADAL" clId="{1279F601-7C03-4FDA-AB61-5C6BA3BA93CB}" dt="2023-02-05T22:36:41.412" v="9307" actId="26606"/>
          <ac:spMkLst>
            <pc:docMk/>
            <pc:sldMk cId="1910215504" sldId="355"/>
            <ac:spMk id="13" creationId="{58D44E42-C462-4105-BC86-FE75B4E3C4AF}"/>
          </ac:spMkLst>
        </pc:spChg>
        <pc:spChg chg="add del">
          <ac:chgData name="Alice Wards" userId="d0e2cf93-c512-4174-8839-addc4256bfe8" providerId="ADAL" clId="{1279F601-7C03-4FDA-AB61-5C6BA3BA93CB}" dt="2023-02-05T22:36:33.669" v="9304" actId="26606"/>
          <ac:spMkLst>
            <pc:docMk/>
            <pc:sldMk cId="1910215504" sldId="355"/>
            <ac:spMk id="18" creationId="{68A4132F-DEC6-4332-A00C-A11AD4519B6C}"/>
          </ac:spMkLst>
        </pc:spChg>
        <pc:spChg chg="add del">
          <ac:chgData name="Alice Wards" userId="d0e2cf93-c512-4174-8839-addc4256bfe8" providerId="ADAL" clId="{1279F601-7C03-4FDA-AB61-5C6BA3BA93CB}" dt="2023-02-05T22:36:33.669" v="9304" actId="26606"/>
          <ac:spMkLst>
            <pc:docMk/>
            <pc:sldMk cId="1910215504" sldId="355"/>
            <ac:spMk id="20" creationId="{9B38642C-62C4-4E31-A5D3-BB1DD8CA3942}"/>
          </ac:spMkLst>
        </pc:spChg>
        <pc:spChg chg="add del">
          <ac:chgData name="Alice Wards" userId="d0e2cf93-c512-4174-8839-addc4256bfe8" providerId="ADAL" clId="{1279F601-7C03-4FDA-AB61-5C6BA3BA93CB}" dt="2023-02-05T22:36:33.669" v="9304" actId="26606"/>
          <ac:spMkLst>
            <pc:docMk/>
            <pc:sldMk cId="1910215504" sldId="355"/>
            <ac:spMk id="22" creationId="{A9F66240-8C38-4069-A5C9-2D3FCD97EDAD}"/>
          </ac:spMkLst>
        </pc:spChg>
        <pc:spChg chg="add del">
          <ac:chgData name="Alice Wards" userId="d0e2cf93-c512-4174-8839-addc4256bfe8" providerId="ADAL" clId="{1279F601-7C03-4FDA-AB61-5C6BA3BA93CB}" dt="2023-02-05T22:36:41.408" v="9306" actId="26606"/>
          <ac:spMkLst>
            <pc:docMk/>
            <pc:sldMk cId="1910215504" sldId="355"/>
            <ac:spMk id="24" creationId="{C7FA33FF-088D-4F16-95A2-2C64D353DEA8}"/>
          </ac:spMkLst>
        </pc:spChg>
        <pc:spChg chg="add del">
          <ac:chgData name="Alice Wards" userId="d0e2cf93-c512-4174-8839-addc4256bfe8" providerId="ADAL" clId="{1279F601-7C03-4FDA-AB61-5C6BA3BA93CB}" dt="2023-02-05T22:36:41.408" v="9306" actId="26606"/>
          <ac:spMkLst>
            <pc:docMk/>
            <pc:sldMk cId="1910215504" sldId="355"/>
            <ac:spMk id="25" creationId="{A376EFB1-01CF-419F-ABF1-2AF02BBFCBD1}"/>
          </ac:spMkLst>
        </pc:spChg>
        <pc:spChg chg="add del">
          <ac:chgData name="Alice Wards" userId="d0e2cf93-c512-4174-8839-addc4256bfe8" providerId="ADAL" clId="{1279F601-7C03-4FDA-AB61-5C6BA3BA93CB}" dt="2023-02-05T22:36:41.408" v="9306" actId="26606"/>
          <ac:spMkLst>
            <pc:docMk/>
            <pc:sldMk cId="1910215504" sldId="355"/>
            <ac:spMk id="26" creationId="{FF9DEA15-78BD-4750-AA18-B9F28A6D5AB8}"/>
          </ac:spMkLst>
        </pc:spChg>
        <pc:spChg chg="add">
          <ac:chgData name="Alice Wards" userId="d0e2cf93-c512-4174-8839-addc4256bfe8" providerId="ADAL" clId="{1279F601-7C03-4FDA-AB61-5C6BA3BA93CB}" dt="2023-02-05T22:36:41.412" v="9307" actId="26606"/>
          <ac:spMkLst>
            <pc:docMk/>
            <pc:sldMk cId="1910215504" sldId="355"/>
            <ac:spMk id="28" creationId="{4F74D28C-3268-4E35-8EE1-D92CB4A85A7D}"/>
          </ac:spMkLst>
        </pc:spChg>
        <pc:graphicFrameChg chg="add del mod modGraphic">
          <ac:chgData name="Alice Wards" userId="d0e2cf93-c512-4174-8839-addc4256bfe8" providerId="ADAL" clId="{1279F601-7C03-4FDA-AB61-5C6BA3BA93CB}" dt="2023-02-03T02:41:39.552" v="3859" actId="478"/>
          <ac:graphicFrameMkLst>
            <pc:docMk/>
            <pc:sldMk cId="1910215504" sldId="355"/>
            <ac:graphicFrameMk id="4" creationId="{D573197E-7F6A-EFEF-9050-B4F3D0F627D7}"/>
          </ac:graphicFrameMkLst>
        </pc:graphicFrameChg>
        <pc:picChg chg="add del">
          <ac:chgData name="Alice Wards" userId="d0e2cf93-c512-4174-8839-addc4256bfe8" providerId="ADAL" clId="{1279F601-7C03-4FDA-AB61-5C6BA3BA93CB}" dt="2023-02-03T02:39:33.762" v="3806"/>
          <ac:picMkLst>
            <pc:docMk/>
            <pc:sldMk cId="1910215504" sldId="355"/>
            <ac:picMk id="2" creationId="{ED5BACC6-A60C-27FD-F1EC-50163CC2807F}"/>
          </ac:picMkLst>
        </pc:picChg>
        <pc:picChg chg="add mod ord">
          <ac:chgData name="Alice Wards" userId="d0e2cf93-c512-4174-8839-addc4256bfe8" providerId="ADAL" clId="{1279F601-7C03-4FDA-AB61-5C6BA3BA93CB}" dt="2023-02-05T22:36:41.412" v="9307" actId="26606"/>
          <ac:picMkLst>
            <pc:docMk/>
            <pc:sldMk cId="1910215504" sldId="355"/>
            <ac:picMk id="4" creationId="{18D02708-741A-B0A5-D2CF-ABFA6EBF7A3F}"/>
          </ac:picMkLst>
        </pc:picChg>
        <pc:picChg chg="add del">
          <ac:chgData name="Alice Wards" userId="d0e2cf93-c512-4174-8839-addc4256bfe8" providerId="ADAL" clId="{1279F601-7C03-4FDA-AB61-5C6BA3BA93CB}" dt="2023-02-03T02:41:54.518" v="3861" actId="478"/>
          <ac:picMkLst>
            <pc:docMk/>
            <pc:sldMk cId="1910215504" sldId="355"/>
            <ac:picMk id="5" creationId="{1FB3B8A0-1C7C-C027-36A9-050B5BC64D4F}"/>
          </ac:picMkLst>
        </pc:picChg>
      </pc:sldChg>
      <pc:sldChg chg="add del">
        <pc:chgData name="Alice Wards" userId="d0e2cf93-c512-4174-8839-addc4256bfe8" providerId="ADAL" clId="{1279F601-7C03-4FDA-AB61-5C6BA3BA93CB}" dt="2023-02-03T00:44:25.970" v="307" actId="47"/>
        <pc:sldMkLst>
          <pc:docMk/>
          <pc:sldMk cId="1316236535" sldId="356"/>
        </pc:sldMkLst>
      </pc:sldChg>
      <pc:sldChg chg="addSp delSp modSp add mod modNotesTx">
        <pc:chgData name="Alice Wards" userId="d0e2cf93-c512-4174-8839-addc4256bfe8" providerId="ADAL" clId="{1279F601-7C03-4FDA-AB61-5C6BA3BA93CB}" dt="2023-02-07T02:45:28.636" v="10014"/>
        <pc:sldMkLst>
          <pc:docMk/>
          <pc:sldMk cId="3241146966" sldId="356"/>
        </pc:sldMkLst>
        <pc:spChg chg="mod">
          <ac:chgData name="Alice Wards" userId="d0e2cf93-c512-4174-8839-addc4256bfe8" providerId="ADAL" clId="{1279F601-7C03-4FDA-AB61-5C6BA3BA93CB}" dt="2023-02-05T23:16:09.710" v="9688" actId="255"/>
          <ac:spMkLst>
            <pc:docMk/>
            <pc:sldMk cId="3241146966" sldId="356"/>
            <ac:spMk id="2" creationId="{E245D417-10A2-DD21-DCEE-7AF654F46766}"/>
          </ac:spMkLst>
        </pc:spChg>
        <pc:spChg chg="mod">
          <ac:chgData name="Alice Wards" userId="d0e2cf93-c512-4174-8839-addc4256bfe8" providerId="ADAL" clId="{1279F601-7C03-4FDA-AB61-5C6BA3BA93CB}" dt="2023-02-05T23:14:45.949" v="9679" actId="403"/>
          <ac:spMkLst>
            <pc:docMk/>
            <pc:sldMk cId="3241146966" sldId="356"/>
            <ac:spMk id="3" creationId="{41DD78EF-5A34-4477-8FD8-B70FB262EDDE}"/>
          </ac:spMkLst>
        </pc:spChg>
        <pc:picChg chg="add mod">
          <ac:chgData name="Alice Wards" userId="d0e2cf93-c512-4174-8839-addc4256bfe8" providerId="ADAL" clId="{1279F601-7C03-4FDA-AB61-5C6BA3BA93CB}" dt="2023-02-05T23:15:55.990" v="9687" actId="732"/>
          <ac:picMkLst>
            <pc:docMk/>
            <pc:sldMk cId="3241146966" sldId="356"/>
            <ac:picMk id="1026" creationId="{8676CEA7-7414-32CE-EB3E-8368F28F0DE1}"/>
          </ac:picMkLst>
        </pc:picChg>
        <pc:picChg chg="del mod">
          <ac:chgData name="Alice Wards" userId="d0e2cf93-c512-4174-8839-addc4256bfe8" providerId="ADAL" clId="{1279F601-7C03-4FDA-AB61-5C6BA3BA93CB}" dt="2023-02-05T21:06:24.882" v="7770" actId="478"/>
          <ac:picMkLst>
            <pc:docMk/>
            <pc:sldMk cId="3241146966" sldId="356"/>
            <ac:picMk id="2050" creationId="{1FF99C45-C051-A6F2-0702-93430EBC262B}"/>
          </ac:picMkLst>
        </pc:picChg>
      </pc:sldChg>
      <pc:sldChg chg="add del">
        <pc:chgData name="Alice Wards" userId="d0e2cf93-c512-4174-8839-addc4256bfe8" providerId="ADAL" clId="{1279F601-7C03-4FDA-AB61-5C6BA3BA93CB}" dt="2023-02-03T01:09:35.698" v="1962" actId="47"/>
        <pc:sldMkLst>
          <pc:docMk/>
          <pc:sldMk cId="1453315451" sldId="357"/>
        </pc:sldMkLst>
      </pc:sldChg>
      <pc:sldChg chg="addSp delSp modSp add mod setBg">
        <pc:chgData name="Alice Wards" userId="d0e2cf93-c512-4174-8839-addc4256bfe8" providerId="ADAL" clId="{1279F601-7C03-4FDA-AB61-5C6BA3BA93CB}" dt="2023-02-05T23:22:09.607" v="9725" actId="404"/>
        <pc:sldMkLst>
          <pc:docMk/>
          <pc:sldMk cId="4283426600" sldId="357"/>
        </pc:sldMkLst>
        <pc:spChg chg="mod">
          <ac:chgData name="Alice Wards" userId="d0e2cf93-c512-4174-8839-addc4256bfe8" providerId="ADAL" clId="{1279F601-7C03-4FDA-AB61-5C6BA3BA93CB}" dt="2023-02-05T23:21:52.281" v="9721" actId="2711"/>
          <ac:spMkLst>
            <pc:docMk/>
            <pc:sldMk cId="4283426600" sldId="357"/>
            <ac:spMk id="3" creationId="{41DD78EF-5A34-4477-8FD8-B70FB262EDDE}"/>
          </ac:spMkLst>
        </pc:spChg>
        <pc:spChg chg="add mod">
          <ac:chgData name="Alice Wards" userId="d0e2cf93-c512-4174-8839-addc4256bfe8" providerId="ADAL" clId="{1279F601-7C03-4FDA-AB61-5C6BA3BA93CB}" dt="2023-02-05T23:21:45.671" v="9720" actId="2711"/>
          <ac:spMkLst>
            <pc:docMk/>
            <pc:sldMk cId="4283426600" sldId="357"/>
            <ac:spMk id="5" creationId="{16300243-B920-D94F-D5B7-409137551234}"/>
          </ac:spMkLst>
        </pc:spChg>
        <pc:spChg chg="add">
          <ac:chgData name="Alice Wards" userId="d0e2cf93-c512-4174-8839-addc4256bfe8" providerId="ADAL" clId="{1279F601-7C03-4FDA-AB61-5C6BA3BA93CB}" dt="2023-02-05T23:21:28.572" v="9718" actId="26606"/>
          <ac:spMkLst>
            <pc:docMk/>
            <pc:sldMk cId="4283426600" sldId="357"/>
            <ac:spMk id="11" creationId="{5E52985E-2553-471E-82AA-5ED7A329890A}"/>
          </ac:spMkLst>
        </pc:spChg>
        <pc:graphicFrameChg chg="add del mod">
          <ac:chgData name="Alice Wards" userId="d0e2cf93-c512-4174-8839-addc4256bfe8" providerId="ADAL" clId="{1279F601-7C03-4FDA-AB61-5C6BA3BA93CB}" dt="2023-02-03T02:31:02.502" v="3540"/>
          <ac:graphicFrameMkLst>
            <pc:docMk/>
            <pc:sldMk cId="4283426600" sldId="357"/>
            <ac:graphicFrameMk id="2" creationId="{8FADAE98-82F0-7888-4D5C-9389CF58B3AD}"/>
          </ac:graphicFrameMkLst>
        </pc:graphicFrameChg>
        <pc:graphicFrameChg chg="add mod ord modGraphic">
          <ac:chgData name="Alice Wards" userId="d0e2cf93-c512-4174-8839-addc4256bfe8" providerId="ADAL" clId="{1279F601-7C03-4FDA-AB61-5C6BA3BA93CB}" dt="2023-02-05T23:22:09.607" v="9725" actId="404"/>
          <ac:graphicFrameMkLst>
            <pc:docMk/>
            <pc:sldMk cId="4283426600" sldId="357"/>
            <ac:graphicFrameMk id="4" creationId="{B936B4E1-7315-B166-7CB3-92178CBD0B57}"/>
          </ac:graphicFrameMkLst>
        </pc:graphicFrameChg>
        <pc:picChg chg="add mod">
          <ac:chgData name="Alice Wards" userId="d0e2cf93-c512-4174-8839-addc4256bfe8" providerId="ADAL" clId="{1279F601-7C03-4FDA-AB61-5C6BA3BA93CB}" dt="2023-02-05T23:21:28.572" v="9718" actId="26606"/>
          <ac:picMkLst>
            <pc:docMk/>
            <pc:sldMk cId="4283426600" sldId="357"/>
            <ac:picMk id="6" creationId="{9C62DB41-24D1-609F-7790-72CAD28A1254}"/>
          </ac:picMkLst>
        </pc:picChg>
        <pc:cxnChg chg="add">
          <ac:chgData name="Alice Wards" userId="d0e2cf93-c512-4174-8839-addc4256bfe8" providerId="ADAL" clId="{1279F601-7C03-4FDA-AB61-5C6BA3BA93CB}" dt="2023-02-05T23:21:28.572" v="9718" actId="26606"/>
          <ac:cxnSpMkLst>
            <pc:docMk/>
            <pc:sldMk cId="4283426600" sldId="357"/>
            <ac:cxnSpMk id="13" creationId="{DAE3ABC6-4042-4293-A7DF-F01181363B7E}"/>
          </ac:cxnSpMkLst>
        </pc:cxnChg>
      </pc:sldChg>
      <pc:sldChg chg="addSp delSp modSp add mod setBg setClrOvrMap modNotesTx">
        <pc:chgData name="Alice Wards" userId="d0e2cf93-c512-4174-8839-addc4256bfe8" providerId="ADAL" clId="{1279F601-7C03-4FDA-AB61-5C6BA3BA93CB}" dt="2023-02-07T02:56:57.256" v="10134"/>
        <pc:sldMkLst>
          <pc:docMk/>
          <pc:sldMk cId="2700449766" sldId="358"/>
        </pc:sldMkLst>
        <pc:spChg chg="mod">
          <ac:chgData name="Alice Wards" userId="d0e2cf93-c512-4174-8839-addc4256bfe8" providerId="ADAL" clId="{1279F601-7C03-4FDA-AB61-5C6BA3BA93CB}" dt="2023-02-05T23:23:19.188" v="9732" actId="2711"/>
          <ac:spMkLst>
            <pc:docMk/>
            <pc:sldMk cId="2700449766" sldId="358"/>
            <ac:spMk id="3" creationId="{41DD78EF-5A34-4477-8FD8-B70FB262EDDE}"/>
          </ac:spMkLst>
        </pc:spChg>
        <pc:spChg chg="add del">
          <ac:chgData name="Alice Wards" userId="d0e2cf93-c512-4174-8839-addc4256bfe8" providerId="ADAL" clId="{1279F601-7C03-4FDA-AB61-5C6BA3BA93CB}" dt="2023-02-05T22:34:06.219" v="9277" actId="26606"/>
          <ac:spMkLst>
            <pc:docMk/>
            <pc:sldMk cId="2700449766" sldId="358"/>
            <ac:spMk id="8" creationId="{66B332A4-D438-4773-A77F-5ED49A448D9D}"/>
          </ac:spMkLst>
        </pc:spChg>
        <pc:spChg chg="add del">
          <ac:chgData name="Alice Wards" userId="d0e2cf93-c512-4174-8839-addc4256bfe8" providerId="ADAL" clId="{1279F601-7C03-4FDA-AB61-5C6BA3BA93CB}" dt="2023-02-05T22:34:06.219" v="9277" actId="26606"/>
          <ac:spMkLst>
            <pc:docMk/>
            <pc:sldMk cId="2700449766" sldId="358"/>
            <ac:spMk id="10" creationId="{DF9AD32D-FF05-44F4-BD4D-9CEE89B71EB9}"/>
          </ac:spMkLst>
        </pc:spChg>
        <pc:spChg chg="add">
          <ac:chgData name="Alice Wards" userId="d0e2cf93-c512-4174-8839-addc4256bfe8" providerId="ADAL" clId="{1279F601-7C03-4FDA-AB61-5C6BA3BA93CB}" dt="2023-02-05T22:34:06.219" v="9277" actId="26606"/>
          <ac:spMkLst>
            <pc:docMk/>
            <pc:sldMk cId="2700449766" sldId="358"/>
            <ac:spMk id="15" creationId="{AB45A142-4255-493C-8284-5D566C121B10}"/>
          </ac:spMkLst>
        </pc:spChg>
        <pc:picChg chg="add mod">
          <ac:chgData name="Alice Wards" userId="d0e2cf93-c512-4174-8839-addc4256bfe8" providerId="ADAL" clId="{1279F601-7C03-4FDA-AB61-5C6BA3BA93CB}" dt="2023-02-05T22:34:06.219" v="9277" actId="26606"/>
          <ac:picMkLst>
            <pc:docMk/>
            <pc:sldMk cId="2700449766" sldId="358"/>
            <ac:picMk id="4" creationId="{6831165A-3AB5-74F0-E920-837301449C70}"/>
          </ac:picMkLst>
        </pc:picChg>
        <pc:cxnChg chg="add">
          <ac:chgData name="Alice Wards" userId="d0e2cf93-c512-4174-8839-addc4256bfe8" providerId="ADAL" clId="{1279F601-7C03-4FDA-AB61-5C6BA3BA93CB}" dt="2023-02-05T22:34:06.219" v="9277" actId="26606"/>
          <ac:cxnSpMkLst>
            <pc:docMk/>
            <pc:sldMk cId="2700449766" sldId="358"/>
            <ac:cxnSpMk id="17" creationId="{38FB9660-F42F-4313-BBC4-47C007FE484C}"/>
          </ac:cxnSpMkLst>
        </pc:cxnChg>
      </pc:sldChg>
      <pc:sldChg chg="addSp delSp modSp add mod setBg modNotesTx">
        <pc:chgData name="Alice Wards" userId="d0e2cf93-c512-4174-8839-addc4256bfe8" providerId="ADAL" clId="{1279F601-7C03-4FDA-AB61-5C6BA3BA93CB}" dt="2023-02-07T02:57:37.052" v="10136"/>
        <pc:sldMkLst>
          <pc:docMk/>
          <pc:sldMk cId="1584614150" sldId="359"/>
        </pc:sldMkLst>
        <pc:spChg chg="mod">
          <ac:chgData name="Alice Wards" userId="d0e2cf93-c512-4174-8839-addc4256bfe8" providerId="ADAL" clId="{1279F601-7C03-4FDA-AB61-5C6BA3BA93CB}" dt="2023-02-05T23:11:33.433" v="9663" actId="27636"/>
          <ac:spMkLst>
            <pc:docMk/>
            <pc:sldMk cId="1584614150" sldId="359"/>
            <ac:spMk id="3" creationId="{41DD78EF-5A34-4477-8FD8-B70FB262EDDE}"/>
          </ac:spMkLst>
        </pc:spChg>
        <pc:spChg chg="mod">
          <ac:chgData name="Alice Wards" userId="d0e2cf93-c512-4174-8839-addc4256bfe8" providerId="ADAL" clId="{1279F601-7C03-4FDA-AB61-5C6BA3BA93CB}" dt="2023-02-06T18:56:24.265" v="9943" actId="20577"/>
          <ac:spMkLst>
            <pc:docMk/>
            <pc:sldMk cId="1584614150" sldId="359"/>
            <ac:spMk id="6" creationId="{F7E9DADF-C7AE-84AB-CE76-837E3E0B6D12}"/>
          </ac:spMkLst>
        </pc:spChg>
        <pc:spChg chg="add">
          <ac:chgData name="Alice Wards" userId="d0e2cf93-c512-4174-8839-addc4256bfe8" providerId="ADAL" clId="{1279F601-7C03-4FDA-AB61-5C6BA3BA93CB}" dt="2023-02-05T22:37:12.656" v="9309" actId="26606"/>
          <ac:spMkLst>
            <pc:docMk/>
            <pc:sldMk cId="1584614150" sldId="359"/>
            <ac:spMk id="16" creationId="{04812C46-200A-4DEB-A05E-3ED6C68C2387}"/>
          </ac:spMkLst>
        </pc:spChg>
        <pc:spChg chg="add">
          <ac:chgData name="Alice Wards" userId="d0e2cf93-c512-4174-8839-addc4256bfe8" providerId="ADAL" clId="{1279F601-7C03-4FDA-AB61-5C6BA3BA93CB}" dt="2023-02-05T22:37:12.656" v="9309" actId="26606"/>
          <ac:spMkLst>
            <pc:docMk/>
            <pc:sldMk cId="1584614150" sldId="359"/>
            <ac:spMk id="18" creationId="{16BF4F81-CE79-4A24-860D-9959FF7162FB}"/>
          </ac:spMkLst>
        </pc:spChg>
        <pc:picChg chg="add del mod">
          <ac:chgData name="Alice Wards" userId="d0e2cf93-c512-4174-8839-addc4256bfe8" providerId="ADAL" clId="{1279F601-7C03-4FDA-AB61-5C6BA3BA93CB}" dt="2023-02-03T02:51:51.284" v="4608" actId="478"/>
          <ac:picMkLst>
            <pc:docMk/>
            <pc:sldMk cId="1584614150" sldId="359"/>
            <ac:picMk id="2" creationId="{486FDBEA-F0FA-D0A1-A071-AF9290C747ED}"/>
          </ac:picMkLst>
        </pc:picChg>
        <pc:picChg chg="add mod modCrop">
          <ac:chgData name="Alice Wards" userId="d0e2cf93-c512-4174-8839-addc4256bfe8" providerId="ADAL" clId="{1279F601-7C03-4FDA-AB61-5C6BA3BA93CB}" dt="2023-02-05T22:37:12.656" v="9309" actId="26606"/>
          <ac:picMkLst>
            <pc:docMk/>
            <pc:sldMk cId="1584614150" sldId="359"/>
            <ac:picMk id="4" creationId="{5FAA399A-1B09-D466-1433-3157F810B802}"/>
          </ac:picMkLst>
        </pc:picChg>
        <pc:cxnChg chg="add del">
          <ac:chgData name="Alice Wards" userId="d0e2cf93-c512-4174-8839-addc4256bfe8" providerId="ADAL" clId="{1279F601-7C03-4FDA-AB61-5C6BA3BA93CB}" dt="2023-02-05T22:37:12.656" v="9309" actId="26606"/>
          <ac:cxnSpMkLst>
            <pc:docMk/>
            <pc:sldMk cId="1584614150" sldId="359"/>
            <ac:cxnSpMk id="11" creationId="{A7F400EE-A8A5-48AF-B4D6-291B52C6F0B0}"/>
          </ac:cxnSpMkLst>
        </pc:cxnChg>
      </pc:sldChg>
      <pc:sldChg chg="addSp delSp modSp add mod setBg">
        <pc:chgData name="Alice Wards" userId="d0e2cf93-c512-4174-8839-addc4256bfe8" providerId="ADAL" clId="{1279F601-7C03-4FDA-AB61-5C6BA3BA93CB}" dt="2023-02-05T22:39:49.291" v="9323" actId="26606"/>
        <pc:sldMkLst>
          <pc:docMk/>
          <pc:sldMk cId="244719020" sldId="360"/>
        </pc:sldMkLst>
        <pc:spChg chg="mod">
          <ac:chgData name="Alice Wards" userId="d0e2cf93-c512-4174-8839-addc4256bfe8" providerId="ADAL" clId="{1279F601-7C03-4FDA-AB61-5C6BA3BA93CB}" dt="2023-02-05T22:39:49.291" v="9323" actId="26606"/>
          <ac:spMkLst>
            <pc:docMk/>
            <pc:sldMk cId="244719020" sldId="360"/>
            <ac:spMk id="3" creationId="{41DD78EF-5A34-4477-8FD8-B70FB262EDDE}"/>
          </ac:spMkLst>
        </pc:spChg>
        <pc:spChg chg="add del mod">
          <ac:chgData name="Alice Wards" userId="d0e2cf93-c512-4174-8839-addc4256bfe8" providerId="ADAL" clId="{1279F601-7C03-4FDA-AB61-5C6BA3BA93CB}" dt="2023-02-05T22:39:49.291" v="9323" actId="26606"/>
          <ac:spMkLst>
            <pc:docMk/>
            <pc:sldMk cId="244719020" sldId="360"/>
            <ac:spMk id="6" creationId="{F7E9DADF-C7AE-84AB-CE76-837E3E0B6D12}"/>
          </ac:spMkLst>
        </pc:spChg>
        <pc:spChg chg="add del">
          <ac:chgData name="Alice Wards" userId="d0e2cf93-c512-4174-8839-addc4256bfe8" providerId="ADAL" clId="{1279F601-7C03-4FDA-AB61-5C6BA3BA93CB}" dt="2023-02-05T22:39:49.291" v="9323" actId="26606"/>
          <ac:spMkLst>
            <pc:docMk/>
            <pc:sldMk cId="244719020" sldId="360"/>
            <ac:spMk id="12" creationId="{3A5B4632-C963-4296-86F0-79AA9EA5AE98}"/>
          </ac:spMkLst>
        </pc:spChg>
        <pc:graphicFrameChg chg="add del modGraphic">
          <ac:chgData name="Alice Wards" userId="d0e2cf93-c512-4174-8839-addc4256bfe8" providerId="ADAL" clId="{1279F601-7C03-4FDA-AB61-5C6BA3BA93CB}" dt="2023-02-05T22:39:33.127" v="9322" actId="1032"/>
          <ac:graphicFrameMkLst>
            <pc:docMk/>
            <pc:sldMk cId="244719020" sldId="360"/>
            <ac:graphicFrameMk id="2" creationId="{F1B7F440-B9F0-DB6F-A60A-FE39C78DF27E}"/>
          </ac:graphicFrameMkLst>
        </pc:graphicFrameChg>
        <pc:graphicFrameChg chg="add del">
          <ac:chgData name="Alice Wards" userId="d0e2cf93-c512-4174-8839-addc4256bfe8" providerId="ADAL" clId="{1279F601-7C03-4FDA-AB61-5C6BA3BA93CB}" dt="2023-02-05T22:39:49.291" v="9323" actId="26606"/>
          <ac:graphicFrameMkLst>
            <pc:docMk/>
            <pc:sldMk cId="244719020" sldId="360"/>
            <ac:graphicFrameMk id="8" creationId="{9C225DB5-120E-4ADD-3A45-CA11F8EED0DD}"/>
          </ac:graphicFrameMkLst>
        </pc:graphicFrameChg>
      </pc:sldChg>
      <pc:sldChg chg="addSp delSp modSp add mod">
        <pc:chgData name="Alice Wards" userId="d0e2cf93-c512-4174-8839-addc4256bfe8" providerId="ADAL" clId="{1279F601-7C03-4FDA-AB61-5C6BA3BA93CB}" dt="2023-02-05T21:21:03.593" v="8183" actId="20577"/>
        <pc:sldMkLst>
          <pc:docMk/>
          <pc:sldMk cId="4219248931" sldId="361"/>
        </pc:sldMkLst>
        <pc:spChg chg="mod">
          <ac:chgData name="Alice Wards" userId="d0e2cf93-c512-4174-8839-addc4256bfe8" providerId="ADAL" clId="{1279F601-7C03-4FDA-AB61-5C6BA3BA93CB}" dt="2023-02-03T02:54:56.545" v="4854" actId="20577"/>
          <ac:spMkLst>
            <pc:docMk/>
            <pc:sldMk cId="4219248931" sldId="361"/>
            <ac:spMk id="3" creationId="{41DD78EF-5A34-4477-8FD8-B70FB262EDDE}"/>
          </ac:spMkLst>
        </pc:spChg>
        <pc:spChg chg="add mod">
          <ac:chgData name="Alice Wards" userId="d0e2cf93-c512-4174-8839-addc4256bfe8" providerId="ADAL" clId="{1279F601-7C03-4FDA-AB61-5C6BA3BA93CB}" dt="2023-02-05T21:21:03.593" v="8183" actId="20577"/>
          <ac:spMkLst>
            <pc:docMk/>
            <pc:sldMk cId="4219248931" sldId="361"/>
            <ac:spMk id="4" creationId="{C3EE4E20-7AF2-D7DB-0876-0FEA1C41A06F}"/>
          </ac:spMkLst>
        </pc:spChg>
        <pc:spChg chg="del">
          <ac:chgData name="Alice Wards" userId="d0e2cf93-c512-4174-8839-addc4256bfe8" providerId="ADAL" clId="{1279F601-7C03-4FDA-AB61-5C6BA3BA93CB}" dt="2023-02-05T21:18:15.239" v="8050" actId="478"/>
          <ac:spMkLst>
            <pc:docMk/>
            <pc:sldMk cId="4219248931" sldId="361"/>
            <ac:spMk id="6" creationId="{F7E9DADF-C7AE-84AB-CE76-837E3E0B6D12}"/>
          </ac:spMkLst>
        </pc:spChg>
      </pc:sldChg>
      <pc:sldChg chg="modSp add mod">
        <pc:chgData name="Alice Wards" userId="d0e2cf93-c512-4174-8839-addc4256bfe8" providerId="ADAL" clId="{1279F601-7C03-4FDA-AB61-5C6BA3BA93CB}" dt="2023-02-05T22:40:58.595" v="9345" actId="20577"/>
        <pc:sldMkLst>
          <pc:docMk/>
          <pc:sldMk cId="2291973910" sldId="362"/>
        </pc:sldMkLst>
        <pc:spChg chg="mod">
          <ac:chgData name="Alice Wards" userId="d0e2cf93-c512-4174-8839-addc4256bfe8" providerId="ADAL" clId="{1279F601-7C03-4FDA-AB61-5C6BA3BA93CB}" dt="2023-02-03T02:55:06.228" v="4879" actId="20577"/>
          <ac:spMkLst>
            <pc:docMk/>
            <pc:sldMk cId="2291973910" sldId="362"/>
            <ac:spMk id="3" creationId="{41DD78EF-5A34-4477-8FD8-B70FB262EDDE}"/>
          </ac:spMkLst>
        </pc:spChg>
        <pc:spChg chg="mod">
          <ac:chgData name="Alice Wards" userId="d0e2cf93-c512-4174-8839-addc4256bfe8" providerId="ADAL" clId="{1279F601-7C03-4FDA-AB61-5C6BA3BA93CB}" dt="2023-02-05T22:40:58.595" v="9345" actId="20577"/>
          <ac:spMkLst>
            <pc:docMk/>
            <pc:sldMk cId="2291973910" sldId="362"/>
            <ac:spMk id="6" creationId="{F7E9DADF-C7AE-84AB-CE76-837E3E0B6D12}"/>
          </ac:spMkLst>
        </pc:spChg>
      </pc:sldChg>
      <pc:sldChg chg="addSp delSp modSp add mod setBg setClrOvrMap">
        <pc:chgData name="Alice Wards" userId="d0e2cf93-c512-4174-8839-addc4256bfe8" providerId="ADAL" clId="{1279F601-7C03-4FDA-AB61-5C6BA3BA93CB}" dt="2023-02-05T23:24:02.585" v="9733" actId="2711"/>
        <pc:sldMkLst>
          <pc:docMk/>
          <pc:sldMk cId="938584240" sldId="363"/>
        </pc:sldMkLst>
        <pc:spChg chg="mod">
          <ac:chgData name="Alice Wards" userId="d0e2cf93-c512-4174-8839-addc4256bfe8" providerId="ADAL" clId="{1279F601-7C03-4FDA-AB61-5C6BA3BA93CB}" dt="2023-02-05T23:24:02.585" v="9733" actId="2711"/>
          <ac:spMkLst>
            <pc:docMk/>
            <pc:sldMk cId="938584240" sldId="363"/>
            <ac:spMk id="3" creationId="{41DD78EF-5A34-4477-8FD8-B70FB262EDDE}"/>
          </ac:spMkLst>
        </pc:spChg>
        <pc:spChg chg="del mod">
          <ac:chgData name="Alice Wards" userId="d0e2cf93-c512-4174-8839-addc4256bfe8" providerId="ADAL" clId="{1279F601-7C03-4FDA-AB61-5C6BA3BA93CB}" dt="2023-02-03T02:55:26.400" v="4881" actId="478"/>
          <ac:spMkLst>
            <pc:docMk/>
            <pc:sldMk cId="938584240" sldId="363"/>
            <ac:spMk id="6" creationId="{F7E9DADF-C7AE-84AB-CE76-837E3E0B6D12}"/>
          </ac:spMkLst>
        </pc:spChg>
        <pc:spChg chg="add del">
          <ac:chgData name="Alice Wards" userId="d0e2cf93-c512-4174-8839-addc4256bfe8" providerId="ADAL" clId="{1279F601-7C03-4FDA-AB61-5C6BA3BA93CB}" dt="2023-02-05T21:33:55.030" v="8408" actId="26606"/>
          <ac:spMkLst>
            <pc:docMk/>
            <pc:sldMk cId="938584240" sldId="363"/>
            <ac:spMk id="8" creationId="{66B332A4-D438-4773-A77F-5ED49A448D9D}"/>
          </ac:spMkLst>
        </pc:spChg>
        <pc:spChg chg="add del">
          <ac:chgData name="Alice Wards" userId="d0e2cf93-c512-4174-8839-addc4256bfe8" providerId="ADAL" clId="{1279F601-7C03-4FDA-AB61-5C6BA3BA93CB}" dt="2023-02-05T21:33:55.030" v="8408" actId="26606"/>
          <ac:spMkLst>
            <pc:docMk/>
            <pc:sldMk cId="938584240" sldId="363"/>
            <ac:spMk id="10" creationId="{DF9AD32D-FF05-44F4-BD4D-9CEE89B71EB9}"/>
          </ac:spMkLst>
        </pc:spChg>
        <pc:spChg chg="add del">
          <ac:chgData name="Alice Wards" userId="d0e2cf93-c512-4174-8839-addc4256bfe8" providerId="ADAL" clId="{1279F601-7C03-4FDA-AB61-5C6BA3BA93CB}" dt="2023-02-05T21:33:23.686" v="8405" actId="26606"/>
          <ac:spMkLst>
            <pc:docMk/>
            <pc:sldMk cId="938584240" sldId="363"/>
            <ac:spMk id="12" creationId="{E49CC64F-7275-4E33-961B-0C5CDC439875}"/>
          </ac:spMkLst>
        </pc:spChg>
        <pc:spChg chg="add del">
          <ac:chgData name="Alice Wards" userId="d0e2cf93-c512-4174-8839-addc4256bfe8" providerId="ADAL" clId="{1279F601-7C03-4FDA-AB61-5C6BA3BA93CB}" dt="2023-02-05T21:34:13.978" v="8411" actId="26606"/>
          <ac:spMkLst>
            <pc:docMk/>
            <pc:sldMk cId="938584240" sldId="363"/>
            <ac:spMk id="13" creationId="{E49CC64F-7275-4E33-961B-0C5CDC439875}"/>
          </ac:spMkLst>
        </pc:spChg>
        <pc:spChg chg="add del">
          <ac:chgData name="Alice Wards" userId="d0e2cf93-c512-4174-8839-addc4256bfe8" providerId="ADAL" clId="{1279F601-7C03-4FDA-AB61-5C6BA3BA93CB}" dt="2023-02-05T21:26:52.618" v="8382" actId="26606"/>
          <ac:spMkLst>
            <pc:docMk/>
            <pc:sldMk cId="938584240" sldId="363"/>
            <ac:spMk id="15" creationId="{E49CC64F-7275-4E33-961B-0C5CDC439875}"/>
          </ac:spMkLst>
        </pc:spChg>
        <pc:spChg chg="add">
          <ac:chgData name="Alice Wards" userId="d0e2cf93-c512-4174-8839-addc4256bfe8" providerId="ADAL" clId="{1279F601-7C03-4FDA-AB61-5C6BA3BA93CB}" dt="2023-02-05T21:34:13.978" v="8411" actId="26606"/>
          <ac:spMkLst>
            <pc:docMk/>
            <pc:sldMk cId="938584240" sldId="363"/>
            <ac:spMk id="18" creationId="{E49CC64F-7275-4E33-961B-0C5CDC439875}"/>
          </ac:spMkLst>
        </pc:spChg>
        <pc:spChg chg="add del">
          <ac:chgData name="Alice Wards" userId="d0e2cf93-c512-4174-8839-addc4256bfe8" providerId="ADAL" clId="{1279F601-7C03-4FDA-AB61-5C6BA3BA93CB}" dt="2023-02-05T21:31:35.379" v="8388" actId="26606"/>
          <ac:spMkLst>
            <pc:docMk/>
            <pc:sldMk cId="938584240" sldId="363"/>
            <ac:spMk id="5127" creationId="{E49CC64F-7275-4E33-961B-0C5CDC439875}"/>
          </ac:spMkLst>
        </pc:spChg>
        <pc:picChg chg="add del mod">
          <ac:chgData name="Alice Wards" userId="d0e2cf93-c512-4174-8839-addc4256bfe8" providerId="ADAL" clId="{1279F601-7C03-4FDA-AB61-5C6BA3BA93CB}" dt="2023-02-05T21:26:53.838" v="8383"/>
          <ac:picMkLst>
            <pc:docMk/>
            <pc:sldMk cId="938584240" sldId="363"/>
            <ac:picMk id="2" creationId="{9C5BEED0-F320-B958-E985-CCA58E4296FC}"/>
          </ac:picMkLst>
        </pc:picChg>
        <pc:picChg chg="add del mod">
          <ac:chgData name="Alice Wards" userId="d0e2cf93-c512-4174-8839-addc4256bfe8" providerId="ADAL" clId="{1279F601-7C03-4FDA-AB61-5C6BA3BA93CB}" dt="2023-02-05T21:32:45.046" v="8400"/>
          <ac:picMkLst>
            <pc:docMk/>
            <pc:sldMk cId="938584240" sldId="363"/>
            <ac:picMk id="4" creationId="{8AF4DF7F-B943-DF9F-2A82-1D5C6A7FEF31}"/>
          </ac:picMkLst>
        </pc:picChg>
        <pc:picChg chg="add del mod modCrop">
          <ac:chgData name="Alice Wards" userId="d0e2cf93-c512-4174-8839-addc4256bfe8" providerId="ADAL" clId="{1279F601-7C03-4FDA-AB61-5C6BA3BA93CB}" dt="2023-02-05T21:33:27.897" v="8406" actId="21"/>
          <ac:picMkLst>
            <pc:docMk/>
            <pc:sldMk cId="938584240" sldId="363"/>
            <ac:picMk id="5" creationId="{FEBC843F-2A23-5C27-7CF7-EB0C37DA461E}"/>
          </ac:picMkLst>
        </pc:picChg>
        <pc:picChg chg="add del mod">
          <ac:chgData name="Alice Wards" userId="d0e2cf93-c512-4174-8839-addc4256bfe8" providerId="ADAL" clId="{1279F601-7C03-4FDA-AB61-5C6BA3BA93CB}" dt="2023-02-05T21:34:01.458" v="8409" actId="478"/>
          <ac:picMkLst>
            <pc:docMk/>
            <pc:sldMk cId="938584240" sldId="363"/>
            <ac:picMk id="6" creationId="{FEBC843F-2A23-5C27-7CF7-EB0C37DA461E}"/>
          </ac:picMkLst>
        </pc:picChg>
        <pc:picChg chg="add mod">
          <ac:chgData name="Alice Wards" userId="d0e2cf93-c512-4174-8839-addc4256bfe8" providerId="ADAL" clId="{1279F601-7C03-4FDA-AB61-5C6BA3BA93CB}" dt="2023-02-05T21:34:13.978" v="8411" actId="26606"/>
          <ac:picMkLst>
            <pc:docMk/>
            <pc:sldMk cId="938584240" sldId="363"/>
            <ac:picMk id="7" creationId="{FEBC843F-2A23-5C27-7CF7-EB0C37DA461E}"/>
          </ac:picMkLst>
        </pc:picChg>
        <pc:picChg chg="add del mod">
          <ac:chgData name="Alice Wards" userId="d0e2cf93-c512-4174-8839-addc4256bfe8" providerId="ADAL" clId="{1279F601-7C03-4FDA-AB61-5C6BA3BA93CB}" dt="2023-02-05T21:32:45.693" v="8401"/>
          <ac:picMkLst>
            <pc:docMk/>
            <pc:sldMk cId="938584240" sldId="363"/>
            <ac:picMk id="5122" creationId="{F8DD0A7A-4FD9-5F6F-7FE6-E78898AE9B3A}"/>
          </ac:picMkLst>
        </pc:picChg>
      </pc:sldChg>
      <pc:sldChg chg="addSp delSp modSp add mod">
        <pc:chgData name="Alice Wards" userId="d0e2cf93-c512-4174-8839-addc4256bfe8" providerId="ADAL" clId="{1279F601-7C03-4FDA-AB61-5C6BA3BA93CB}" dt="2023-02-05T23:24:12.406" v="9734" actId="2711"/>
        <pc:sldMkLst>
          <pc:docMk/>
          <pc:sldMk cId="2426168249" sldId="364"/>
        </pc:sldMkLst>
        <pc:spChg chg="add mod">
          <ac:chgData name="Alice Wards" userId="d0e2cf93-c512-4174-8839-addc4256bfe8" providerId="ADAL" clId="{1279F601-7C03-4FDA-AB61-5C6BA3BA93CB}" dt="2023-02-05T23:24:12.406" v="9734" actId="2711"/>
          <ac:spMkLst>
            <pc:docMk/>
            <pc:sldMk cId="2426168249" sldId="364"/>
            <ac:spMk id="2" creationId="{132BC663-B6D1-6E73-DD63-9DE1431AA8F1}"/>
          </ac:spMkLst>
        </pc:spChg>
        <pc:spChg chg="mod">
          <ac:chgData name="Alice Wards" userId="d0e2cf93-c512-4174-8839-addc4256bfe8" providerId="ADAL" clId="{1279F601-7C03-4FDA-AB61-5C6BA3BA93CB}" dt="2023-02-03T03:17:25.916" v="5654" actId="20577"/>
          <ac:spMkLst>
            <pc:docMk/>
            <pc:sldMk cId="2426168249" sldId="364"/>
            <ac:spMk id="3" creationId="{41DD78EF-5A34-4477-8FD8-B70FB262EDDE}"/>
          </ac:spMkLst>
        </pc:spChg>
        <pc:spChg chg="del mod">
          <ac:chgData name="Alice Wards" userId="d0e2cf93-c512-4174-8839-addc4256bfe8" providerId="ADAL" clId="{1279F601-7C03-4FDA-AB61-5C6BA3BA93CB}" dt="2023-02-03T03:02:15.747" v="5043"/>
          <ac:spMkLst>
            <pc:docMk/>
            <pc:sldMk cId="2426168249" sldId="364"/>
            <ac:spMk id="6" creationId="{F7E9DADF-C7AE-84AB-CE76-837E3E0B6D12}"/>
          </ac:spMkLst>
        </pc:spChg>
        <pc:picChg chg="add mod">
          <ac:chgData name="Alice Wards" userId="d0e2cf93-c512-4174-8839-addc4256bfe8" providerId="ADAL" clId="{1279F601-7C03-4FDA-AB61-5C6BA3BA93CB}" dt="2023-02-03T03:11:56.849" v="5558" actId="1076"/>
          <ac:picMkLst>
            <pc:docMk/>
            <pc:sldMk cId="2426168249" sldId="364"/>
            <ac:picMk id="13314" creationId="{F8D030DB-7D54-B632-F736-68277D32EDDB}"/>
          </ac:picMkLst>
        </pc:picChg>
      </pc:sldChg>
      <pc:sldChg chg="addSp delSp modSp add del mod">
        <pc:chgData name="Alice Wards" userId="d0e2cf93-c512-4174-8839-addc4256bfe8" providerId="ADAL" clId="{1279F601-7C03-4FDA-AB61-5C6BA3BA93CB}" dt="2023-02-05T23:04:09.661" v="9399" actId="47"/>
        <pc:sldMkLst>
          <pc:docMk/>
          <pc:sldMk cId="74093267" sldId="365"/>
        </pc:sldMkLst>
        <pc:spChg chg="add mod">
          <ac:chgData name="Alice Wards" userId="d0e2cf93-c512-4174-8839-addc4256bfe8" providerId="ADAL" clId="{1279F601-7C03-4FDA-AB61-5C6BA3BA93CB}" dt="2023-02-05T21:36:36.836" v="8474" actId="1582"/>
          <ac:spMkLst>
            <pc:docMk/>
            <pc:sldMk cId="74093267" sldId="365"/>
            <ac:spMk id="2" creationId="{0B1BFA8E-31C0-3696-C7C7-CB2CD3CA0042}"/>
          </ac:spMkLst>
        </pc:spChg>
        <pc:spChg chg="mod">
          <ac:chgData name="Alice Wards" userId="d0e2cf93-c512-4174-8839-addc4256bfe8" providerId="ADAL" clId="{1279F601-7C03-4FDA-AB61-5C6BA3BA93CB}" dt="2023-02-03T03:39:24.415" v="5692" actId="20577"/>
          <ac:spMkLst>
            <pc:docMk/>
            <pc:sldMk cId="74093267" sldId="365"/>
            <ac:spMk id="3" creationId="{41DD78EF-5A34-4477-8FD8-B70FB262EDDE}"/>
          </ac:spMkLst>
        </pc:spChg>
        <pc:spChg chg="mod">
          <ac:chgData name="Alice Wards" userId="d0e2cf93-c512-4174-8839-addc4256bfe8" providerId="ADAL" clId="{1279F601-7C03-4FDA-AB61-5C6BA3BA93CB}" dt="2023-02-05T21:36:16.528" v="8472" actId="207"/>
          <ac:spMkLst>
            <pc:docMk/>
            <pc:sldMk cId="74093267" sldId="365"/>
            <ac:spMk id="6" creationId="{F7E9DADF-C7AE-84AB-CE76-837E3E0B6D12}"/>
          </ac:spMkLst>
        </pc:spChg>
        <pc:picChg chg="add del mod">
          <ac:chgData name="Alice Wards" userId="d0e2cf93-c512-4174-8839-addc4256bfe8" providerId="ADAL" clId="{1279F601-7C03-4FDA-AB61-5C6BA3BA93CB}" dt="2023-02-05T21:35:07.977" v="8418" actId="478"/>
          <ac:picMkLst>
            <pc:docMk/>
            <pc:sldMk cId="74093267" sldId="365"/>
            <ac:picMk id="4" creationId="{FEBC843F-2A23-5C27-7CF7-EB0C37DA461E}"/>
          </ac:picMkLst>
        </pc:picChg>
        <pc:picChg chg="add mod ord">
          <ac:chgData name="Alice Wards" userId="d0e2cf93-c512-4174-8839-addc4256bfe8" providerId="ADAL" clId="{1279F601-7C03-4FDA-AB61-5C6BA3BA93CB}" dt="2023-02-05T21:36:02.910" v="8467" actId="167"/>
          <ac:picMkLst>
            <pc:docMk/>
            <pc:sldMk cId="74093267" sldId="365"/>
            <ac:picMk id="5" creationId="{EEBCAB13-F660-1E2D-0D95-30E53A4AFF2E}"/>
          </ac:picMkLst>
        </pc:picChg>
      </pc:sldChg>
      <pc:sldChg chg="addSp delSp modSp add mod setBg setClrOvrMap">
        <pc:chgData name="Alice Wards" userId="d0e2cf93-c512-4174-8839-addc4256bfe8" providerId="ADAL" clId="{1279F601-7C03-4FDA-AB61-5C6BA3BA93CB}" dt="2023-02-07T02:10:25.137" v="9978" actId="14100"/>
        <pc:sldMkLst>
          <pc:docMk/>
          <pc:sldMk cId="164167057" sldId="366"/>
        </pc:sldMkLst>
        <pc:spChg chg="mod ord">
          <ac:chgData name="Alice Wards" userId="d0e2cf93-c512-4174-8839-addc4256bfe8" providerId="ADAL" clId="{1279F601-7C03-4FDA-AB61-5C6BA3BA93CB}" dt="2023-02-05T22:03:03.989" v="8532" actId="1076"/>
          <ac:spMkLst>
            <pc:docMk/>
            <pc:sldMk cId="164167057" sldId="366"/>
            <ac:spMk id="3" creationId="{41DD78EF-5A34-4477-8FD8-B70FB262EDDE}"/>
          </ac:spMkLst>
        </pc:spChg>
        <pc:spChg chg="del mod">
          <ac:chgData name="Alice Wards" userId="d0e2cf93-c512-4174-8839-addc4256bfe8" providerId="ADAL" clId="{1279F601-7C03-4FDA-AB61-5C6BA3BA93CB}" dt="2023-02-03T03:43:08.456" v="5980"/>
          <ac:spMkLst>
            <pc:docMk/>
            <pc:sldMk cId="164167057" sldId="366"/>
            <ac:spMk id="6" creationId="{F7E9DADF-C7AE-84AB-CE76-837E3E0B6D12}"/>
          </ac:spMkLst>
        </pc:spChg>
        <pc:spChg chg="add del">
          <ac:chgData name="Alice Wards" userId="d0e2cf93-c512-4174-8839-addc4256bfe8" providerId="ADAL" clId="{1279F601-7C03-4FDA-AB61-5C6BA3BA93CB}" dt="2023-02-05T21:38:52.273" v="8477" actId="26606"/>
          <ac:spMkLst>
            <pc:docMk/>
            <pc:sldMk cId="164167057" sldId="366"/>
            <ac:spMk id="10" creationId="{1DB7C82F-AB7E-4F0C-B829-FA1B9C415180}"/>
          </ac:spMkLst>
        </pc:spChg>
        <pc:spChg chg="add del">
          <ac:chgData name="Alice Wards" userId="d0e2cf93-c512-4174-8839-addc4256bfe8" providerId="ADAL" clId="{1279F601-7C03-4FDA-AB61-5C6BA3BA93CB}" dt="2023-02-05T21:38:52.273" v="8477" actId="26606"/>
          <ac:spMkLst>
            <pc:docMk/>
            <pc:sldMk cId="164167057" sldId="366"/>
            <ac:spMk id="12" creationId="{F55FFF17-D3D5-4F58-BA56-54EA901CE038}"/>
          </ac:spMkLst>
        </pc:spChg>
        <pc:spChg chg="add del">
          <ac:chgData name="Alice Wards" userId="d0e2cf93-c512-4174-8839-addc4256bfe8" providerId="ADAL" clId="{1279F601-7C03-4FDA-AB61-5C6BA3BA93CB}" dt="2023-02-05T21:39:59.815" v="8497" actId="26606"/>
          <ac:spMkLst>
            <pc:docMk/>
            <pc:sldMk cId="164167057" sldId="366"/>
            <ac:spMk id="17" creationId="{0DE6A193-4755-479A-BC6F-A7EBCA73BE1A}"/>
          </ac:spMkLst>
        </pc:spChg>
        <pc:spChg chg="add del">
          <ac:chgData name="Alice Wards" userId="d0e2cf93-c512-4174-8839-addc4256bfe8" providerId="ADAL" clId="{1279F601-7C03-4FDA-AB61-5C6BA3BA93CB}" dt="2023-02-05T21:39:59.815" v="8497" actId="26606"/>
          <ac:spMkLst>
            <pc:docMk/>
            <pc:sldMk cId="164167057" sldId="366"/>
            <ac:spMk id="19" creationId="{5A55B759-31A7-423C-9BC2-A8BC09FE98B9}"/>
          </ac:spMkLst>
        </pc:spChg>
        <pc:spChg chg="add del">
          <ac:chgData name="Alice Wards" userId="d0e2cf93-c512-4174-8839-addc4256bfe8" providerId="ADAL" clId="{1279F601-7C03-4FDA-AB61-5C6BA3BA93CB}" dt="2023-02-05T21:39:59.815" v="8497" actId="26606"/>
          <ac:spMkLst>
            <pc:docMk/>
            <pc:sldMk cId="164167057" sldId="366"/>
            <ac:spMk id="21" creationId="{F78796AF-79A0-47AC-BEFD-BFFC00F968C4}"/>
          </ac:spMkLst>
        </pc:spChg>
        <pc:spChg chg="add del">
          <ac:chgData name="Alice Wards" userId="d0e2cf93-c512-4174-8839-addc4256bfe8" providerId="ADAL" clId="{1279F601-7C03-4FDA-AB61-5C6BA3BA93CB}" dt="2023-02-05T21:39:38.221" v="8492" actId="26606"/>
          <ac:spMkLst>
            <pc:docMk/>
            <pc:sldMk cId="164167057" sldId="366"/>
            <ac:spMk id="26" creationId="{6753252F-4873-4F63-801D-CC719279A7D5}"/>
          </ac:spMkLst>
        </pc:spChg>
        <pc:spChg chg="add del">
          <ac:chgData name="Alice Wards" userId="d0e2cf93-c512-4174-8839-addc4256bfe8" providerId="ADAL" clId="{1279F601-7C03-4FDA-AB61-5C6BA3BA93CB}" dt="2023-02-05T21:39:38.221" v="8492" actId="26606"/>
          <ac:spMkLst>
            <pc:docMk/>
            <pc:sldMk cId="164167057" sldId="366"/>
            <ac:spMk id="28" creationId="{047C8CCB-F95D-4249-92DD-651249D3535A}"/>
          </ac:spMkLst>
        </pc:spChg>
        <pc:spChg chg="add del">
          <ac:chgData name="Alice Wards" userId="d0e2cf93-c512-4174-8839-addc4256bfe8" providerId="ADAL" clId="{1279F601-7C03-4FDA-AB61-5C6BA3BA93CB}" dt="2023-02-05T21:39:53.399" v="8494" actId="26606"/>
          <ac:spMkLst>
            <pc:docMk/>
            <pc:sldMk cId="164167057" sldId="366"/>
            <ac:spMk id="30" creationId="{3FF60E2B-3919-423C-B1FF-56CDE6681165}"/>
          </ac:spMkLst>
        </pc:spChg>
        <pc:spChg chg="add del">
          <ac:chgData name="Alice Wards" userId="d0e2cf93-c512-4174-8839-addc4256bfe8" providerId="ADAL" clId="{1279F601-7C03-4FDA-AB61-5C6BA3BA93CB}" dt="2023-02-05T21:39:53.399" v="8494" actId="26606"/>
          <ac:spMkLst>
            <pc:docMk/>
            <pc:sldMk cId="164167057" sldId="366"/>
            <ac:spMk id="31" creationId="{605494DE-B078-4D87-BB01-C84320618DAD}"/>
          </ac:spMkLst>
        </pc:spChg>
        <pc:spChg chg="add del">
          <ac:chgData name="Alice Wards" userId="d0e2cf93-c512-4174-8839-addc4256bfe8" providerId="ADAL" clId="{1279F601-7C03-4FDA-AB61-5C6BA3BA93CB}" dt="2023-02-05T21:39:53.399" v="8494" actId="26606"/>
          <ac:spMkLst>
            <pc:docMk/>
            <pc:sldMk cId="164167057" sldId="366"/>
            <ac:spMk id="32" creationId="{9A0576B0-CD8C-4661-95C8-A9F2CE7CDDB0}"/>
          </ac:spMkLst>
        </pc:spChg>
        <pc:spChg chg="add del">
          <ac:chgData name="Alice Wards" userId="d0e2cf93-c512-4174-8839-addc4256bfe8" providerId="ADAL" clId="{1279F601-7C03-4FDA-AB61-5C6BA3BA93CB}" dt="2023-02-05T21:39:59.813" v="8496" actId="26606"/>
          <ac:spMkLst>
            <pc:docMk/>
            <pc:sldMk cId="164167057" sldId="366"/>
            <ac:spMk id="34" creationId="{D928DD85-BB99-450D-A702-2683E0296282}"/>
          </ac:spMkLst>
        </pc:spChg>
        <pc:spChg chg="add del">
          <ac:chgData name="Alice Wards" userId="d0e2cf93-c512-4174-8839-addc4256bfe8" providerId="ADAL" clId="{1279F601-7C03-4FDA-AB61-5C6BA3BA93CB}" dt="2023-02-05T21:39:59.813" v="8496" actId="26606"/>
          <ac:spMkLst>
            <pc:docMk/>
            <pc:sldMk cId="164167057" sldId="366"/>
            <ac:spMk id="35" creationId="{240E5BD2-4019-4012-A1AA-628900E659E9}"/>
          </ac:spMkLst>
        </pc:spChg>
        <pc:spChg chg="add del">
          <ac:chgData name="Alice Wards" userId="d0e2cf93-c512-4174-8839-addc4256bfe8" providerId="ADAL" clId="{1279F601-7C03-4FDA-AB61-5C6BA3BA93CB}" dt="2023-02-05T22:01:56.769" v="8516" actId="26606"/>
          <ac:spMkLst>
            <pc:docMk/>
            <pc:sldMk cId="164167057" sldId="366"/>
            <ac:spMk id="37" creationId="{D12DDE76-C203-4047-9998-63900085B5E8}"/>
          </ac:spMkLst>
        </pc:spChg>
        <pc:spChg chg="add del">
          <ac:chgData name="Alice Wards" userId="d0e2cf93-c512-4174-8839-addc4256bfe8" providerId="ADAL" clId="{1279F601-7C03-4FDA-AB61-5C6BA3BA93CB}" dt="2023-02-05T22:01:51.302" v="8511" actId="26606"/>
          <ac:spMkLst>
            <pc:docMk/>
            <pc:sldMk cId="164167057" sldId="366"/>
            <ac:spMk id="42" creationId="{0DE6A193-4755-479A-BC6F-A7EBCA73BE1A}"/>
          </ac:spMkLst>
        </pc:spChg>
        <pc:spChg chg="add del">
          <ac:chgData name="Alice Wards" userId="d0e2cf93-c512-4174-8839-addc4256bfe8" providerId="ADAL" clId="{1279F601-7C03-4FDA-AB61-5C6BA3BA93CB}" dt="2023-02-05T22:01:51.302" v="8511" actId="26606"/>
          <ac:spMkLst>
            <pc:docMk/>
            <pc:sldMk cId="164167057" sldId="366"/>
            <ac:spMk id="44" creationId="{5A55B759-31A7-423C-9BC2-A8BC09FE98B9}"/>
          </ac:spMkLst>
        </pc:spChg>
        <pc:spChg chg="add del">
          <ac:chgData name="Alice Wards" userId="d0e2cf93-c512-4174-8839-addc4256bfe8" providerId="ADAL" clId="{1279F601-7C03-4FDA-AB61-5C6BA3BA93CB}" dt="2023-02-05T22:01:51.302" v="8511" actId="26606"/>
          <ac:spMkLst>
            <pc:docMk/>
            <pc:sldMk cId="164167057" sldId="366"/>
            <ac:spMk id="46" creationId="{F78796AF-79A0-47AC-BEFD-BFFC00F968C4}"/>
          </ac:spMkLst>
        </pc:spChg>
        <pc:spChg chg="add del">
          <ac:chgData name="Alice Wards" userId="d0e2cf93-c512-4174-8839-addc4256bfe8" providerId="ADAL" clId="{1279F601-7C03-4FDA-AB61-5C6BA3BA93CB}" dt="2023-02-05T22:01:52.843" v="8513" actId="26606"/>
          <ac:spMkLst>
            <pc:docMk/>
            <pc:sldMk cId="164167057" sldId="366"/>
            <ac:spMk id="48" creationId="{D4771268-CB57-404A-9271-370EB28F6090}"/>
          </ac:spMkLst>
        </pc:spChg>
        <pc:spChg chg="add del">
          <ac:chgData name="Alice Wards" userId="d0e2cf93-c512-4174-8839-addc4256bfe8" providerId="ADAL" clId="{1279F601-7C03-4FDA-AB61-5C6BA3BA93CB}" dt="2023-02-05T22:01:56.765" v="8515" actId="26606"/>
          <ac:spMkLst>
            <pc:docMk/>
            <pc:sldMk cId="164167057" sldId="366"/>
            <ac:spMk id="50" creationId="{0DE6A193-4755-479A-BC6F-A7EBCA73BE1A}"/>
          </ac:spMkLst>
        </pc:spChg>
        <pc:spChg chg="add del">
          <ac:chgData name="Alice Wards" userId="d0e2cf93-c512-4174-8839-addc4256bfe8" providerId="ADAL" clId="{1279F601-7C03-4FDA-AB61-5C6BA3BA93CB}" dt="2023-02-05T22:01:56.765" v="8515" actId="26606"/>
          <ac:spMkLst>
            <pc:docMk/>
            <pc:sldMk cId="164167057" sldId="366"/>
            <ac:spMk id="51" creationId="{5A55B759-31A7-423C-9BC2-A8BC09FE98B9}"/>
          </ac:spMkLst>
        </pc:spChg>
        <pc:spChg chg="add del">
          <ac:chgData name="Alice Wards" userId="d0e2cf93-c512-4174-8839-addc4256bfe8" providerId="ADAL" clId="{1279F601-7C03-4FDA-AB61-5C6BA3BA93CB}" dt="2023-02-05T22:01:56.765" v="8515" actId="26606"/>
          <ac:spMkLst>
            <pc:docMk/>
            <pc:sldMk cId="164167057" sldId="366"/>
            <ac:spMk id="52" creationId="{F78796AF-79A0-47AC-BEFD-BFFC00F968C4}"/>
          </ac:spMkLst>
        </pc:spChg>
        <pc:spChg chg="add">
          <ac:chgData name="Alice Wards" userId="d0e2cf93-c512-4174-8839-addc4256bfe8" providerId="ADAL" clId="{1279F601-7C03-4FDA-AB61-5C6BA3BA93CB}" dt="2023-02-05T22:01:56.769" v="8516" actId="26606"/>
          <ac:spMkLst>
            <pc:docMk/>
            <pc:sldMk cId="164167057" sldId="366"/>
            <ac:spMk id="54" creationId="{6753252F-4873-4F63-801D-CC719279A7D5}"/>
          </ac:spMkLst>
        </pc:spChg>
        <pc:spChg chg="add">
          <ac:chgData name="Alice Wards" userId="d0e2cf93-c512-4174-8839-addc4256bfe8" providerId="ADAL" clId="{1279F601-7C03-4FDA-AB61-5C6BA3BA93CB}" dt="2023-02-05T22:01:56.769" v="8516" actId="26606"/>
          <ac:spMkLst>
            <pc:docMk/>
            <pc:sldMk cId="164167057" sldId="366"/>
            <ac:spMk id="55" creationId="{047C8CCB-F95D-4249-92DD-651249D3535A}"/>
          </ac:spMkLst>
        </pc:spChg>
        <pc:picChg chg="add del mod ord">
          <ac:chgData name="Alice Wards" userId="d0e2cf93-c512-4174-8839-addc4256bfe8" providerId="ADAL" clId="{1279F601-7C03-4FDA-AB61-5C6BA3BA93CB}" dt="2023-02-07T02:10:15.722" v="9975" actId="478"/>
          <ac:picMkLst>
            <pc:docMk/>
            <pc:sldMk cId="164167057" sldId="366"/>
            <ac:picMk id="2" creationId="{99360A1B-9184-2DCA-BE3C-4AF51DE25612}"/>
          </ac:picMkLst>
        </pc:picChg>
        <pc:picChg chg="add mod">
          <ac:chgData name="Alice Wards" userId="d0e2cf93-c512-4174-8839-addc4256bfe8" providerId="ADAL" clId="{1279F601-7C03-4FDA-AB61-5C6BA3BA93CB}" dt="2023-02-07T02:10:25.137" v="9978" actId="14100"/>
          <ac:picMkLst>
            <pc:docMk/>
            <pc:sldMk cId="164167057" sldId="366"/>
            <ac:picMk id="4" creationId="{82A8B947-0BE9-62BC-A338-B8D3400DF7C3}"/>
          </ac:picMkLst>
        </pc:picChg>
        <pc:picChg chg="add del">
          <ac:chgData name="Alice Wards" userId="d0e2cf93-c512-4174-8839-addc4256bfe8" providerId="ADAL" clId="{1279F601-7C03-4FDA-AB61-5C6BA3BA93CB}" dt="2023-02-05T21:38:39.268" v="8476" actId="478"/>
          <ac:picMkLst>
            <pc:docMk/>
            <pc:sldMk cId="164167057" sldId="366"/>
            <ac:picMk id="7" creationId="{805AA1E4-5575-78FE-C2ED-3A80A5F6490E}"/>
          </ac:picMkLst>
        </pc:picChg>
      </pc:sldChg>
      <pc:sldChg chg="modSp add mod modNotesTx">
        <pc:chgData name="Alice Wards" userId="d0e2cf93-c512-4174-8839-addc4256bfe8" providerId="ADAL" clId="{1279F601-7C03-4FDA-AB61-5C6BA3BA93CB}" dt="2023-02-07T02:58:38.260" v="10151"/>
        <pc:sldMkLst>
          <pc:docMk/>
          <pc:sldMk cId="1391451071" sldId="367"/>
        </pc:sldMkLst>
        <pc:spChg chg="mod">
          <ac:chgData name="Alice Wards" userId="d0e2cf93-c512-4174-8839-addc4256bfe8" providerId="ADAL" clId="{1279F601-7C03-4FDA-AB61-5C6BA3BA93CB}" dt="2023-02-03T03:43:51.882" v="6048" actId="20577"/>
          <ac:spMkLst>
            <pc:docMk/>
            <pc:sldMk cId="1391451071" sldId="367"/>
            <ac:spMk id="3" creationId="{41DD78EF-5A34-4477-8FD8-B70FB262EDDE}"/>
          </ac:spMkLst>
        </pc:spChg>
        <pc:spChg chg="mod">
          <ac:chgData name="Alice Wards" userId="d0e2cf93-c512-4174-8839-addc4256bfe8" providerId="ADAL" clId="{1279F601-7C03-4FDA-AB61-5C6BA3BA93CB}" dt="2023-02-07T02:58:30.267" v="10150" actId="20577"/>
          <ac:spMkLst>
            <pc:docMk/>
            <pc:sldMk cId="1391451071" sldId="367"/>
            <ac:spMk id="6" creationId="{F7E9DADF-C7AE-84AB-CE76-837E3E0B6D12}"/>
          </ac:spMkLst>
        </pc:spChg>
      </pc:sldChg>
      <pc:sldChg chg="modSp add mod addCm delCm">
        <pc:chgData name="Alice Wards" userId="d0e2cf93-c512-4174-8839-addc4256bfe8" providerId="ADAL" clId="{1279F601-7C03-4FDA-AB61-5C6BA3BA93CB}" dt="2023-02-07T03:00:00.023" v="10164" actId="6549"/>
        <pc:sldMkLst>
          <pc:docMk/>
          <pc:sldMk cId="1460797371" sldId="368"/>
        </pc:sldMkLst>
        <pc:spChg chg="mod">
          <ac:chgData name="Alice Wards" userId="d0e2cf93-c512-4174-8839-addc4256bfe8" providerId="ADAL" clId="{1279F601-7C03-4FDA-AB61-5C6BA3BA93CB}" dt="2023-02-03T03:48:25.948" v="6241" actId="20577"/>
          <ac:spMkLst>
            <pc:docMk/>
            <pc:sldMk cId="1460797371" sldId="368"/>
            <ac:spMk id="3" creationId="{41DD78EF-5A34-4477-8FD8-B70FB262EDDE}"/>
          </ac:spMkLst>
        </pc:spChg>
        <pc:spChg chg="mod">
          <ac:chgData name="Alice Wards" userId="d0e2cf93-c512-4174-8839-addc4256bfe8" providerId="ADAL" clId="{1279F601-7C03-4FDA-AB61-5C6BA3BA93CB}" dt="2023-02-07T03:00:00.023" v="10164" actId="6549"/>
          <ac:spMkLst>
            <pc:docMk/>
            <pc:sldMk cId="1460797371" sldId="368"/>
            <ac:spMk id="6" creationId="{F7E9DADF-C7AE-84AB-CE76-837E3E0B6D1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Alice Wards" userId="d0e2cf93-c512-4174-8839-addc4256bfe8" providerId="ADAL" clId="{1279F601-7C03-4FDA-AB61-5C6BA3BA93CB}" dt="2023-02-07T02:58:50.747" v="10152"/>
              <pc2:cmMkLst xmlns:pc2="http://schemas.microsoft.com/office/powerpoint/2019/9/main/command">
                <pc:docMk/>
                <pc:sldMk cId="1460797371" sldId="368"/>
                <pc2:cmMk id="{039FC464-A0DF-4CCD-8FB3-F5B17E30493D}"/>
              </pc2:cmMkLst>
            </pc226:cmChg>
          </p:ext>
        </pc:extLst>
      </pc:sldChg>
      <pc:sldChg chg="addSp delSp modSp add mod setBg setClrOvrMap">
        <pc:chgData name="Alice Wards" userId="d0e2cf93-c512-4174-8839-addc4256bfe8" providerId="ADAL" clId="{1279F601-7C03-4FDA-AB61-5C6BA3BA93CB}" dt="2023-02-05T23:24:48.441" v="9736" actId="2711"/>
        <pc:sldMkLst>
          <pc:docMk/>
          <pc:sldMk cId="3210344422" sldId="369"/>
        </pc:sldMkLst>
        <pc:spChg chg="mod">
          <ac:chgData name="Alice Wards" userId="d0e2cf93-c512-4174-8839-addc4256bfe8" providerId="ADAL" clId="{1279F601-7C03-4FDA-AB61-5C6BA3BA93CB}" dt="2023-02-05T23:24:48.441" v="9736" actId="2711"/>
          <ac:spMkLst>
            <pc:docMk/>
            <pc:sldMk cId="3210344422" sldId="369"/>
            <ac:spMk id="3" creationId="{41DD78EF-5A34-4477-8FD8-B70FB262EDDE}"/>
          </ac:spMkLst>
        </pc:spChg>
        <pc:spChg chg="del mod">
          <ac:chgData name="Alice Wards" userId="d0e2cf93-c512-4174-8839-addc4256bfe8" providerId="ADAL" clId="{1279F601-7C03-4FDA-AB61-5C6BA3BA93CB}" dt="2023-02-03T03:49:14.338" v="6318"/>
          <ac:spMkLst>
            <pc:docMk/>
            <pc:sldMk cId="3210344422" sldId="369"/>
            <ac:spMk id="6" creationId="{F7E9DADF-C7AE-84AB-CE76-837E3E0B6D12}"/>
          </ac:spMkLst>
        </pc:spChg>
        <pc:spChg chg="add del">
          <ac:chgData name="Alice Wards" userId="d0e2cf93-c512-4174-8839-addc4256bfe8" providerId="ADAL" clId="{1279F601-7C03-4FDA-AB61-5C6BA3BA93CB}" dt="2023-02-03T03:49:38.904" v="6320" actId="26606"/>
          <ac:spMkLst>
            <pc:docMk/>
            <pc:sldMk cId="3210344422" sldId="369"/>
            <ac:spMk id="8" creationId="{26BDCA6B-3C9C-4213-A0D9-30BD5F0B073E}"/>
          </ac:spMkLst>
        </pc:spChg>
        <pc:spChg chg="add del mod">
          <ac:chgData name="Alice Wards" userId="d0e2cf93-c512-4174-8839-addc4256bfe8" providerId="ADAL" clId="{1279F601-7C03-4FDA-AB61-5C6BA3BA93CB}" dt="2023-02-03T03:50:46.332" v="6334" actId="931"/>
          <ac:spMkLst>
            <pc:docMk/>
            <pc:sldMk cId="3210344422" sldId="369"/>
            <ac:spMk id="9" creationId="{09F71A87-3A78-4F34-4FEE-FCE7C3D5B678}"/>
          </ac:spMkLst>
        </pc:spChg>
        <pc:spChg chg="add del">
          <ac:chgData name="Alice Wards" userId="d0e2cf93-c512-4174-8839-addc4256bfe8" providerId="ADAL" clId="{1279F601-7C03-4FDA-AB61-5C6BA3BA93CB}" dt="2023-02-03T03:49:38.904" v="6320" actId="26606"/>
          <ac:spMkLst>
            <pc:docMk/>
            <pc:sldMk cId="3210344422" sldId="369"/>
            <ac:spMk id="10" creationId="{FDA12F62-867F-4684-B28B-E085D09DCC06}"/>
          </ac:spMkLst>
        </pc:spChg>
        <pc:spChg chg="add del">
          <ac:chgData name="Alice Wards" userId="d0e2cf93-c512-4174-8839-addc4256bfe8" providerId="ADAL" clId="{1279F601-7C03-4FDA-AB61-5C6BA3BA93CB}" dt="2023-02-03T03:49:47.323" v="6322" actId="26606"/>
          <ac:spMkLst>
            <pc:docMk/>
            <pc:sldMk cId="3210344422" sldId="369"/>
            <ac:spMk id="12" creationId="{66B332A4-D438-4773-A77F-5ED49A448D9D}"/>
          </ac:spMkLst>
        </pc:spChg>
        <pc:spChg chg="add del">
          <ac:chgData name="Alice Wards" userId="d0e2cf93-c512-4174-8839-addc4256bfe8" providerId="ADAL" clId="{1279F601-7C03-4FDA-AB61-5C6BA3BA93CB}" dt="2023-02-03T03:49:47.323" v="6322" actId="26606"/>
          <ac:spMkLst>
            <pc:docMk/>
            <pc:sldMk cId="3210344422" sldId="369"/>
            <ac:spMk id="13" creationId="{DF9AD32D-FF05-44F4-BD4D-9CEE89B71EB9}"/>
          </ac:spMkLst>
        </pc:spChg>
        <pc:spChg chg="add">
          <ac:chgData name="Alice Wards" userId="d0e2cf93-c512-4174-8839-addc4256bfe8" providerId="ADAL" clId="{1279F601-7C03-4FDA-AB61-5C6BA3BA93CB}" dt="2023-02-03T03:49:47.327" v="6323" actId="26606"/>
          <ac:spMkLst>
            <pc:docMk/>
            <pc:sldMk cId="3210344422" sldId="369"/>
            <ac:spMk id="15" creationId="{26BDCA6B-3C9C-4213-A0D9-30BD5F0B073E}"/>
          </ac:spMkLst>
        </pc:spChg>
        <pc:spChg chg="add">
          <ac:chgData name="Alice Wards" userId="d0e2cf93-c512-4174-8839-addc4256bfe8" providerId="ADAL" clId="{1279F601-7C03-4FDA-AB61-5C6BA3BA93CB}" dt="2023-02-03T03:49:47.327" v="6323" actId="26606"/>
          <ac:spMkLst>
            <pc:docMk/>
            <pc:sldMk cId="3210344422" sldId="369"/>
            <ac:spMk id="16" creationId="{FDA12F62-867F-4684-B28B-E085D09DCC06}"/>
          </ac:spMkLst>
        </pc:spChg>
        <pc:picChg chg="add del mod">
          <ac:chgData name="Alice Wards" userId="d0e2cf93-c512-4174-8839-addc4256bfe8" providerId="ADAL" clId="{1279F601-7C03-4FDA-AB61-5C6BA3BA93CB}" dt="2023-02-03T03:50:46.332" v="6334" actId="931"/>
          <ac:picMkLst>
            <pc:docMk/>
            <pc:sldMk cId="3210344422" sldId="369"/>
            <ac:picMk id="4" creationId="{5F8C8960-DAC8-9E38-AE4C-AE13913575B0}"/>
          </ac:picMkLst>
        </pc:picChg>
        <pc:picChg chg="add del mod">
          <ac:chgData name="Alice Wards" userId="d0e2cf93-c512-4174-8839-addc4256bfe8" providerId="ADAL" clId="{1279F601-7C03-4FDA-AB61-5C6BA3BA93CB}" dt="2023-02-03T03:50:46.332" v="6334" actId="931"/>
          <ac:picMkLst>
            <pc:docMk/>
            <pc:sldMk cId="3210344422" sldId="369"/>
            <ac:picMk id="7" creationId="{A7025A7B-5071-C039-4EE9-BB9CFE2FA33D}"/>
          </ac:picMkLst>
        </pc:picChg>
        <pc:picChg chg="add mod">
          <ac:chgData name="Alice Wards" userId="d0e2cf93-c512-4174-8839-addc4256bfe8" providerId="ADAL" clId="{1279F601-7C03-4FDA-AB61-5C6BA3BA93CB}" dt="2023-02-03T03:52:00.475" v="6340" actId="1076"/>
          <ac:picMkLst>
            <pc:docMk/>
            <pc:sldMk cId="3210344422" sldId="369"/>
            <ac:picMk id="14" creationId="{C977A4E5-5E28-AEFD-5CFA-2DAEF5F9D9E1}"/>
          </ac:picMkLst>
        </pc:picChg>
      </pc:sldChg>
      <pc:sldChg chg="modSp add mod">
        <pc:chgData name="Alice Wards" userId="d0e2cf93-c512-4174-8839-addc4256bfe8" providerId="ADAL" clId="{1279F601-7C03-4FDA-AB61-5C6BA3BA93CB}" dt="2023-02-05T22:17:35.681" v="9228" actId="20577"/>
        <pc:sldMkLst>
          <pc:docMk/>
          <pc:sldMk cId="190257680" sldId="370"/>
        </pc:sldMkLst>
        <pc:spChg chg="mod">
          <ac:chgData name="Alice Wards" userId="d0e2cf93-c512-4174-8839-addc4256bfe8" providerId="ADAL" clId="{1279F601-7C03-4FDA-AB61-5C6BA3BA93CB}" dt="2023-02-03T03:48:44.227" v="6272" actId="20577"/>
          <ac:spMkLst>
            <pc:docMk/>
            <pc:sldMk cId="190257680" sldId="370"/>
            <ac:spMk id="3" creationId="{41DD78EF-5A34-4477-8FD8-B70FB262EDDE}"/>
          </ac:spMkLst>
        </pc:spChg>
        <pc:spChg chg="mod">
          <ac:chgData name="Alice Wards" userId="d0e2cf93-c512-4174-8839-addc4256bfe8" providerId="ADAL" clId="{1279F601-7C03-4FDA-AB61-5C6BA3BA93CB}" dt="2023-02-05T22:17:35.681" v="9228" actId="20577"/>
          <ac:spMkLst>
            <pc:docMk/>
            <pc:sldMk cId="190257680" sldId="370"/>
            <ac:spMk id="6" creationId="{F7E9DADF-C7AE-84AB-CE76-837E3E0B6D12}"/>
          </ac:spMkLst>
        </pc:spChg>
      </pc:sldChg>
      <pc:sldChg chg="addSp delSp modSp add mod">
        <pc:chgData name="Alice Wards" userId="d0e2cf93-c512-4174-8839-addc4256bfe8" providerId="ADAL" clId="{1279F601-7C03-4FDA-AB61-5C6BA3BA93CB}" dt="2023-02-05T22:18:54.440" v="9258" actId="20577"/>
        <pc:sldMkLst>
          <pc:docMk/>
          <pc:sldMk cId="1835856652" sldId="371"/>
        </pc:sldMkLst>
        <pc:spChg chg="add del mod">
          <ac:chgData name="Alice Wards" userId="d0e2cf93-c512-4174-8839-addc4256bfe8" providerId="ADAL" clId="{1279F601-7C03-4FDA-AB61-5C6BA3BA93CB}" dt="2023-02-03T03:53:37.158" v="6377"/>
          <ac:spMkLst>
            <pc:docMk/>
            <pc:sldMk cId="1835856652" sldId="371"/>
            <ac:spMk id="2" creationId="{A6E23BCD-9E75-A433-413A-894BBAFE0C6F}"/>
          </ac:spMkLst>
        </pc:spChg>
        <pc:spChg chg="mod">
          <ac:chgData name="Alice Wards" userId="d0e2cf93-c512-4174-8839-addc4256bfe8" providerId="ADAL" clId="{1279F601-7C03-4FDA-AB61-5C6BA3BA93CB}" dt="2023-02-03T03:52:27.200" v="6372" actId="20577"/>
          <ac:spMkLst>
            <pc:docMk/>
            <pc:sldMk cId="1835856652" sldId="371"/>
            <ac:spMk id="3" creationId="{41DD78EF-5A34-4477-8FD8-B70FB262EDDE}"/>
          </ac:spMkLst>
        </pc:spChg>
        <pc:spChg chg="add mod">
          <ac:chgData name="Alice Wards" userId="d0e2cf93-c512-4174-8839-addc4256bfe8" providerId="ADAL" clId="{1279F601-7C03-4FDA-AB61-5C6BA3BA93CB}" dt="2023-02-05T22:18:54.440" v="9258" actId="20577"/>
          <ac:spMkLst>
            <pc:docMk/>
            <pc:sldMk cId="1835856652" sldId="371"/>
            <ac:spMk id="4" creationId="{38F4233B-1F18-0DB4-98D5-E7CFDA747968}"/>
          </ac:spMkLst>
        </pc:spChg>
        <pc:spChg chg="del mod">
          <ac:chgData name="Alice Wards" userId="d0e2cf93-c512-4174-8839-addc4256bfe8" providerId="ADAL" clId="{1279F601-7C03-4FDA-AB61-5C6BA3BA93CB}" dt="2023-02-03T03:52:32.601" v="6374" actId="478"/>
          <ac:spMkLst>
            <pc:docMk/>
            <pc:sldMk cId="1835856652" sldId="371"/>
            <ac:spMk id="6" creationId="{F7E9DADF-C7AE-84AB-CE76-837E3E0B6D12}"/>
          </ac:spMkLst>
        </pc:spChg>
        <pc:picChg chg="add mod">
          <ac:chgData name="Alice Wards" userId="d0e2cf93-c512-4174-8839-addc4256bfe8" providerId="ADAL" clId="{1279F601-7C03-4FDA-AB61-5C6BA3BA93CB}" dt="2023-02-03T04:01:11.006" v="6871" actId="1076"/>
          <ac:picMkLst>
            <pc:docMk/>
            <pc:sldMk cId="1835856652" sldId="371"/>
            <ac:picMk id="19458" creationId="{83F59BFE-9B54-CA3F-6453-5659BF3A2246}"/>
          </ac:picMkLst>
        </pc:picChg>
      </pc:sldChg>
      <pc:sldChg chg="addSp delSp modSp add mod modNotesTx">
        <pc:chgData name="Alice Wards" userId="d0e2cf93-c512-4174-8839-addc4256bfe8" providerId="ADAL" clId="{1279F601-7C03-4FDA-AB61-5C6BA3BA93CB}" dt="2023-02-05T22:20:38.036" v="9269" actId="404"/>
        <pc:sldMkLst>
          <pc:docMk/>
          <pc:sldMk cId="2600971630" sldId="372"/>
        </pc:sldMkLst>
        <pc:spChg chg="mod">
          <ac:chgData name="Alice Wards" userId="d0e2cf93-c512-4174-8839-addc4256bfe8" providerId="ADAL" clId="{1279F601-7C03-4FDA-AB61-5C6BA3BA93CB}" dt="2023-02-05T22:20:29.475" v="9264" actId="113"/>
          <ac:spMkLst>
            <pc:docMk/>
            <pc:sldMk cId="2600971630" sldId="372"/>
            <ac:spMk id="2" creationId="{DAC53A40-B9CC-F90A-AF8B-AE36DBD7C3BF}"/>
          </ac:spMkLst>
        </pc:spChg>
        <pc:spChg chg="del">
          <ac:chgData name="Alice Wards" userId="d0e2cf93-c512-4174-8839-addc4256bfe8" providerId="ADAL" clId="{1279F601-7C03-4FDA-AB61-5C6BA3BA93CB}" dt="2023-02-03T04:05:39.253" v="6875" actId="478"/>
          <ac:spMkLst>
            <pc:docMk/>
            <pc:sldMk cId="2600971630" sldId="372"/>
            <ac:spMk id="3" creationId="{4ED11CB2-2EF5-44AE-0076-E9216A474E1A}"/>
          </ac:spMkLst>
        </pc:spChg>
        <pc:spChg chg="add mod">
          <ac:chgData name="Alice Wards" userId="d0e2cf93-c512-4174-8839-addc4256bfe8" providerId="ADAL" clId="{1279F601-7C03-4FDA-AB61-5C6BA3BA93CB}" dt="2023-02-05T22:20:38.036" v="9269" actId="404"/>
          <ac:spMkLst>
            <pc:docMk/>
            <pc:sldMk cId="2600971630" sldId="372"/>
            <ac:spMk id="5" creationId="{D4E49334-ED3B-007F-CA81-6C13E1A4CF54}"/>
          </ac:spMkLst>
        </pc:spChg>
      </pc:sldChg>
      <pc:sldChg chg="delSp add del mod">
        <pc:chgData name="Alice Wards" userId="d0e2cf93-c512-4174-8839-addc4256bfe8" providerId="ADAL" clId="{1279F601-7C03-4FDA-AB61-5C6BA3BA93CB}" dt="2023-02-03T04:21:19.419" v="7013" actId="47"/>
        <pc:sldMkLst>
          <pc:docMk/>
          <pc:sldMk cId="942838277" sldId="373"/>
        </pc:sldMkLst>
        <pc:spChg chg="del">
          <ac:chgData name="Alice Wards" userId="d0e2cf93-c512-4174-8839-addc4256bfe8" providerId="ADAL" clId="{1279F601-7C03-4FDA-AB61-5C6BA3BA93CB}" dt="2023-02-03T04:21:03.148" v="7011" actId="478"/>
          <ac:spMkLst>
            <pc:docMk/>
            <pc:sldMk cId="942838277" sldId="373"/>
            <ac:spMk id="4" creationId="{DBC7FE07-DF93-FCBD-BA04-AD4D3D61B51C}"/>
          </ac:spMkLst>
        </pc:spChg>
        <pc:picChg chg="del">
          <ac:chgData name="Alice Wards" userId="d0e2cf93-c512-4174-8839-addc4256bfe8" providerId="ADAL" clId="{1279F601-7C03-4FDA-AB61-5C6BA3BA93CB}" dt="2023-02-03T04:20:58.149" v="7010" actId="478"/>
          <ac:picMkLst>
            <pc:docMk/>
            <pc:sldMk cId="942838277" sldId="373"/>
            <ac:picMk id="2" creationId="{9F2949F4-6CFD-A57C-0F29-0AE833B43CE8}"/>
          </ac:picMkLst>
        </pc:picChg>
      </pc:sldChg>
      <pc:sldChg chg="addSp delSp modSp add mod modNotesTx">
        <pc:chgData name="Alice Wards" userId="d0e2cf93-c512-4174-8839-addc4256bfe8" providerId="ADAL" clId="{1279F601-7C03-4FDA-AB61-5C6BA3BA93CB}" dt="2023-02-07T02:38:53.210" v="9979" actId="6549"/>
        <pc:sldMkLst>
          <pc:docMk/>
          <pc:sldMk cId="3838947925" sldId="373"/>
        </pc:sldMkLst>
        <pc:spChg chg="mod">
          <ac:chgData name="Alice Wards" userId="d0e2cf93-c512-4174-8839-addc4256bfe8" providerId="ADAL" clId="{1279F601-7C03-4FDA-AB61-5C6BA3BA93CB}" dt="2023-02-03T04:21:40.248" v="7049" actId="20577"/>
          <ac:spMkLst>
            <pc:docMk/>
            <pc:sldMk cId="3838947925" sldId="373"/>
            <ac:spMk id="3" creationId="{41DD78EF-5A34-4477-8FD8-B70FB262EDDE}"/>
          </ac:spMkLst>
        </pc:spChg>
        <pc:spChg chg="del">
          <ac:chgData name="Alice Wards" userId="d0e2cf93-c512-4174-8839-addc4256bfe8" providerId="ADAL" clId="{1279F601-7C03-4FDA-AB61-5C6BA3BA93CB}" dt="2023-02-03T04:22:26.591" v="7057" actId="478"/>
          <ac:spMkLst>
            <pc:docMk/>
            <pc:sldMk cId="3838947925" sldId="373"/>
            <ac:spMk id="4" creationId="{F96E1010-6DD3-E500-0937-51AF0AF8E4E3}"/>
          </ac:spMkLst>
        </pc:spChg>
        <pc:picChg chg="del">
          <ac:chgData name="Alice Wards" userId="d0e2cf93-c512-4174-8839-addc4256bfe8" providerId="ADAL" clId="{1279F601-7C03-4FDA-AB61-5C6BA3BA93CB}" dt="2023-02-03T04:21:44.349" v="7050" actId="478"/>
          <ac:picMkLst>
            <pc:docMk/>
            <pc:sldMk cId="3838947925" sldId="373"/>
            <ac:picMk id="2" creationId="{3DFA4DCB-AD1C-27D6-9901-3AB4827A2D8A}"/>
          </ac:picMkLst>
        </pc:picChg>
        <pc:picChg chg="add mod">
          <ac:chgData name="Alice Wards" userId="d0e2cf93-c512-4174-8839-addc4256bfe8" providerId="ADAL" clId="{1279F601-7C03-4FDA-AB61-5C6BA3BA93CB}" dt="2023-02-03T04:22:29.605" v="7058" actId="1076"/>
          <ac:picMkLst>
            <pc:docMk/>
            <pc:sldMk cId="3838947925" sldId="373"/>
            <ac:picMk id="5" creationId="{7BD64C5B-3526-0C32-F2C9-1CE5E807903A}"/>
          </ac:picMkLst>
        </pc:picChg>
        <pc:picChg chg="add mod">
          <ac:chgData name="Alice Wards" userId="d0e2cf93-c512-4174-8839-addc4256bfe8" providerId="ADAL" clId="{1279F601-7C03-4FDA-AB61-5C6BA3BA93CB}" dt="2023-02-03T04:22:35.232" v="7059" actId="1076"/>
          <ac:picMkLst>
            <pc:docMk/>
            <pc:sldMk cId="3838947925" sldId="373"/>
            <ac:picMk id="6" creationId="{B1E0504D-F664-38C2-7081-46813040B289}"/>
          </ac:picMkLst>
        </pc:picChg>
      </pc:sldChg>
      <pc:sldChg chg="addSp delSp modSp add del mod modClrScheme chgLayout modNotesTx">
        <pc:chgData name="Alice Wards" userId="d0e2cf93-c512-4174-8839-addc4256bfe8" providerId="ADAL" clId="{1279F601-7C03-4FDA-AB61-5C6BA3BA93CB}" dt="2023-02-05T23:02:38.092" v="9391" actId="47"/>
        <pc:sldMkLst>
          <pc:docMk/>
          <pc:sldMk cId="4010173771" sldId="374"/>
        </pc:sldMkLst>
        <pc:spChg chg="add mod">
          <ac:chgData name="Alice Wards" userId="d0e2cf93-c512-4174-8839-addc4256bfe8" providerId="ADAL" clId="{1279F601-7C03-4FDA-AB61-5C6BA3BA93CB}" dt="2023-02-05T21:23:54.207" v="8379" actId="403"/>
          <ac:spMkLst>
            <pc:docMk/>
            <pc:sldMk cId="4010173771" sldId="374"/>
            <ac:spMk id="2" creationId="{E4D754AB-286D-3C44-6BFE-9D02B21D00A4}"/>
          </ac:spMkLst>
        </pc:spChg>
        <pc:spChg chg="mod ord">
          <ac:chgData name="Alice Wards" userId="d0e2cf93-c512-4174-8839-addc4256bfe8" providerId="ADAL" clId="{1279F601-7C03-4FDA-AB61-5C6BA3BA93CB}" dt="2023-02-05T23:01:21.944" v="9351" actId="700"/>
          <ac:spMkLst>
            <pc:docMk/>
            <pc:sldMk cId="4010173771" sldId="374"/>
            <ac:spMk id="3" creationId="{41DD78EF-5A34-4477-8FD8-B70FB262EDDE}"/>
          </ac:spMkLst>
        </pc:spChg>
        <pc:spChg chg="add del mod ord">
          <ac:chgData name="Alice Wards" userId="d0e2cf93-c512-4174-8839-addc4256bfe8" providerId="ADAL" clId="{1279F601-7C03-4FDA-AB61-5C6BA3BA93CB}" dt="2023-02-05T23:01:21.944" v="9351" actId="700"/>
          <ac:spMkLst>
            <pc:docMk/>
            <pc:sldMk cId="4010173771" sldId="374"/>
            <ac:spMk id="6" creationId="{993DB013-D23B-1D8D-27AA-D159917FE943}"/>
          </ac:spMkLst>
        </pc:spChg>
        <pc:spChg chg="del mod">
          <ac:chgData name="Alice Wards" userId="d0e2cf93-c512-4174-8839-addc4256bfe8" providerId="ADAL" clId="{1279F601-7C03-4FDA-AB61-5C6BA3BA93CB}" dt="2023-02-03T04:42:50.701" v="7423"/>
          <ac:spMkLst>
            <pc:docMk/>
            <pc:sldMk cId="4010173771" sldId="374"/>
            <ac:spMk id="6" creationId="{F7E9DADF-C7AE-84AB-CE76-837E3E0B6D12}"/>
          </ac:spMkLst>
        </pc:spChg>
        <pc:picChg chg="add del">
          <ac:chgData name="Alice Wards" userId="d0e2cf93-c512-4174-8839-addc4256bfe8" providerId="ADAL" clId="{1279F601-7C03-4FDA-AB61-5C6BA3BA93CB}" dt="2023-02-05T22:41:23.596" v="9348" actId="478"/>
          <ac:picMkLst>
            <pc:docMk/>
            <pc:sldMk cId="4010173771" sldId="374"/>
            <ac:picMk id="5" creationId="{CB934313-977D-2E13-6210-95A1C75A58F1}"/>
          </ac:picMkLst>
        </pc:picChg>
        <pc:picChg chg="add del mod">
          <ac:chgData name="Alice Wards" userId="d0e2cf93-c512-4174-8839-addc4256bfe8" providerId="ADAL" clId="{1279F601-7C03-4FDA-AB61-5C6BA3BA93CB}" dt="2023-02-05T22:41:18.542" v="9346" actId="478"/>
          <ac:picMkLst>
            <pc:docMk/>
            <pc:sldMk cId="4010173771" sldId="374"/>
            <ac:picMk id="1026" creationId="{E94DC664-CAB1-6A42-D4C7-1E5663C6EC0A}"/>
          </ac:picMkLst>
        </pc:picChg>
        <pc:picChg chg="add">
          <ac:chgData name="Alice Wards" userId="d0e2cf93-c512-4174-8839-addc4256bfe8" providerId="ADAL" clId="{1279F601-7C03-4FDA-AB61-5C6BA3BA93CB}" dt="2023-02-05T22:59:32.256" v="9349"/>
          <ac:picMkLst>
            <pc:docMk/>
            <pc:sldMk cId="4010173771" sldId="374"/>
            <ac:picMk id="6146" creationId="{349A44D3-27BD-E265-DDF0-682C3D141696}"/>
          </ac:picMkLst>
        </pc:picChg>
      </pc:sldChg>
      <pc:sldChg chg="addSp modSp add mod modNotesTx">
        <pc:chgData name="Alice Wards" userId="d0e2cf93-c512-4174-8839-addc4256bfe8" providerId="ADAL" clId="{1279F601-7C03-4FDA-AB61-5C6BA3BA93CB}" dt="2023-02-05T23:02:48.592" v="9392" actId="1076"/>
        <pc:sldMkLst>
          <pc:docMk/>
          <pc:sldMk cId="3221635428" sldId="375"/>
        </pc:sldMkLst>
        <pc:spChg chg="mod">
          <ac:chgData name="Alice Wards" userId="d0e2cf93-c512-4174-8839-addc4256bfe8" providerId="ADAL" clId="{1279F601-7C03-4FDA-AB61-5C6BA3BA93CB}" dt="2023-02-05T23:01:38.416" v="9365" actId="5793"/>
          <ac:spMkLst>
            <pc:docMk/>
            <pc:sldMk cId="3221635428" sldId="375"/>
            <ac:spMk id="3" creationId="{41DD78EF-5A34-4477-8FD8-B70FB262EDDE}"/>
          </ac:spMkLst>
        </pc:spChg>
        <pc:spChg chg="mod">
          <ac:chgData name="Alice Wards" userId="d0e2cf93-c512-4174-8839-addc4256bfe8" providerId="ADAL" clId="{1279F601-7C03-4FDA-AB61-5C6BA3BA93CB}" dt="2023-02-05T23:02:27.987" v="9389" actId="1076"/>
          <ac:spMkLst>
            <pc:docMk/>
            <pc:sldMk cId="3221635428" sldId="375"/>
            <ac:spMk id="6" creationId="{F7E9DADF-C7AE-84AB-CE76-837E3E0B6D12}"/>
          </ac:spMkLst>
        </pc:spChg>
        <pc:picChg chg="add mod">
          <ac:chgData name="Alice Wards" userId="d0e2cf93-c512-4174-8839-addc4256bfe8" providerId="ADAL" clId="{1279F601-7C03-4FDA-AB61-5C6BA3BA93CB}" dt="2023-02-05T23:02:48.592" v="9392" actId="1076"/>
          <ac:picMkLst>
            <pc:docMk/>
            <pc:sldMk cId="3221635428" sldId="375"/>
            <ac:picMk id="2" creationId="{801F7739-7562-B872-E6B5-FEE5EA58A421}"/>
          </ac:picMkLst>
        </pc:picChg>
      </pc:sldChg>
      <pc:sldChg chg="addSp delSp modSp add mod">
        <pc:chgData name="Alice Wards" userId="d0e2cf93-c512-4174-8839-addc4256bfe8" providerId="ADAL" clId="{1279F601-7C03-4FDA-AB61-5C6BA3BA93CB}" dt="2023-02-06T18:59:40.532" v="9967" actId="113"/>
        <pc:sldMkLst>
          <pc:docMk/>
          <pc:sldMk cId="956930966" sldId="376"/>
        </pc:sldMkLst>
        <pc:spChg chg="del mod">
          <ac:chgData name="Alice Wards" userId="d0e2cf93-c512-4174-8839-addc4256bfe8" providerId="ADAL" clId="{1279F601-7C03-4FDA-AB61-5C6BA3BA93CB}" dt="2023-02-05T23:03:37.357" v="9395" actId="478"/>
          <ac:spMkLst>
            <pc:docMk/>
            <pc:sldMk cId="956930966" sldId="376"/>
            <ac:spMk id="2" creationId="{0B1BFA8E-31C0-3696-C7C7-CB2CD3CA0042}"/>
          </ac:spMkLst>
        </pc:spChg>
        <pc:spChg chg="mod">
          <ac:chgData name="Alice Wards" userId="d0e2cf93-c512-4174-8839-addc4256bfe8" providerId="ADAL" clId="{1279F601-7C03-4FDA-AB61-5C6BA3BA93CB}" dt="2023-02-06T18:59:40.532" v="9967" actId="113"/>
          <ac:spMkLst>
            <pc:docMk/>
            <pc:sldMk cId="956930966" sldId="376"/>
            <ac:spMk id="6" creationId="{F7E9DADF-C7AE-84AB-CE76-837E3E0B6D12}"/>
          </ac:spMkLst>
        </pc:spChg>
        <pc:picChg chg="del">
          <ac:chgData name="Alice Wards" userId="d0e2cf93-c512-4174-8839-addc4256bfe8" providerId="ADAL" clId="{1279F601-7C03-4FDA-AB61-5C6BA3BA93CB}" dt="2023-02-05T23:08:49.559" v="9559" actId="478"/>
          <ac:picMkLst>
            <pc:docMk/>
            <pc:sldMk cId="956930966" sldId="376"/>
            <ac:picMk id="5" creationId="{EEBCAB13-F660-1E2D-0D95-30E53A4AFF2E}"/>
          </ac:picMkLst>
        </pc:picChg>
        <pc:picChg chg="add mod ord">
          <ac:chgData name="Alice Wards" userId="d0e2cf93-c512-4174-8839-addc4256bfe8" providerId="ADAL" clId="{1279F601-7C03-4FDA-AB61-5C6BA3BA93CB}" dt="2023-02-05T23:09:51.045" v="9602" actId="29295"/>
          <ac:picMkLst>
            <pc:docMk/>
            <pc:sldMk cId="956930966" sldId="376"/>
            <ac:picMk id="7" creationId="{2F492D8E-52DC-429E-BB5E-904500F6548A}"/>
          </ac:picMkLst>
        </pc:picChg>
      </pc:sldChg>
      <pc:sldMasterChg chg="addSldLayout delSldLayout">
        <pc:chgData name="Alice Wards" userId="d0e2cf93-c512-4174-8839-addc4256bfe8" providerId="ADAL" clId="{1279F601-7C03-4FDA-AB61-5C6BA3BA93CB}" dt="2023-02-03T00:36:46.851" v="59" actId="47"/>
        <pc:sldMasterMkLst>
          <pc:docMk/>
          <pc:sldMasterMk cId="1285055614" sldId="2147483648"/>
        </pc:sldMasterMkLst>
        <pc:sldLayoutChg chg="add del">
          <pc:chgData name="Alice Wards" userId="d0e2cf93-c512-4174-8839-addc4256bfe8" providerId="ADAL" clId="{1279F601-7C03-4FDA-AB61-5C6BA3BA93CB}" dt="2023-02-03T00:36:46.851" v="59" actId="47"/>
          <pc:sldLayoutMkLst>
            <pc:docMk/>
            <pc:sldMasterMk cId="1285055614" sldId="2147483648"/>
            <pc:sldLayoutMk cId="3606064288" sldId="2147483660"/>
          </pc:sldLayoutMkLst>
        </pc:sldLayoutChg>
      </pc:sldMasterChg>
    </pc:docChg>
  </pc:docChgLst>
  <pc:docChgLst>
    <pc:chgData name="Alan Bailey" userId="S::alan.bailey@nzqa.govt.nz::4f194c3e-9b8c-4660-9713-b62931f13517" providerId="AD" clId="Web-{738B1249-B098-018C-681C-3621183C0EB1}"/>
    <pc:docChg chg="modSld">
      <pc:chgData name="Alan Bailey" userId="S::alan.bailey@nzqa.govt.nz::4f194c3e-9b8c-4660-9713-b62931f13517" providerId="AD" clId="Web-{738B1249-B098-018C-681C-3621183C0EB1}" dt="2023-02-08T04:06:35.833" v="45"/>
      <pc:docMkLst>
        <pc:docMk/>
      </pc:docMkLst>
      <pc:sldChg chg="modSp">
        <pc:chgData name="Alan Bailey" userId="S::alan.bailey@nzqa.govt.nz::4f194c3e-9b8c-4660-9713-b62931f13517" providerId="AD" clId="Web-{738B1249-B098-018C-681C-3621183C0EB1}" dt="2023-02-08T04:06:35.833" v="45"/>
        <pc:sldMkLst>
          <pc:docMk/>
          <pc:sldMk cId="3993939982" sldId="377"/>
        </pc:sldMkLst>
        <pc:graphicFrameChg chg="mod modGraphic">
          <ac:chgData name="Alan Bailey" userId="S::alan.bailey@nzqa.govt.nz::4f194c3e-9b8c-4660-9713-b62931f13517" providerId="AD" clId="Web-{738B1249-B098-018C-681C-3621183C0EB1}" dt="2023-02-08T04:06:35.833" v="45"/>
          <ac:graphicFrameMkLst>
            <pc:docMk/>
            <pc:sldMk cId="3993939982" sldId="377"/>
            <ac:graphicFrameMk id="5" creationId="{E1AB2EBF-1B52-D9E9-E2E1-83180BA51F8B}"/>
          </ac:graphicFrameMkLst>
        </pc:graphicFrameChg>
      </pc:sldChg>
    </pc:docChg>
  </pc:docChgLst>
  <pc:docChgLst>
    <pc:chgData name="Rose Cole" userId="S::rose.cole@nzqa.govt.nz::f20d78ac-7779-46dd-a095-727b50695ef2" providerId="AD" clId="Web-{D82E16B6-B253-6C86-E109-D17A5074F3E3}"/>
    <pc:docChg chg="mod addSld modSld">
      <pc:chgData name="Rose Cole" userId="S::rose.cole@nzqa.govt.nz::f20d78ac-7779-46dd-a095-727b50695ef2" providerId="AD" clId="Web-{D82E16B6-B253-6C86-E109-D17A5074F3E3}" dt="2023-02-08T02:53:46.286" v="79"/>
      <pc:docMkLst>
        <pc:docMk/>
      </pc:docMkLst>
      <pc:sldChg chg="addCm">
        <pc:chgData name="Rose Cole" userId="S::rose.cole@nzqa.govt.nz::f20d78ac-7779-46dd-a095-727b50695ef2" providerId="AD" clId="Web-{D82E16B6-B253-6C86-E109-D17A5074F3E3}" dt="2023-02-08T02:48:08.386" v="58"/>
        <pc:sldMkLst>
          <pc:docMk/>
          <pc:sldMk cId="1584614150" sldId="35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ose Cole" userId="S::rose.cole@nzqa.govt.nz::f20d78ac-7779-46dd-a095-727b50695ef2" providerId="AD" clId="Web-{D82E16B6-B253-6C86-E109-D17A5074F3E3}" dt="2023-02-08T02:48:08.386" v="58"/>
              <pc2:cmMkLst xmlns:pc2="http://schemas.microsoft.com/office/powerpoint/2019/9/main/command">
                <pc:docMk/>
                <pc:sldMk cId="1584614150" sldId="359"/>
                <pc2:cmMk id="{E75386BA-1BFA-4536-A602-C8B2A742B214}"/>
              </pc2:cmMkLst>
            </pc226:cmChg>
          </p:ext>
        </pc:extLst>
      </pc:sldChg>
      <pc:sldChg chg="modSp addCm">
        <pc:chgData name="Rose Cole" userId="S::rose.cole@nzqa.govt.nz::f20d78ac-7779-46dd-a095-727b50695ef2" providerId="AD" clId="Web-{D82E16B6-B253-6C86-E109-D17A5074F3E3}" dt="2023-02-08T01:41:49.313" v="57"/>
        <pc:sldMkLst>
          <pc:docMk/>
          <pc:sldMk cId="3993939982" sldId="377"/>
        </pc:sldMkLst>
        <pc:graphicFrameChg chg="mod modGraphic">
          <ac:chgData name="Rose Cole" userId="S::rose.cole@nzqa.govt.nz::f20d78ac-7779-46dd-a095-727b50695ef2" providerId="AD" clId="Web-{D82E16B6-B253-6C86-E109-D17A5074F3E3}" dt="2023-02-08T00:58:20.396" v="55"/>
          <ac:graphicFrameMkLst>
            <pc:docMk/>
            <pc:sldMk cId="3993939982" sldId="377"/>
            <ac:graphicFrameMk id="5" creationId="{E1AB2EBF-1B52-D9E9-E2E1-83180BA51F8B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ose Cole" userId="S::rose.cole@nzqa.govt.nz::f20d78ac-7779-46dd-a095-727b50695ef2" providerId="AD" clId="Web-{D82E16B6-B253-6C86-E109-D17A5074F3E3}" dt="2023-02-08T01:41:49.313" v="57"/>
              <pc2:cmMkLst xmlns:pc2="http://schemas.microsoft.com/office/powerpoint/2019/9/main/command">
                <pc:docMk/>
                <pc:sldMk cId="3993939982" sldId="377"/>
                <pc2:cmMk id="{2E782B2C-B347-4681-8CE0-7EF1C1E39E63}"/>
              </pc2:cmMkLst>
            </pc226:cmChg>
          </p:ext>
        </pc:extLst>
      </pc:sldChg>
      <pc:sldChg chg="modSp add replId addCm">
        <pc:chgData name="Rose Cole" userId="S::rose.cole@nzqa.govt.nz::f20d78ac-7779-46dd-a095-727b50695ef2" providerId="AD" clId="Web-{D82E16B6-B253-6C86-E109-D17A5074F3E3}" dt="2023-02-08T02:53:46.286" v="79"/>
        <pc:sldMkLst>
          <pc:docMk/>
          <pc:sldMk cId="1707908954" sldId="378"/>
        </pc:sldMkLst>
        <pc:spChg chg="mod">
          <ac:chgData name="Rose Cole" userId="S::rose.cole@nzqa.govt.nz::f20d78ac-7779-46dd-a095-727b50695ef2" providerId="AD" clId="Web-{D82E16B6-B253-6C86-E109-D17A5074F3E3}" dt="2023-02-08T02:52:28.581" v="77" actId="20577"/>
          <ac:spMkLst>
            <pc:docMk/>
            <pc:sldMk cId="1707908954" sldId="378"/>
            <ac:spMk id="3" creationId="{41DD78EF-5A34-4477-8FD8-B70FB262EDDE}"/>
          </ac:spMkLst>
        </pc:spChg>
        <pc:spChg chg="mod">
          <ac:chgData name="Rose Cole" userId="S::rose.cole@nzqa.govt.nz::f20d78ac-7779-46dd-a095-727b50695ef2" providerId="AD" clId="Web-{D82E16B6-B253-6C86-E109-D17A5074F3E3}" dt="2023-02-08T02:53:46.286" v="79"/>
          <ac:spMkLst>
            <pc:docMk/>
            <pc:sldMk cId="1707908954" sldId="378"/>
            <ac:spMk id="6" creationId="{F7E9DADF-C7AE-84AB-CE76-837E3E0B6D1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ose Cole" userId="S::rose.cole@nzqa.govt.nz::f20d78ac-7779-46dd-a095-727b50695ef2" providerId="AD" clId="Web-{D82E16B6-B253-6C86-E109-D17A5074F3E3}" dt="2023-02-08T02:53:31.067" v="78"/>
              <pc2:cmMkLst xmlns:pc2="http://schemas.microsoft.com/office/powerpoint/2019/9/main/command">
                <pc:docMk/>
                <pc:sldMk cId="1707908954" sldId="378"/>
                <pc2:cmMk id="{34DED631-794A-4959-A514-32F36D3BA63D}"/>
              </pc2:cmMkLst>
            </pc226:cmChg>
          </p:ext>
        </pc:extLst>
      </pc:sldChg>
    </pc:docChg>
  </pc:docChgLst>
  <pc:docChgLst>
    <pc:chgData name="Linda Glogau" userId="S::linda.glogau@nzqa.govt.nz::daad7087-bdbb-40f1-8cc6-483a3ce56844" providerId="AD" clId="Web-{215A4A45-8B1B-C32C-2688-A3431EA211E6}"/>
    <pc:docChg chg="modSld">
      <pc:chgData name="Linda Glogau" userId="S::linda.glogau@nzqa.govt.nz::daad7087-bdbb-40f1-8cc6-483a3ce56844" providerId="AD" clId="Web-{215A4A45-8B1B-C32C-2688-A3431EA211E6}" dt="2023-02-16T03:43:08.485" v="65"/>
      <pc:docMkLst>
        <pc:docMk/>
      </pc:docMkLst>
      <pc:sldChg chg="modSp">
        <pc:chgData name="Linda Glogau" userId="S::linda.glogau@nzqa.govt.nz::daad7087-bdbb-40f1-8cc6-483a3ce56844" providerId="AD" clId="Web-{215A4A45-8B1B-C32C-2688-A3431EA211E6}" dt="2023-02-16T03:43:08.485" v="65"/>
        <pc:sldMkLst>
          <pc:docMk/>
          <pc:sldMk cId="3993939982" sldId="377"/>
        </pc:sldMkLst>
        <pc:graphicFrameChg chg="mod modGraphic">
          <ac:chgData name="Linda Glogau" userId="S::linda.glogau@nzqa.govt.nz::daad7087-bdbb-40f1-8cc6-483a3ce56844" providerId="AD" clId="Web-{215A4A45-8B1B-C32C-2688-A3431EA211E6}" dt="2023-02-16T03:43:08.485" v="65"/>
          <ac:graphicFrameMkLst>
            <pc:docMk/>
            <pc:sldMk cId="3993939982" sldId="377"/>
            <ac:graphicFrameMk id="5" creationId="{E1AB2EBF-1B52-D9E9-E2E1-83180BA51F8B}"/>
          </ac:graphicFrameMkLst>
        </pc:graphicFrameChg>
      </pc:sldChg>
    </pc:docChg>
  </pc:docChgLst>
  <pc:docChgLst>
    <pc:chgData name="Linda Glogau" userId="S::linda.glogau@nzqa.govt.nz::daad7087-bdbb-40f1-8cc6-483a3ce56844" providerId="AD" clId="Web-{AFF8AD2F-186A-1AED-2B6F-1F83CF5B83BA}"/>
    <pc:docChg chg="mod modSld">
      <pc:chgData name="Linda Glogau" userId="S::linda.glogau@nzqa.govt.nz::daad7087-bdbb-40f1-8cc6-483a3ce56844" providerId="AD" clId="Web-{AFF8AD2F-186A-1AED-2B6F-1F83CF5B83BA}" dt="2023-02-16T03:40:44.185" v="44"/>
      <pc:docMkLst>
        <pc:docMk/>
      </pc:docMkLst>
      <pc:sldChg chg="modSp addCm">
        <pc:chgData name="Linda Glogau" userId="S::linda.glogau@nzqa.govt.nz::daad7087-bdbb-40f1-8cc6-483a3ce56844" providerId="AD" clId="Web-{AFF8AD2F-186A-1AED-2B6F-1F83CF5B83BA}" dt="2023-02-16T03:30:41.920" v="3"/>
        <pc:sldMkLst>
          <pc:docMk/>
          <pc:sldMk cId="1573893508" sldId="348"/>
        </pc:sldMkLst>
        <pc:picChg chg="mod">
          <ac:chgData name="Linda Glogau" userId="S::linda.glogau@nzqa.govt.nz::daad7087-bdbb-40f1-8cc6-483a3ce56844" providerId="AD" clId="Web-{AFF8AD2F-186A-1AED-2B6F-1F83CF5B83BA}" dt="2023-02-16T03:28:32.948" v="1" actId="1076"/>
          <ac:picMkLst>
            <pc:docMk/>
            <pc:sldMk cId="1573893508" sldId="348"/>
            <ac:picMk id="3073" creationId="{27E280C4-87BD-753A-255D-0D614950BDB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inda Glogau" userId="S::linda.glogau@nzqa.govt.nz::daad7087-bdbb-40f1-8cc6-483a3ce56844" providerId="AD" clId="Web-{AFF8AD2F-186A-1AED-2B6F-1F83CF5B83BA}" dt="2023-02-16T03:30:41.920" v="3"/>
              <pc2:cmMkLst xmlns:pc2="http://schemas.microsoft.com/office/powerpoint/2019/9/main/command">
                <pc:docMk/>
                <pc:sldMk cId="1573893508" sldId="348"/>
                <pc2:cmMk id="{75DEED3D-496D-422B-A6A2-F321E4D942AB}"/>
              </pc2:cmMkLst>
            </pc226:cmChg>
          </p:ext>
        </pc:extLst>
      </pc:sldChg>
      <pc:sldChg chg="addCm">
        <pc:chgData name="Linda Glogau" userId="S::linda.glogau@nzqa.govt.nz::daad7087-bdbb-40f1-8cc6-483a3ce56844" providerId="AD" clId="Web-{AFF8AD2F-186A-1AED-2B6F-1F83CF5B83BA}" dt="2023-02-16T03:31:22.484" v="4"/>
        <pc:sldMkLst>
          <pc:docMk/>
          <pc:sldMk cId="915373941" sldId="34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inda Glogau" userId="S::linda.glogau@nzqa.govt.nz::daad7087-bdbb-40f1-8cc6-483a3ce56844" providerId="AD" clId="Web-{AFF8AD2F-186A-1AED-2B6F-1F83CF5B83BA}" dt="2023-02-16T03:31:22.484" v="4"/>
              <pc2:cmMkLst xmlns:pc2="http://schemas.microsoft.com/office/powerpoint/2019/9/main/command">
                <pc:docMk/>
                <pc:sldMk cId="915373941" sldId="349"/>
                <pc2:cmMk id="{0DD9B092-A006-4674-B459-2F3774DA7D56}"/>
              </pc2:cmMkLst>
            </pc226:cmChg>
          </p:ext>
        </pc:extLst>
      </pc:sldChg>
      <pc:sldChg chg="modSp addCm">
        <pc:chgData name="Linda Glogau" userId="S::linda.glogau@nzqa.govt.nz::daad7087-bdbb-40f1-8cc6-483a3ce56844" providerId="AD" clId="Web-{AFF8AD2F-186A-1AED-2B6F-1F83CF5B83BA}" dt="2023-02-16T03:34:47.364" v="9" actId="20577"/>
        <pc:sldMkLst>
          <pc:docMk/>
          <pc:sldMk cId="4102760615" sldId="352"/>
        </pc:sldMkLst>
        <pc:graphicFrameChg chg="modGraphic">
          <ac:chgData name="Linda Glogau" userId="S::linda.glogau@nzqa.govt.nz::daad7087-bdbb-40f1-8cc6-483a3ce56844" providerId="AD" clId="Web-{AFF8AD2F-186A-1AED-2B6F-1F83CF5B83BA}" dt="2023-02-16T03:34:47.364" v="9" actId="20577"/>
          <ac:graphicFrameMkLst>
            <pc:docMk/>
            <pc:sldMk cId="4102760615" sldId="352"/>
            <ac:graphicFrameMk id="4" creationId="{5CE8D867-5CC6-8105-247B-C84F280C339D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inda Glogau" userId="S::linda.glogau@nzqa.govt.nz::daad7087-bdbb-40f1-8cc6-483a3ce56844" providerId="AD" clId="Web-{AFF8AD2F-186A-1AED-2B6F-1F83CF5B83BA}" dt="2023-02-16T03:34:24.926" v="6"/>
              <pc2:cmMkLst xmlns:pc2="http://schemas.microsoft.com/office/powerpoint/2019/9/main/command">
                <pc:docMk/>
                <pc:sldMk cId="4102760615" sldId="352"/>
                <pc2:cmMk id="{546BC40B-6955-4278-8C03-0910B791A67C}"/>
              </pc2:cmMkLst>
            </pc226:cmChg>
          </p:ext>
        </pc:extLst>
      </pc:sldChg>
      <pc:sldChg chg="modSp">
        <pc:chgData name="Linda Glogau" userId="S::linda.glogau@nzqa.govt.nz::daad7087-bdbb-40f1-8cc6-483a3ce56844" providerId="AD" clId="Web-{AFF8AD2F-186A-1AED-2B6F-1F83CF5B83BA}" dt="2023-02-16T03:35:07.911" v="13" actId="20577"/>
        <pc:sldMkLst>
          <pc:docMk/>
          <pc:sldMk cId="2239478682" sldId="353"/>
        </pc:sldMkLst>
        <pc:graphicFrameChg chg="modGraphic">
          <ac:chgData name="Linda Glogau" userId="S::linda.glogau@nzqa.govt.nz::daad7087-bdbb-40f1-8cc6-483a3ce56844" providerId="AD" clId="Web-{AFF8AD2F-186A-1AED-2B6F-1F83CF5B83BA}" dt="2023-02-16T03:35:07.911" v="13" actId="20577"/>
          <ac:graphicFrameMkLst>
            <pc:docMk/>
            <pc:sldMk cId="2239478682" sldId="353"/>
            <ac:graphicFrameMk id="2" creationId="{D093380F-6158-FB24-5E1F-4A42F23464AC}"/>
          </ac:graphicFrameMkLst>
        </pc:graphicFrameChg>
      </pc:sldChg>
      <pc:sldChg chg="modSp addCm">
        <pc:chgData name="Linda Glogau" userId="S::linda.glogau@nzqa.govt.nz::daad7087-bdbb-40f1-8cc6-483a3ce56844" providerId="AD" clId="Web-{AFF8AD2F-186A-1AED-2B6F-1F83CF5B83BA}" dt="2023-02-16T03:36:59.461" v="40" actId="1076"/>
        <pc:sldMkLst>
          <pc:docMk/>
          <pc:sldMk cId="3202343303" sldId="354"/>
        </pc:sldMkLst>
        <pc:spChg chg="mod">
          <ac:chgData name="Linda Glogau" userId="S::linda.glogau@nzqa.govt.nz::daad7087-bdbb-40f1-8cc6-483a3ce56844" providerId="AD" clId="Web-{AFF8AD2F-186A-1AED-2B6F-1F83CF5B83BA}" dt="2023-02-16T03:36:59.461" v="40" actId="1076"/>
          <ac:spMkLst>
            <pc:docMk/>
            <pc:sldMk cId="3202343303" sldId="354"/>
            <ac:spMk id="5" creationId="{D92758A1-83B8-DB47-CEEF-AFEE030391D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inda Glogau" userId="S::linda.glogau@nzqa.govt.nz::daad7087-bdbb-40f1-8cc6-483a3ce56844" providerId="AD" clId="Web-{AFF8AD2F-186A-1AED-2B6F-1F83CF5B83BA}" dt="2023-02-16T03:35:57.162" v="14"/>
              <pc2:cmMkLst xmlns:pc2="http://schemas.microsoft.com/office/powerpoint/2019/9/main/command">
                <pc:docMk/>
                <pc:sldMk cId="3202343303" sldId="354"/>
                <pc2:cmMk id="{DB93A47F-BF61-4D4A-9EA8-3CD06C540DFC}"/>
              </pc2:cmMkLst>
            </pc226:cmChg>
          </p:ext>
        </pc:extLst>
      </pc:sldChg>
      <pc:sldChg chg="modSp">
        <pc:chgData name="Linda Glogau" userId="S::linda.glogau@nzqa.govt.nz::daad7087-bdbb-40f1-8cc6-483a3ce56844" providerId="AD" clId="Web-{AFF8AD2F-186A-1AED-2B6F-1F83CF5B83BA}" dt="2023-02-16T03:38:09.291" v="43" actId="20577"/>
        <pc:sldMkLst>
          <pc:docMk/>
          <pc:sldMk cId="1910215504" sldId="355"/>
        </pc:sldMkLst>
        <pc:spChg chg="mod">
          <ac:chgData name="Linda Glogau" userId="S::linda.glogau@nzqa.govt.nz::daad7087-bdbb-40f1-8cc6-483a3ce56844" providerId="AD" clId="Web-{AFF8AD2F-186A-1AED-2B6F-1F83CF5B83BA}" dt="2023-02-16T03:38:09.291" v="43" actId="20577"/>
          <ac:spMkLst>
            <pc:docMk/>
            <pc:sldMk cId="1910215504" sldId="355"/>
            <ac:spMk id="6" creationId="{F7E9DADF-C7AE-84AB-CE76-837E3E0B6D12}"/>
          </ac:spMkLst>
        </pc:spChg>
      </pc:sldChg>
      <pc:sldChg chg="modSp">
        <pc:chgData name="Linda Glogau" userId="S::linda.glogau@nzqa.govt.nz::daad7087-bdbb-40f1-8cc6-483a3ce56844" providerId="AD" clId="Web-{AFF8AD2F-186A-1AED-2B6F-1F83CF5B83BA}" dt="2023-02-16T03:32:22.219" v="5" actId="20577"/>
        <pc:sldMkLst>
          <pc:docMk/>
          <pc:sldMk cId="4283426600" sldId="357"/>
        </pc:sldMkLst>
        <pc:spChg chg="mod">
          <ac:chgData name="Linda Glogau" userId="S::linda.glogau@nzqa.govt.nz::daad7087-bdbb-40f1-8cc6-483a3ce56844" providerId="AD" clId="Web-{AFF8AD2F-186A-1AED-2B6F-1F83CF5B83BA}" dt="2023-02-16T03:32:22.219" v="5" actId="20577"/>
          <ac:spMkLst>
            <pc:docMk/>
            <pc:sldMk cId="4283426600" sldId="357"/>
            <ac:spMk id="5" creationId="{16300243-B920-D94F-D5B7-409137551234}"/>
          </ac:spMkLst>
        </pc:spChg>
      </pc:sldChg>
      <pc:sldChg chg="addCm">
        <pc:chgData name="Linda Glogau" userId="S::linda.glogau@nzqa.govt.nz::daad7087-bdbb-40f1-8cc6-483a3ce56844" providerId="AD" clId="Web-{AFF8AD2F-186A-1AED-2B6F-1F83CF5B83BA}" dt="2023-02-16T03:40:44.185" v="44"/>
        <pc:sldMkLst>
          <pc:docMk/>
          <pc:sldMk cId="956930966" sldId="37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inda Glogau" userId="S::linda.glogau@nzqa.govt.nz::daad7087-bdbb-40f1-8cc6-483a3ce56844" providerId="AD" clId="Web-{AFF8AD2F-186A-1AED-2B6F-1F83CF5B83BA}" dt="2023-02-16T03:40:44.185" v="44"/>
              <pc2:cmMkLst xmlns:pc2="http://schemas.microsoft.com/office/powerpoint/2019/9/main/command">
                <pc:docMk/>
                <pc:sldMk cId="956930966" sldId="376"/>
                <pc2:cmMk id="{D8F734CC-0D3C-4748-A402-29E28F21D211}"/>
              </pc2:cmMkLst>
            </pc226:cmChg>
          </p:ext>
        </pc:extLst>
      </pc:sldChg>
    </pc:docChg>
  </pc:docChgLst>
  <pc:docChgLst>
    <pc:chgData name="Alice Wards" userId="d0e2cf93-c512-4174-8839-addc4256bfe8" providerId="ADAL" clId="{7A42ED58-04BB-4318-8017-62D169F66502}"/>
    <pc:docChg chg="undo custSel addSld modSld sldOrd">
      <pc:chgData name="Alice Wards" userId="d0e2cf93-c512-4174-8839-addc4256bfe8" providerId="ADAL" clId="{7A42ED58-04BB-4318-8017-62D169F66502}" dt="2023-02-16T18:18:53.575" v="881"/>
      <pc:docMkLst>
        <pc:docMk/>
      </pc:docMkLst>
      <pc:sldChg chg="modNotesTx">
        <pc:chgData name="Alice Wards" userId="d0e2cf93-c512-4174-8839-addc4256bfe8" providerId="ADAL" clId="{7A42ED58-04BB-4318-8017-62D169F66502}" dt="2023-02-07T19:00:33.926" v="3" actId="6549"/>
        <pc:sldMkLst>
          <pc:docMk/>
          <pc:sldMk cId="2292421613" sldId="268"/>
        </pc:sldMkLst>
      </pc:sldChg>
      <pc:sldChg chg="add ord">
        <pc:chgData name="Alice Wards" userId="d0e2cf93-c512-4174-8839-addc4256bfe8" providerId="ADAL" clId="{7A42ED58-04BB-4318-8017-62D169F66502}" dt="2023-02-09T21:58:41.800" v="594"/>
        <pc:sldMkLst>
          <pc:docMk/>
          <pc:sldMk cId="160146550" sldId="274"/>
        </pc:sldMkLst>
      </pc:sldChg>
      <pc:sldChg chg="modNotesTx">
        <pc:chgData name="Alice Wards" userId="d0e2cf93-c512-4174-8839-addc4256bfe8" providerId="ADAL" clId="{7A42ED58-04BB-4318-8017-62D169F66502}" dt="2023-02-07T19:00:18.984" v="0" actId="6549"/>
        <pc:sldMkLst>
          <pc:docMk/>
          <pc:sldMk cId="925902620" sldId="331"/>
        </pc:sldMkLst>
      </pc:sldChg>
      <pc:sldChg chg="modSp mod">
        <pc:chgData name="Alice Wards" userId="d0e2cf93-c512-4174-8839-addc4256bfe8" providerId="ADAL" clId="{7A42ED58-04BB-4318-8017-62D169F66502}" dt="2023-02-08T02:03:24.707" v="396" actId="20577"/>
        <pc:sldMkLst>
          <pc:docMk/>
          <pc:sldMk cId="322642518" sldId="342"/>
        </pc:sldMkLst>
        <pc:spChg chg="mod">
          <ac:chgData name="Alice Wards" userId="d0e2cf93-c512-4174-8839-addc4256bfe8" providerId="ADAL" clId="{7A42ED58-04BB-4318-8017-62D169F66502}" dt="2023-02-08T02:03:24.707" v="396" actId="20577"/>
          <ac:spMkLst>
            <pc:docMk/>
            <pc:sldMk cId="322642518" sldId="342"/>
            <ac:spMk id="4" creationId="{DBC7FE07-DF93-FCBD-BA04-AD4D3D61B51C}"/>
          </ac:spMkLst>
        </pc:spChg>
      </pc:sldChg>
      <pc:sldChg chg="modNotesTx">
        <pc:chgData name="Alice Wards" userId="d0e2cf93-c512-4174-8839-addc4256bfe8" providerId="ADAL" clId="{7A42ED58-04BB-4318-8017-62D169F66502}" dt="2023-02-07T19:00:28.126" v="2" actId="6549"/>
        <pc:sldMkLst>
          <pc:docMk/>
          <pc:sldMk cId="2699587667" sldId="343"/>
        </pc:sldMkLst>
      </pc:sldChg>
      <pc:sldChg chg="addSp delSp modSp mod delCm modNotesTx">
        <pc:chgData name="Alice Wards" userId="d0e2cf93-c512-4174-8839-addc4256bfe8" providerId="ADAL" clId="{7A42ED58-04BB-4318-8017-62D169F66502}" dt="2023-02-15T00:23:21.814" v="752" actId="14100"/>
        <pc:sldMkLst>
          <pc:docMk/>
          <pc:sldMk cId="1439133291" sldId="344"/>
        </pc:sldMkLst>
        <pc:picChg chg="add del mod">
          <ac:chgData name="Alice Wards" userId="d0e2cf93-c512-4174-8839-addc4256bfe8" providerId="ADAL" clId="{7A42ED58-04BB-4318-8017-62D169F66502}" dt="2023-02-14T02:42:48.505" v="741" actId="478"/>
          <ac:picMkLst>
            <pc:docMk/>
            <pc:sldMk cId="1439133291" sldId="344"/>
            <ac:picMk id="4" creationId="{0AC4D311-5D2A-A96E-C726-4525650432C7}"/>
          </ac:picMkLst>
        </pc:picChg>
        <pc:picChg chg="add mod">
          <ac:chgData name="Alice Wards" userId="d0e2cf93-c512-4174-8839-addc4256bfe8" providerId="ADAL" clId="{7A42ED58-04BB-4318-8017-62D169F66502}" dt="2023-02-15T00:23:21.814" v="752" actId="14100"/>
          <ac:picMkLst>
            <pc:docMk/>
            <pc:sldMk cId="1439133291" sldId="344"/>
            <ac:picMk id="4" creationId="{930028F2-C1F2-85F8-5AC0-5FD127EB143C}"/>
          </ac:picMkLst>
        </pc:picChg>
        <pc:picChg chg="add del mod">
          <ac:chgData name="Alice Wards" userId="d0e2cf93-c512-4174-8839-addc4256bfe8" providerId="ADAL" clId="{7A42ED58-04BB-4318-8017-62D169F66502}" dt="2023-02-15T00:23:12.321" v="749" actId="478"/>
          <ac:picMkLst>
            <pc:docMk/>
            <pc:sldMk cId="1439133291" sldId="344"/>
            <ac:picMk id="5" creationId="{684F0A32-F178-2188-4B3F-F13413DE72C9}"/>
          </ac:picMkLst>
        </pc:picChg>
        <pc:picChg chg="del">
          <ac:chgData name="Alice Wards" userId="d0e2cf93-c512-4174-8839-addc4256bfe8" providerId="ADAL" clId="{7A42ED58-04BB-4318-8017-62D169F66502}" dt="2023-02-08T01:09:32.758" v="220" actId="478"/>
          <ac:picMkLst>
            <pc:docMk/>
            <pc:sldMk cId="1439133291" sldId="344"/>
            <ac:picMk id="5" creationId="{D4463094-2AE0-B67C-FA4A-B0675EDF334E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lice Wards" userId="d0e2cf93-c512-4174-8839-addc4256bfe8" providerId="ADAL" clId="{7A42ED58-04BB-4318-8017-62D169F66502}" dt="2023-02-08T01:10:07.100" v="224"/>
              <pc2:cmMkLst xmlns:pc2="http://schemas.microsoft.com/office/powerpoint/2019/9/main/command">
                <pc:docMk/>
                <pc:sldMk cId="1439133291" sldId="344"/>
                <pc2:cmMk id="{3A249A57-2F57-4720-98BD-0C00E1A54F07}"/>
              </pc2:cmMkLst>
            </pc226:cmChg>
          </p:ext>
        </pc:extLst>
      </pc:sldChg>
      <pc:sldChg chg="modNotesTx">
        <pc:chgData name="Alice Wards" userId="d0e2cf93-c512-4174-8839-addc4256bfe8" providerId="ADAL" clId="{7A42ED58-04BB-4318-8017-62D169F66502}" dt="2023-02-07T19:00:44.170" v="5" actId="6549"/>
        <pc:sldMkLst>
          <pc:docMk/>
          <pc:sldMk cId="3629973411" sldId="346"/>
        </pc:sldMkLst>
      </pc:sldChg>
      <pc:sldChg chg="modSp mod delCm">
        <pc:chgData name="Alice Wards" userId="d0e2cf93-c512-4174-8839-addc4256bfe8" providerId="ADAL" clId="{7A42ED58-04BB-4318-8017-62D169F66502}" dt="2023-02-09T03:26:13.443" v="568" actId="1036"/>
        <pc:sldMkLst>
          <pc:docMk/>
          <pc:sldMk cId="3897823115" sldId="347"/>
        </pc:sldMkLst>
        <pc:spChg chg="mod">
          <ac:chgData name="Alice Wards" userId="d0e2cf93-c512-4174-8839-addc4256bfe8" providerId="ADAL" clId="{7A42ED58-04BB-4318-8017-62D169F66502}" dt="2023-02-09T03:26:13.443" v="568" actId="1036"/>
          <ac:spMkLst>
            <pc:docMk/>
            <pc:sldMk cId="3897823115" sldId="347"/>
            <ac:spMk id="2" creationId="{E245D417-10A2-DD21-DCEE-7AF654F4676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lice Wards" userId="d0e2cf93-c512-4174-8839-addc4256bfe8" providerId="ADAL" clId="{7A42ED58-04BB-4318-8017-62D169F66502}" dt="2023-02-09T03:26:10.814" v="567"/>
              <pc2:cmMkLst xmlns:pc2="http://schemas.microsoft.com/office/powerpoint/2019/9/main/command">
                <pc:docMk/>
                <pc:sldMk cId="3897823115" sldId="347"/>
                <pc2:cmMk id="{6139CBD7-F5FB-496B-8922-BAC45FA214B5}"/>
              </pc2:cmMkLst>
            </pc226:cmChg>
            <pc226:cmChg xmlns:pc226="http://schemas.microsoft.com/office/powerpoint/2022/06/main/command" chg="del">
              <pc226:chgData name="Alice Wards" userId="d0e2cf93-c512-4174-8839-addc4256bfe8" providerId="ADAL" clId="{7A42ED58-04BB-4318-8017-62D169F66502}" dt="2023-02-08T19:45:23.508" v="565"/>
              <pc2:cmMkLst xmlns:pc2="http://schemas.microsoft.com/office/powerpoint/2019/9/main/command">
                <pc:docMk/>
                <pc:sldMk cId="3897823115" sldId="347"/>
                <pc2:cmMk id="{47D5C2D9-2670-454B-9026-1862D3A39B1D}"/>
              </pc2:cmMkLst>
            </pc226:cmChg>
          </p:ext>
        </pc:extLst>
      </pc:sldChg>
      <pc:sldChg chg="modSp delCm modNotesTx">
        <pc:chgData name="Alice Wards" userId="d0e2cf93-c512-4174-8839-addc4256bfe8" providerId="ADAL" clId="{7A42ED58-04BB-4318-8017-62D169F66502}" dt="2023-02-16T18:17:09.216" v="873"/>
        <pc:sldMkLst>
          <pc:docMk/>
          <pc:sldMk cId="1573893508" sldId="348"/>
        </pc:sldMkLst>
        <pc:picChg chg="mod">
          <ac:chgData name="Alice Wards" userId="d0e2cf93-c512-4174-8839-addc4256bfe8" providerId="ADAL" clId="{7A42ED58-04BB-4318-8017-62D169F66502}" dt="2023-02-16T18:16:59.363" v="872" actId="14100"/>
          <ac:picMkLst>
            <pc:docMk/>
            <pc:sldMk cId="1573893508" sldId="348"/>
            <ac:picMk id="3073" creationId="{27E280C4-87BD-753A-255D-0D614950BDB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lice Wards" userId="d0e2cf93-c512-4174-8839-addc4256bfe8" providerId="ADAL" clId="{7A42ED58-04BB-4318-8017-62D169F66502}" dt="2023-02-16T18:17:09.216" v="873"/>
              <pc2:cmMkLst xmlns:pc2="http://schemas.microsoft.com/office/powerpoint/2019/9/main/command">
                <pc:docMk/>
                <pc:sldMk cId="1573893508" sldId="348"/>
                <pc2:cmMk id="{75DEED3D-496D-422B-A6A2-F321E4D942AB}"/>
              </pc2:cmMkLst>
            </pc226:cmChg>
            <pc226:cmChg xmlns:pc226="http://schemas.microsoft.com/office/powerpoint/2022/06/main/command" chg="del">
              <pc226:chgData name="Alice Wards" userId="d0e2cf93-c512-4174-8839-addc4256bfe8" providerId="ADAL" clId="{7A42ED58-04BB-4318-8017-62D169F66502}" dt="2023-02-09T03:26:33.250" v="569"/>
              <pc2:cmMkLst xmlns:pc2="http://schemas.microsoft.com/office/powerpoint/2019/9/main/command">
                <pc:docMk/>
                <pc:sldMk cId="1573893508" sldId="348"/>
                <pc2:cmMk id="{A1596EE2-1B49-4454-96C9-78168113DC65}"/>
              </pc2:cmMkLst>
            </pc226:cmChg>
          </p:ext>
        </pc:extLst>
      </pc:sldChg>
      <pc:sldChg chg="modSp mod delCm modCm">
        <pc:chgData name="Alice Wards" userId="d0e2cf93-c512-4174-8839-addc4256bfe8" providerId="ADAL" clId="{7A42ED58-04BB-4318-8017-62D169F66502}" dt="2023-02-16T18:17:30.435" v="876"/>
        <pc:sldMkLst>
          <pc:docMk/>
          <pc:sldMk cId="915373941" sldId="349"/>
        </pc:sldMkLst>
        <pc:spChg chg="mod">
          <ac:chgData name="Alice Wards" userId="d0e2cf93-c512-4174-8839-addc4256bfe8" providerId="ADAL" clId="{7A42ED58-04BB-4318-8017-62D169F66502}" dt="2023-02-16T18:17:25.195" v="875" actId="6549"/>
          <ac:spMkLst>
            <pc:docMk/>
            <pc:sldMk cId="915373941" sldId="349"/>
            <ac:spMk id="4" creationId="{DD951BB8-EB2E-F7A6-69CD-B2C525023E8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Alice Wards" userId="d0e2cf93-c512-4174-8839-addc4256bfe8" providerId="ADAL" clId="{7A42ED58-04BB-4318-8017-62D169F66502}" dt="2023-02-16T18:17:30.435" v="876"/>
              <pc2:cmMkLst xmlns:pc2="http://schemas.microsoft.com/office/powerpoint/2019/9/main/command">
                <pc:docMk/>
                <pc:sldMk cId="915373941" sldId="349"/>
                <pc2:cmMk id="{0DD9B092-A006-4674-B459-2F3774DA7D56}"/>
              </pc2:cmMkLst>
            </pc226:cmChg>
          </p:ext>
        </pc:extLst>
      </pc:sldChg>
      <pc:sldChg chg="modNotesTx">
        <pc:chgData name="Alice Wards" userId="d0e2cf93-c512-4174-8839-addc4256bfe8" providerId="ADAL" clId="{7A42ED58-04BB-4318-8017-62D169F66502}" dt="2023-02-07T19:00:56.406" v="8" actId="6549"/>
        <pc:sldMkLst>
          <pc:docMk/>
          <pc:sldMk cId="619498689" sldId="350"/>
        </pc:sldMkLst>
      </pc:sldChg>
      <pc:sldChg chg="modSp mod delCm">
        <pc:chgData name="Alice Wards" userId="d0e2cf93-c512-4174-8839-addc4256bfe8" providerId="ADAL" clId="{7A42ED58-04BB-4318-8017-62D169F66502}" dt="2023-02-09T03:26:49.499" v="570"/>
        <pc:sldMkLst>
          <pc:docMk/>
          <pc:sldMk cId="3331923648" sldId="351"/>
        </pc:sldMkLst>
        <pc:spChg chg="mod">
          <ac:chgData name="Alice Wards" userId="d0e2cf93-c512-4174-8839-addc4256bfe8" providerId="ADAL" clId="{7A42ED58-04BB-4318-8017-62D169F66502}" dt="2023-02-08T01:29:15.166" v="257" actId="20577"/>
          <ac:spMkLst>
            <pc:docMk/>
            <pc:sldMk cId="3331923648" sldId="351"/>
            <ac:spMk id="3" creationId="{41DD78EF-5A34-4477-8FD8-B70FB262EDD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lice Wards" userId="d0e2cf93-c512-4174-8839-addc4256bfe8" providerId="ADAL" clId="{7A42ED58-04BB-4318-8017-62D169F66502}" dt="2023-02-09T03:26:49.499" v="570"/>
              <pc2:cmMkLst xmlns:pc2="http://schemas.microsoft.com/office/powerpoint/2019/9/main/command">
                <pc:docMk/>
                <pc:sldMk cId="3331923648" sldId="351"/>
                <pc2:cmMk id="{312DB3D6-BF0E-414C-BD8F-588C39A04099}"/>
              </pc2:cmMkLst>
            </pc226:cmChg>
          </p:ext>
        </pc:extLst>
      </pc:sldChg>
      <pc:sldChg chg="modSp mod delCm">
        <pc:chgData name="Alice Wards" userId="d0e2cf93-c512-4174-8839-addc4256bfe8" providerId="ADAL" clId="{7A42ED58-04BB-4318-8017-62D169F66502}" dt="2023-02-16T18:18:10.141" v="878"/>
        <pc:sldMkLst>
          <pc:docMk/>
          <pc:sldMk cId="4102760615" sldId="352"/>
        </pc:sldMkLst>
        <pc:spChg chg="mod">
          <ac:chgData name="Alice Wards" userId="d0e2cf93-c512-4174-8839-addc4256bfe8" providerId="ADAL" clId="{7A42ED58-04BB-4318-8017-62D169F66502}" dt="2023-02-08T02:04:38.767" v="464" actId="14100"/>
          <ac:spMkLst>
            <pc:docMk/>
            <pc:sldMk cId="4102760615" sldId="352"/>
            <ac:spMk id="3" creationId="{41DD78EF-5A34-4477-8FD8-B70FB262EDDE}"/>
          </ac:spMkLst>
        </pc:spChg>
        <pc:graphicFrameChg chg="mod">
          <ac:chgData name="Alice Wards" userId="d0e2cf93-c512-4174-8839-addc4256bfe8" providerId="ADAL" clId="{7A42ED58-04BB-4318-8017-62D169F66502}" dt="2023-02-16T18:18:00.856" v="877" actId="20577"/>
          <ac:graphicFrameMkLst>
            <pc:docMk/>
            <pc:sldMk cId="4102760615" sldId="352"/>
            <ac:graphicFrameMk id="4" creationId="{5CE8D867-5CC6-8105-247B-C84F280C339D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lice Wards" userId="d0e2cf93-c512-4174-8839-addc4256bfe8" providerId="ADAL" clId="{7A42ED58-04BB-4318-8017-62D169F66502}" dt="2023-02-16T18:18:10.141" v="878"/>
              <pc2:cmMkLst xmlns:pc2="http://schemas.microsoft.com/office/powerpoint/2019/9/main/command">
                <pc:docMk/>
                <pc:sldMk cId="4102760615" sldId="352"/>
                <pc2:cmMk id="{546BC40B-6955-4278-8C03-0910B791A67C}"/>
              </pc2:cmMkLst>
            </pc226:cmChg>
          </p:ext>
        </pc:extLst>
      </pc:sldChg>
      <pc:sldChg chg="modSp mod delCm">
        <pc:chgData name="Alice Wards" userId="d0e2cf93-c512-4174-8839-addc4256bfe8" providerId="ADAL" clId="{7A42ED58-04BB-4318-8017-62D169F66502}" dt="2023-02-16T18:18:33.278" v="880"/>
        <pc:sldMkLst>
          <pc:docMk/>
          <pc:sldMk cId="3202343303" sldId="354"/>
        </pc:sldMkLst>
        <pc:spChg chg="mod">
          <ac:chgData name="Alice Wards" userId="d0e2cf93-c512-4174-8839-addc4256bfe8" providerId="ADAL" clId="{7A42ED58-04BB-4318-8017-62D169F66502}" dt="2023-02-08T01:29:41.737" v="263" actId="20577"/>
          <ac:spMkLst>
            <pc:docMk/>
            <pc:sldMk cId="3202343303" sldId="354"/>
            <ac:spMk id="5" creationId="{D92758A1-83B8-DB47-CEEF-AFEE030391D3}"/>
          </ac:spMkLst>
        </pc:spChg>
        <pc:picChg chg="mod">
          <ac:chgData name="Alice Wards" userId="d0e2cf93-c512-4174-8839-addc4256bfe8" providerId="ADAL" clId="{7A42ED58-04BB-4318-8017-62D169F66502}" dt="2023-02-16T18:18:28.201" v="879" actId="14100"/>
          <ac:picMkLst>
            <pc:docMk/>
            <pc:sldMk cId="3202343303" sldId="354"/>
            <ac:picMk id="4" creationId="{FEB4C318-9CB5-E12F-BABB-20461891529E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lice Wards" userId="d0e2cf93-c512-4174-8839-addc4256bfe8" providerId="ADAL" clId="{7A42ED58-04BB-4318-8017-62D169F66502}" dt="2023-02-16T18:18:33.278" v="880"/>
              <pc2:cmMkLst xmlns:pc2="http://schemas.microsoft.com/office/powerpoint/2019/9/main/command">
                <pc:docMk/>
                <pc:sldMk cId="3202343303" sldId="354"/>
                <pc2:cmMk id="{DB93A47F-BF61-4D4A-9EA8-3CD06C540DFC}"/>
              </pc2:cmMkLst>
            </pc226:cmChg>
          </p:ext>
        </pc:extLst>
      </pc:sldChg>
      <pc:sldChg chg="modSp mod delCm modNotesTx">
        <pc:chgData name="Alice Wards" userId="d0e2cf93-c512-4174-8839-addc4256bfe8" providerId="ADAL" clId="{7A42ED58-04BB-4318-8017-62D169F66502}" dt="2023-02-15T19:41:45.267" v="870" actId="5793"/>
        <pc:sldMkLst>
          <pc:docMk/>
          <pc:sldMk cId="1910215504" sldId="355"/>
        </pc:sldMkLst>
        <pc:spChg chg="mod">
          <ac:chgData name="Alice Wards" userId="d0e2cf93-c512-4174-8839-addc4256bfe8" providerId="ADAL" clId="{7A42ED58-04BB-4318-8017-62D169F66502}" dt="2023-02-15T19:41:45.267" v="870" actId="5793"/>
          <ac:spMkLst>
            <pc:docMk/>
            <pc:sldMk cId="1910215504" sldId="355"/>
            <ac:spMk id="6" creationId="{F7E9DADF-C7AE-84AB-CE76-837E3E0B6D1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lice Wards" userId="d0e2cf93-c512-4174-8839-addc4256bfe8" providerId="ADAL" clId="{7A42ED58-04BB-4318-8017-62D169F66502}" dt="2023-02-08T01:13:32.162" v="241"/>
              <pc2:cmMkLst xmlns:pc2="http://schemas.microsoft.com/office/powerpoint/2019/9/main/command">
                <pc:docMk/>
                <pc:sldMk cId="1910215504" sldId="355"/>
                <pc2:cmMk id="{54622D6D-F9B5-400D-A3A9-CF800340409A}"/>
              </pc2:cmMkLst>
            </pc226:cmChg>
          </p:ext>
        </pc:extLst>
      </pc:sldChg>
      <pc:sldChg chg="modSp mod modNotesTx">
        <pc:chgData name="Alice Wards" userId="d0e2cf93-c512-4174-8839-addc4256bfe8" providerId="ADAL" clId="{7A42ED58-04BB-4318-8017-62D169F66502}" dt="2023-02-08T19:36:17.334" v="564" actId="113"/>
        <pc:sldMkLst>
          <pc:docMk/>
          <pc:sldMk cId="3241146966" sldId="356"/>
        </pc:sldMkLst>
        <pc:spChg chg="mod">
          <ac:chgData name="Alice Wards" userId="d0e2cf93-c512-4174-8839-addc4256bfe8" providerId="ADAL" clId="{7A42ED58-04BB-4318-8017-62D169F66502}" dt="2023-02-08T19:36:17.334" v="564" actId="113"/>
          <ac:spMkLst>
            <pc:docMk/>
            <pc:sldMk cId="3241146966" sldId="356"/>
            <ac:spMk id="2" creationId="{E245D417-10A2-DD21-DCEE-7AF654F46766}"/>
          </ac:spMkLst>
        </pc:spChg>
      </pc:sldChg>
      <pc:sldChg chg="modSp mod delCm modNotesTx">
        <pc:chgData name="Alice Wards" userId="d0e2cf93-c512-4174-8839-addc4256bfe8" providerId="ADAL" clId="{7A42ED58-04BB-4318-8017-62D169F66502}" dt="2023-02-15T19:40:39.271" v="867" actId="20577"/>
        <pc:sldMkLst>
          <pc:docMk/>
          <pc:sldMk cId="2700449766" sldId="358"/>
        </pc:sldMkLst>
        <pc:spChg chg="mod">
          <ac:chgData name="Alice Wards" userId="d0e2cf93-c512-4174-8839-addc4256bfe8" providerId="ADAL" clId="{7A42ED58-04BB-4318-8017-62D169F66502}" dt="2023-02-15T19:40:39.271" v="867" actId="20577"/>
          <ac:spMkLst>
            <pc:docMk/>
            <pc:sldMk cId="2700449766" sldId="358"/>
            <ac:spMk id="3" creationId="{41DD78EF-5A34-4477-8FD8-B70FB262EDD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lice Wards" userId="d0e2cf93-c512-4174-8839-addc4256bfe8" providerId="ADAL" clId="{7A42ED58-04BB-4318-8017-62D169F66502}" dt="2023-02-09T03:27:03.407" v="571"/>
              <pc2:cmMkLst xmlns:pc2="http://schemas.microsoft.com/office/powerpoint/2019/9/main/command">
                <pc:docMk/>
                <pc:sldMk cId="2700449766" sldId="358"/>
                <pc2:cmMk id="{3562DB7C-E729-4FB1-BDE4-887B7E1BF51E}"/>
              </pc2:cmMkLst>
            </pc226:cmChg>
          </p:ext>
        </pc:extLst>
      </pc:sldChg>
      <pc:sldChg chg="addSp delSp modSp mod delCm modNotesTx">
        <pc:chgData name="Alice Wards" userId="d0e2cf93-c512-4174-8839-addc4256bfe8" providerId="ADAL" clId="{7A42ED58-04BB-4318-8017-62D169F66502}" dt="2023-02-15T02:48:47.525" v="856" actId="207"/>
        <pc:sldMkLst>
          <pc:docMk/>
          <pc:sldMk cId="1584614150" sldId="359"/>
        </pc:sldMkLst>
        <pc:spChg chg="add del mod">
          <ac:chgData name="Alice Wards" userId="d0e2cf93-c512-4174-8839-addc4256bfe8" providerId="ADAL" clId="{7A42ED58-04BB-4318-8017-62D169F66502}" dt="2023-02-15T02:47:15.359" v="792"/>
          <ac:spMkLst>
            <pc:docMk/>
            <pc:sldMk cId="1584614150" sldId="359"/>
            <ac:spMk id="5" creationId="{C9562520-9FFB-BC93-EF9D-0EFB56A0667C}"/>
          </ac:spMkLst>
        </pc:spChg>
        <pc:spChg chg="mod">
          <ac:chgData name="Alice Wards" userId="d0e2cf93-c512-4174-8839-addc4256bfe8" providerId="ADAL" clId="{7A42ED58-04BB-4318-8017-62D169F66502}" dt="2023-02-15T02:48:47.525" v="856" actId="207"/>
          <ac:spMkLst>
            <pc:docMk/>
            <pc:sldMk cId="1584614150" sldId="359"/>
            <ac:spMk id="6" creationId="{F7E9DADF-C7AE-84AB-CE76-837E3E0B6D1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lice Wards" userId="d0e2cf93-c512-4174-8839-addc4256bfe8" providerId="ADAL" clId="{7A42ED58-04BB-4318-8017-62D169F66502}" dt="2023-02-09T03:27:18.901" v="574"/>
              <pc2:cmMkLst xmlns:pc2="http://schemas.microsoft.com/office/powerpoint/2019/9/main/command">
                <pc:docMk/>
                <pc:sldMk cId="1584614150" sldId="359"/>
                <pc2:cmMk id="{E75386BA-1BFA-4536-A602-C8B2A742B214}"/>
              </pc2:cmMkLst>
            </pc226:cmChg>
          </p:ext>
        </pc:extLst>
      </pc:sldChg>
      <pc:sldChg chg="modSp mod">
        <pc:chgData name="Alice Wards" userId="d0e2cf93-c512-4174-8839-addc4256bfe8" providerId="ADAL" clId="{7A42ED58-04BB-4318-8017-62D169F66502}" dt="2023-02-08T01:30:29.625" v="271" actId="20577"/>
        <pc:sldMkLst>
          <pc:docMk/>
          <pc:sldMk cId="244719020" sldId="360"/>
        </pc:sldMkLst>
        <pc:spChg chg="mod">
          <ac:chgData name="Alice Wards" userId="d0e2cf93-c512-4174-8839-addc4256bfe8" providerId="ADAL" clId="{7A42ED58-04BB-4318-8017-62D169F66502}" dt="2023-02-08T01:30:29.625" v="271" actId="20577"/>
          <ac:spMkLst>
            <pc:docMk/>
            <pc:sldMk cId="244719020" sldId="360"/>
            <ac:spMk id="6" creationId="{F7E9DADF-C7AE-84AB-CE76-837E3E0B6D12}"/>
          </ac:spMkLst>
        </pc:spChg>
      </pc:sldChg>
      <pc:sldChg chg="modSp mod">
        <pc:chgData name="Alice Wards" userId="d0e2cf93-c512-4174-8839-addc4256bfe8" providerId="ADAL" clId="{7A42ED58-04BB-4318-8017-62D169F66502}" dt="2023-02-08T01:30:43.526" v="275" actId="20577"/>
        <pc:sldMkLst>
          <pc:docMk/>
          <pc:sldMk cId="4219248931" sldId="361"/>
        </pc:sldMkLst>
        <pc:spChg chg="mod">
          <ac:chgData name="Alice Wards" userId="d0e2cf93-c512-4174-8839-addc4256bfe8" providerId="ADAL" clId="{7A42ED58-04BB-4318-8017-62D169F66502}" dt="2023-02-08T01:30:43.526" v="275" actId="20577"/>
          <ac:spMkLst>
            <pc:docMk/>
            <pc:sldMk cId="4219248931" sldId="361"/>
            <ac:spMk id="4" creationId="{C3EE4E20-7AF2-D7DB-0876-0FEA1C41A06F}"/>
          </ac:spMkLst>
        </pc:spChg>
      </pc:sldChg>
      <pc:sldChg chg="modSp mod">
        <pc:chgData name="Alice Wards" userId="d0e2cf93-c512-4174-8839-addc4256bfe8" providerId="ADAL" clId="{7A42ED58-04BB-4318-8017-62D169F66502}" dt="2023-02-08T01:30:53.029" v="277" actId="20577"/>
        <pc:sldMkLst>
          <pc:docMk/>
          <pc:sldMk cId="2291973910" sldId="362"/>
        </pc:sldMkLst>
        <pc:spChg chg="mod">
          <ac:chgData name="Alice Wards" userId="d0e2cf93-c512-4174-8839-addc4256bfe8" providerId="ADAL" clId="{7A42ED58-04BB-4318-8017-62D169F66502}" dt="2023-02-08T01:30:53.029" v="277" actId="20577"/>
          <ac:spMkLst>
            <pc:docMk/>
            <pc:sldMk cId="2291973910" sldId="362"/>
            <ac:spMk id="6" creationId="{F7E9DADF-C7AE-84AB-CE76-837E3E0B6D12}"/>
          </ac:spMkLst>
        </pc:spChg>
      </pc:sldChg>
      <pc:sldChg chg="modSp mod">
        <pc:chgData name="Alice Wards" userId="d0e2cf93-c512-4174-8839-addc4256bfe8" providerId="ADAL" clId="{7A42ED58-04BB-4318-8017-62D169F66502}" dt="2023-02-08T01:31:01.954" v="279" actId="20577"/>
        <pc:sldMkLst>
          <pc:docMk/>
          <pc:sldMk cId="938584240" sldId="363"/>
        </pc:sldMkLst>
        <pc:spChg chg="mod">
          <ac:chgData name="Alice Wards" userId="d0e2cf93-c512-4174-8839-addc4256bfe8" providerId="ADAL" clId="{7A42ED58-04BB-4318-8017-62D169F66502}" dt="2023-02-08T01:31:01.954" v="279" actId="20577"/>
          <ac:spMkLst>
            <pc:docMk/>
            <pc:sldMk cId="938584240" sldId="363"/>
            <ac:spMk id="3" creationId="{41DD78EF-5A34-4477-8FD8-B70FB262EDDE}"/>
          </ac:spMkLst>
        </pc:spChg>
      </pc:sldChg>
      <pc:sldChg chg="modSp mod">
        <pc:chgData name="Alice Wards" userId="d0e2cf93-c512-4174-8839-addc4256bfe8" providerId="ADAL" clId="{7A42ED58-04BB-4318-8017-62D169F66502}" dt="2023-02-08T01:31:24.639" v="285" actId="20577"/>
        <pc:sldMkLst>
          <pc:docMk/>
          <pc:sldMk cId="164167057" sldId="366"/>
        </pc:sldMkLst>
        <pc:spChg chg="mod">
          <ac:chgData name="Alice Wards" userId="d0e2cf93-c512-4174-8839-addc4256bfe8" providerId="ADAL" clId="{7A42ED58-04BB-4318-8017-62D169F66502}" dt="2023-02-08T01:31:24.639" v="285" actId="20577"/>
          <ac:spMkLst>
            <pc:docMk/>
            <pc:sldMk cId="164167057" sldId="366"/>
            <ac:spMk id="3" creationId="{41DD78EF-5A34-4477-8FD8-B70FB262EDDE}"/>
          </ac:spMkLst>
        </pc:spChg>
      </pc:sldChg>
      <pc:sldChg chg="modSp mod modNotesTx">
        <pc:chgData name="Alice Wards" userId="d0e2cf93-c512-4174-8839-addc4256bfe8" providerId="ADAL" clId="{7A42ED58-04BB-4318-8017-62D169F66502}" dt="2023-02-08T01:31:45.985" v="289" actId="20577"/>
        <pc:sldMkLst>
          <pc:docMk/>
          <pc:sldMk cId="1391451071" sldId="367"/>
        </pc:sldMkLst>
        <pc:spChg chg="mod">
          <ac:chgData name="Alice Wards" userId="d0e2cf93-c512-4174-8839-addc4256bfe8" providerId="ADAL" clId="{7A42ED58-04BB-4318-8017-62D169F66502}" dt="2023-02-08T01:31:45.985" v="289" actId="20577"/>
          <ac:spMkLst>
            <pc:docMk/>
            <pc:sldMk cId="1391451071" sldId="367"/>
            <ac:spMk id="6" creationId="{F7E9DADF-C7AE-84AB-CE76-837E3E0B6D12}"/>
          </ac:spMkLst>
        </pc:spChg>
      </pc:sldChg>
      <pc:sldChg chg="modSp mod delCm modCm">
        <pc:chgData name="Alice Wards" userId="d0e2cf93-c512-4174-8839-addc4256bfe8" providerId="ADAL" clId="{7A42ED58-04BB-4318-8017-62D169F66502}" dt="2023-02-09T23:55:58.011" v="723"/>
        <pc:sldMkLst>
          <pc:docMk/>
          <pc:sldMk cId="1460797371" sldId="368"/>
        </pc:sldMkLst>
        <pc:spChg chg="mod">
          <ac:chgData name="Alice Wards" userId="d0e2cf93-c512-4174-8839-addc4256bfe8" providerId="ADAL" clId="{7A42ED58-04BB-4318-8017-62D169F66502}" dt="2023-02-09T23:55:42.013" v="722" actId="20577"/>
          <ac:spMkLst>
            <pc:docMk/>
            <pc:sldMk cId="1460797371" sldId="368"/>
            <ac:spMk id="6" creationId="{F7E9DADF-C7AE-84AB-CE76-837E3E0B6D1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Alice Wards" userId="d0e2cf93-c512-4174-8839-addc4256bfe8" providerId="ADAL" clId="{7A42ED58-04BB-4318-8017-62D169F66502}" dt="2023-02-09T23:55:58.011" v="723"/>
              <pc2:cmMkLst xmlns:pc2="http://schemas.microsoft.com/office/powerpoint/2019/9/main/command">
                <pc:docMk/>
                <pc:sldMk cId="1460797371" sldId="368"/>
                <pc2:cmMk id="{66866ACD-C6E7-416E-A98B-D9402ADDEBD2}"/>
              </pc2:cmMkLst>
            </pc226:cmChg>
          </p:ext>
        </pc:extLst>
      </pc:sldChg>
      <pc:sldChg chg="modSp mod">
        <pc:chgData name="Alice Wards" userId="d0e2cf93-c512-4174-8839-addc4256bfe8" providerId="ADAL" clId="{7A42ED58-04BB-4318-8017-62D169F66502}" dt="2023-02-08T01:31:57.073" v="291" actId="20577"/>
        <pc:sldMkLst>
          <pc:docMk/>
          <pc:sldMk cId="190257680" sldId="370"/>
        </pc:sldMkLst>
        <pc:spChg chg="mod">
          <ac:chgData name="Alice Wards" userId="d0e2cf93-c512-4174-8839-addc4256bfe8" providerId="ADAL" clId="{7A42ED58-04BB-4318-8017-62D169F66502}" dt="2023-02-08T01:31:57.073" v="291" actId="20577"/>
          <ac:spMkLst>
            <pc:docMk/>
            <pc:sldMk cId="190257680" sldId="370"/>
            <ac:spMk id="6" creationId="{F7E9DADF-C7AE-84AB-CE76-837E3E0B6D12}"/>
          </ac:spMkLst>
        </pc:spChg>
      </pc:sldChg>
      <pc:sldChg chg="modSp mod">
        <pc:chgData name="Alice Wards" userId="d0e2cf93-c512-4174-8839-addc4256bfe8" providerId="ADAL" clId="{7A42ED58-04BB-4318-8017-62D169F66502}" dt="2023-02-08T01:32:08.213" v="293" actId="20577"/>
        <pc:sldMkLst>
          <pc:docMk/>
          <pc:sldMk cId="1835856652" sldId="371"/>
        </pc:sldMkLst>
        <pc:spChg chg="mod">
          <ac:chgData name="Alice Wards" userId="d0e2cf93-c512-4174-8839-addc4256bfe8" providerId="ADAL" clId="{7A42ED58-04BB-4318-8017-62D169F66502}" dt="2023-02-08T01:32:08.213" v="293" actId="20577"/>
          <ac:spMkLst>
            <pc:docMk/>
            <pc:sldMk cId="1835856652" sldId="371"/>
            <ac:spMk id="4" creationId="{38F4233B-1F18-0DB4-98D5-E7CFDA747968}"/>
          </ac:spMkLst>
        </pc:spChg>
      </pc:sldChg>
      <pc:sldChg chg="modSp mod modNotesTx">
        <pc:chgData name="Alice Wards" userId="d0e2cf93-c512-4174-8839-addc4256bfe8" providerId="ADAL" clId="{7A42ED58-04BB-4318-8017-62D169F66502}" dt="2023-02-09T23:56:43.183" v="731" actId="27636"/>
        <pc:sldMkLst>
          <pc:docMk/>
          <pc:sldMk cId="2600971630" sldId="372"/>
        </pc:sldMkLst>
        <pc:spChg chg="mod">
          <ac:chgData name="Alice Wards" userId="d0e2cf93-c512-4174-8839-addc4256bfe8" providerId="ADAL" clId="{7A42ED58-04BB-4318-8017-62D169F66502}" dt="2023-02-09T23:56:43.183" v="731" actId="27636"/>
          <ac:spMkLst>
            <pc:docMk/>
            <pc:sldMk cId="2600971630" sldId="372"/>
            <ac:spMk id="5" creationId="{D4E49334-ED3B-007F-CA81-6C13E1A4CF54}"/>
          </ac:spMkLst>
        </pc:spChg>
      </pc:sldChg>
      <pc:sldChg chg="modNotesTx">
        <pc:chgData name="Alice Wards" userId="d0e2cf93-c512-4174-8839-addc4256bfe8" providerId="ADAL" clId="{7A42ED58-04BB-4318-8017-62D169F66502}" dt="2023-02-07T19:00:22.894" v="1" actId="6549"/>
        <pc:sldMkLst>
          <pc:docMk/>
          <pc:sldMk cId="3838947925" sldId="373"/>
        </pc:sldMkLst>
      </pc:sldChg>
      <pc:sldChg chg="modNotesTx">
        <pc:chgData name="Alice Wards" userId="d0e2cf93-c512-4174-8839-addc4256bfe8" providerId="ADAL" clId="{7A42ED58-04BB-4318-8017-62D169F66502}" dt="2023-02-07T19:01:20.466" v="12" actId="6549"/>
        <pc:sldMkLst>
          <pc:docMk/>
          <pc:sldMk cId="3221635428" sldId="375"/>
        </pc:sldMkLst>
      </pc:sldChg>
      <pc:sldChg chg="modSp mod delCm">
        <pc:chgData name="Alice Wards" userId="d0e2cf93-c512-4174-8839-addc4256bfe8" providerId="ADAL" clId="{7A42ED58-04BB-4318-8017-62D169F66502}" dt="2023-02-16T18:18:53.575" v="881"/>
        <pc:sldMkLst>
          <pc:docMk/>
          <pc:sldMk cId="956930966" sldId="376"/>
        </pc:sldMkLst>
        <pc:spChg chg="mod">
          <ac:chgData name="Alice Wards" userId="d0e2cf93-c512-4174-8839-addc4256bfe8" providerId="ADAL" clId="{7A42ED58-04BB-4318-8017-62D169F66502}" dt="2023-02-08T01:31:17.661" v="283" actId="20577"/>
          <ac:spMkLst>
            <pc:docMk/>
            <pc:sldMk cId="956930966" sldId="376"/>
            <ac:spMk id="6" creationId="{F7E9DADF-C7AE-84AB-CE76-837E3E0B6D1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lice Wards" userId="d0e2cf93-c512-4174-8839-addc4256bfe8" providerId="ADAL" clId="{7A42ED58-04BB-4318-8017-62D169F66502}" dt="2023-02-16T18:18:53.575" v="881"/>
              <pc2:cmMkLst xmlns:pc2="http://schemas.microsoft.com/office/powerpoint/2019/9/main/command">
                <pc:docMk/>
                <pc:sldMk cId="956930966" sldId="376"/>
                <pc2:cmMk id="{D8F734CC-0D3C-4748-A402-29E28F21D211}"/>
              </pc2:cmMkLst>
            </pc226:cmChg>
          </p:ext>
        </pc:extLst>
      </pc:sldChg>
      <pc:sldChg chg="addSp delSp modSp new mod ord modClrScheme delCm chgLayout">
        <pc:chgData name="Alice Wards" userId="d0e2cf93-c512-4174-8839-addc4256bfe8" providerId="ADAL" clId="{7A42ED58-04BB-4318-8017-62D169F66502}" dt="2023-02-14T19:21:45.857" v="748" actId="20577"/>
        <pc:sldMkLst>
          <pc:docMk/>
          <pc:sldMk cId="3993939982" sldId="377"/>
        </pc:sldMkLst>
        <pc:spChg chg="del">
          <ac:chgData name="Alice Wards" userId="d0e2cf93-c512-4174-8839-addc4256bfe8" providerId="ADAL" clId="{7A42ED58-04BB-4318-8017-62D169F66502}" dt="2023-02-07T20:22:52.389" v="18" actId="700"/>
          <ac:spMkLst>
            <pc:docMk/>
            <pc:sldMk cId="3993939982" sldId="377"/>
            <ac:spMk id="2" creationId="{048EEDE3-832E-DB4F-12E5-D3179EB1AE09}"/>
          </ac:spMkLst>
        </pc:spChg>
        <pc:spChg chg="del">
          <ac:chgData name="Alice Wards" userId="d0e2cf93-c512-4174-8839-addc4256bfe8" providerId="ADAL" clId="{7A42ED58-04BB-4318-8017-62D169F66502}" dt="2023-02-07T20:22:52.389" v="18" actId="700"/>
          <ac:spMkLst>
            <pc:docMk/>
            <pc:sldMk cId="3993939982" sldId="377"/>
            <ac:spMk id="3" creationId="{4A924606-5E22-926F-3BE3-0A44B97D56ED}"/>
          </ac:spMkLst>
        </pc:spChg>
        <pc:graphicFrameChg chg="add del mod">
          <ac:chgData name="Alice Wards" userId="d0e2cf93-c512-4174-8839-addc4256bfe8" providerId="ADAL" clId="{7A42ED58-04BB-4318-8017-62D169F66502}" dt="2023-02-07T20:22:59.223" v="20"/>
          <ac:graphicFrameMkLst>
            <pc:docMk/>
            <pc:sldMk cId="3993939982" sldId="377"/>
            <ac:graphicFrameMk id="4" creationId="{255F9C74-41F3-AAA1-20E6-8E4BE497249A}"/>
          </ac:graphicFrameMkLst>
        </pc:graphicFrameChg>
        <pc:graphicFrameChg chg="add mod modGraphic">
          <ac:chgData name="Alice Wards" userId="d0e2cf93-c512-4174-8839-addc4256bfe8" providerId="ADAL" clId="{7A42ED58-04BB-4318-8017-62D169F66502}" dt="2023-02-14T19:21:45.857" v="748" actId="20577"/>
          <ac:graphicFrameMkLst>
            <pc:docMk/>
            <pc:sldMk cId="3993939982" sldId="377"/>
            <ac:graphicFrameMk id="5" creationId="{E1AB2EBF-1B52-D9E9-E2E1-83180BA51F8B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lice Wards" userId="d0e2cf93-c512-4174-8839-addc4256bfe8" providerId="ADAL" clId="{7A42ED58-04BB-4318-8017-62D169F66502}" dt="2023-02-09T00:17:34.934" v="566"/>
              <pc2:cmMkLst xmlns:pc2="http://schemas.microsoft.com/office/powerpoint/2019/9/main/command">
                <pc:docMk/>
                <pc:sldMk cId="3993939982" sldId="377"/>
                <pc2:cmMk id="{2E782B2C-B347-4681-8CE0-7EF1C1E39E63}"/>
              </pc2:cmMkLst>
            </pc226:cmChg>
          </p:ext>
        </pc:extLst>
      </pc:sldChg>
      <pc:sldChg chg="modSp mod ord delCm">
        <pc:chgData name="Alice Wards" userId="d0e2cf93-c512-4174-8839-addc4256bfe8" providerId="ADAL" clId="{7A42ED58-04BB-4318-8017-62D169F66502}" dt="2023-02-09T21:58:36.880" v="592" actId="20577"/>
        <pc:sldMkLst>
          <pc:docMk/>
          <pc:sldMk cId="1707908954" sldId="378"/>
        </pc:sldMkLst>
        <pc:spChg chg="mod">
          <ac:chgData name="Alice Wards" userId="d0e2cf93-c512-4174-8839-addc4256bfe8" providerId="ADAL" clId="{7A42ED58-04BB-4318-8017-62D169F66502}" dt="2023-02-09T21:58:36.880" v="592" actId="20577"/>
          <ac:spMkLst>
            <pc:docMk/>
            <pc:sldMk cId="1707908954" sldId="378"/>
            <ac:spMk id="6" creationId="{F7E9DADF-C7AE-84AB-CE76-837E3E0B6D1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lice Wards" userId="d0e2cf93-c512-4174-8839-addc4256bfe8" providerId="ADAL" clId="{7A42ED58-04BB-4318-8017-62D169F66502}" dt="2023-02-09T03:27:50.079" v="575"/>
              <pc2:cmMkLst xmlns:pc2="http://schemas.microsoft.com/office/powerpoint/2019/9/main/command">
                <pc:docMk/>
                <pc:sldMk cId="1707908954" sldId="378"/>
                <pc2:cmMk id="{34DED631-794A-4959-A514-32F36D3BA63D}"/>
              </pc2:cmMkLst>
            </pc226:cmChg>
          </p:ext>
        </pc:extLst>
      </pc:sldChg>
    </pc:docChg>
  </pc:docChgLst>
  <pc:docChgLst>
    <pc:chgData name="Matehaere Clarke" userId="6beaf002-4a17-41d2-a682-41ae08425d31" providerId="ADAL" clId="{1AD048EB-BC74-44A6-ACE8-D6D620C38546}"/>
    <pc:docChg chg="undo custSel addSld delSld modSld sldOrd">
      <pc:chgData name="Matehaere Clarke" userId="6beaf002-4a17-41d2-a682-41ae08425d31" providerId="ADAL" clId="{1AD048EB-BC74-44A6-ACE8-D6D620C38546}" dt="2023-02-02T00:49:43.925" v="1253" actId="1076"/>
      <pc:docMkLst>
        <pc:docMk/>
      </pc:docMkLst>
      <pc:sldChg chg="addSp delSp modSp mod setBg modNotesTx">
        <pc:chgData name="Matehaere Clarke" userId="6beaf002-4a17-41d2-a682-41ae08425d31" providerId="ADAL" clId="{1AD048EB-BC74-44A6-ACE8-D6D620C38546}" dt="2023-01-31T02:38:52.915" v="686" actId="1076"/>
        <pc:sldMkLst>
          <pc:docMk/>
          <pc:sldMk cId="2156416851" sldId="256"/>
        </pc:sldMkLst>
        <pc:spChg chg="del">
          <ac:chgData name="Matehaere Clarke" userId="6beaf002-4a17-41d2-a682-41ae08425d31" providerId="ADAL" clId="{1AD048EB-BC74-44A6-ACE8-D6D620C38546}" dt="2023-01-30T21:08:22.600" v="1" actId="478"/>
          <ac:spMkLst>
            <pc:docMk/>
            <pc:sldMk cId="2156416851" sldId="256"/>
            <ac:spMk id="2" creationId="{0CFDDF68-7BA1-F8FC-0043-701CE0FABB49}"/>
          </ac:spMkLst>
        </pc:spChg>
        <pc:spChg chg="del">
          <ac:chgData name="Matehaere Clarke" userId="6beaf002-4a17-41d2-a682-41ae08425d31" providerId="ADAL" clId="{1AD048EB-BC74-44A6-ACE8-D6D620C38546}" dt="2023-01-30T21:08:21.636" v="0" actId="478"/>
          <ac:spMkLst>
            <pc:docMk/>
            <pc:sldMk cId="2156416851" sldId="256"/>
            <ac:spMk id="3" creationId="{502BD02C-31F0-7F55-C854-158C15937464}"/>
          </ac:spMkLst>
        </pc:spChg>
        <pc:spChg chg="add del mod">
          <ac:chgData name="Matehaere Clarke" userId="6beaf002-4a17-41d2-a682-41ae08425d31" providerId="ADAL" clId="{1AD048EB-BC74-44A6-ACE8-D6D620C38546}" dt="2023-01-31T00:22:26.647" v="95" actId="478"/>
          <ac:spMkLst>
            <pc:docMk/>
            <pc:sldMk cId="2156416851" sldId="256"/>
            <ac:spMk id="9" creationId="{B193DCCF-1686-F38C-A692-AAD69ED48D5D}"/>
          </ac:spMkLst>
        </pc:spChg>
        <pc:spChg chg="add mod">
          <ac:chgData name="Matehaere Clarke" userId="6beaf002-4a17-41d2-a682-41ae08425d31" providerId="ADAL" clId="{1AD048EB-BC74-44A6-ACE8-D6D620C38546}" dt="2023-01-31T02:38:27.608" v="682" actId="255"/>
          <ac:spMkLst>
            <pc:docMk/>
            <pc:sldMk cId="2156416851" sldId="256"/>
            <ac:spMk id="11" creationId="{4177A60E-B47D-A947-9DF8-16496DFEFAD0}"/>
          </ac:spMkLst>
        </pc:spChg>
        <pc:spChg chg="add mod ord">
          <ac:chgData name="Matehaere Clarke" userId="6beaf002-4a17-41d2-a682-41ae08425d31" providerId="ADAL" clId="{1AD048EB-BC74-44A6-ACE8-D6D620C38546}" dt="2023-01-31T02:38:52.915" v="686" actId="1076"/>
          <ac:spMkLst>
            <pc:docMk/>
            <pc:sldMk cId="2156416851" sldId="256"/>
            <ac:spMk id="19" creationId="{F873404E-F45C-3DE5-15B3-1B99FE1A3134}"/>
          </ac:spMkLst>
        </pc:spChg>
        <pc:spChg chg="add del mod">
          <ac:chgData name="Matehaere Clarke" userId="6beaf002-4a17-41d2-a682-41ae08425d31" providerId="ADAL" clId="{1AD048EB-BC74-44A6-ACE8-D6D620C38546}" dt="2023-01-31T02:21:57.653" v="612" actId="11529"/>
          <ac:spMkLst>
            <pc:docMk/>
            <pc:sldMk cId="2156416851" sldId="256"/>
            <ac:spMk id="22" creationId="{651E0110-0B1A-CEB6-15D0-A89C9EC88373}"/>
          </ac:spMkLst>
        </pc:spChg>
        <pc:spChg chg="add del">
          <ac:chgData name="Matehaere Clarke" userId="6beaf002-4a17-41d2-a682-41ae08425d31" providerId="ADAL" clId="{1AD048EB-BC74-44A6-ACE8-D6D620C38546}" dt="2023-01-31T02:16:01.799" v="591" actId="26606"/>
          <ac:spMkLst>
            <pc:docMk/>
            <pc:sldMk cId="2156416851" sldId="256"/>
            <ac:spMk id="24" creationId="{F13C74B1-5B17-4795-BED0-7140497B445A}"/>
          </ac:spMkLst>
        </pc:spChg>
        <pc:spChg chg="add del">
          <ac:chgData name="Matehaere Clarke" userId="6beaf002-4a17-41d2-a682-41ae08425d31" providerId="ADAL" clId="{1AD048EB-BC74-44A6-ACE8-D6D620C38546}" dt="2023-01-31T02:16:01.799" v="591" actId="26606"/>
          <ac:spMkLst>
            <pc:docMk/>
            <pc:sldMk cId="2156416851" sldId="256"/>
            <ac:spMk id="26" creationId="{D4974D33-8DC5-464E-8C6D-BE58F0669C17}"/>
          </ac:spMkLst>
        </pc:spChg>
        <pc:spChg chg="add del">
          <ac:chgData name="Matehaere Clarke" userId="6beaf002-4a17-41d2-a682-41ae08425d31" providerId="ADAL" clId="{1AD048EB-BC74-44A6-ACE8-D6D620C38546}" dt="2023-01-31T02:37:32.908" v="680" actId="26606"/>
          <ac:spMkLst>
            <pc:docMk/>
            <pc:sldMk cId="2156416851" sldId="256"/>
            <ac:spMk id="33" creationId="{B6FACB3C-9069-4791-BC5C-0DB7CD19B853}"/>
          </ac:spMkLst>
        </pc:spChg>
        <pc:spChg chg="add del">
          <ac:chgData name="Matehaere Clarke" userId="6beaf002-4a17-41d2-a682-41ae08425d31" providerId="ADAL" clId="{1AD048EB-BC74-44A6-ACE8-D6D620C38546}" dt="2023-01-31T02:37:32.908" v="680" actId="26606"/>
          <ac:spMkLst>
            <pc:docMk/>
            <pc:sldMk cId="2156416851" sldId="256"/>
            <ac:spMk id="34" creationId="{71F2038E-D777-4B76-81DD-DD13EE91B9DD}"/>
          </ac:spMkLst>
        </pc:spChg>
        <pc:spChg chg="add">
          <ac:chgData name="Matehaere Clarke" userId="6beaf002-4a17-41d2-a682-41ae08425d31" providerId="ADAL" clId="{1AD048EB-BC74-44A6-ACE8-D6D620C38546}" dt="2023-01-31T02:37:32.908" v="680" actId="26606"/>
          <ac:spMkLst>
            <pc:docMk/>
            <pc:sldMk cId="2156416851" sldId="256"/>
            <ac:spMk id="36" creationId="{04812C46-200A-4DEB-A05E-3ED6C68C2387}"/>
          </ac:spMkLst>
        </pc:spChg>
        <pc:spChg chg="add">
          <ac:chgData name="Matehaere Clarke" userId="6beaf002-4a17-41d2-a682-41ae08425d31" providerId="ADAL" clId="{1AD048EB-BC74-44A6-ACE8-D6D620C38546}" dt="2023-01-31T02:37:32.908" v="680" actId="26606"/>
          <ac:spMkLst>
            <pc:docMk/>
            <pc:sldMk cId="2156416851" sldId="256"/>
            <ac:spMk id="37" creationId="{D1EA859B-E555-4109-94F3-6700E046E008}"/>
          </ac:spMkLst>
        </pc:spChg>
        <pc:spChg chg="add del">
          <ac:chgData name="Matehaere Clarke" userId="6beaf002-4a17-41d2-a682-41ae08425d31" providerId="ADAL" clId="{1AD048EB-BC74-44A6-ACE8-D6D620C38546}" dt="2023-01-31T02:19:00.805" v="601" actId="26606"/>
          <ac:spMkLst>
            <pc:docMk/>
            <pc:sldMk cId="2156416851" sldId="256"/>
            <ac:spMk id="39" creationId="{B6FACB3C-9069-4791-BC5C-0DB7CD19B853}"/>
          </ac:spMkLst>
        </pc:spChg>
        <pc:spChg chg="add del">
          <ac:chgData name="Matehaere Clarke" userId="6beaf002-4a17-41d2-a682-41ae08425d31" providerId="ADAL" clId="{1AD048EB-BC74-44A6-ACE8-D6D620C38546}" dt="2023-01-31T02:19:00.805" v="601" actId="26606"/>
          <ac:spMkLst>
            <pc:docMk/>
            <pc:sldMk cId="2156416851" sldId="256"/>
            <ac:spMk id="41" creationId="{71F2038E-D777-4B76-81DD-DD13EE91B9DD}"/>
          </ac:spMkLst>
        </pc:spChg>
        <pc:spChg chg="add del">
          <ac:chgData name="Matehaere Clarke" userId="6beaf002-4a17-41d2-a682-41ae08425d31" providerId="ADAL" clId="{1AD048EB-BC74-44A6-ACE8-D6D620C38546}" dt="2023-01-31T02:21:59.614" v="615" actId="26606"/>
          <ac:spMkLst>
            <pc:docMk/>
            <pc:sldMk cId="2156416851" sldId="256"/>
            <ac:spMk id="54" creationId="{1E020063-2385-44AC-BD67-258E1F0B9FCE}"/>
          </ac:spMkLst>
        </pc:spChg>
        <pc:spChg chg="add del">
          <ac:chgData name="Matehaere Clarke" userId="6beaf002-4a17-41d2-a682-41ae08425d31" providerId="ADAL" clId="{1AD048EB-BC74-44A6-ACE8-D6D620C38546}" dt="2023-01-31T02:21:59.614" v="615" actId="26606"/>
          <ac:spMkLst>
            <pc:docMk/>
            <pc:sldMk cId="2156416851" sldId="256"/>
            <ac:spMk id="55" creationId="{7E014A0B-5338-4077-AFE9-A90D04D4492B}"/>
          </ac:spMkLst>
        </pc:spChg>
        <pc:grpChg chg="add del">
          <ac:chgData name="Matehaere Clarke" userId="6beaf002-4a17-41d2-a682-41ae08425d31" providerId="ADAL" clId="{1AD048EB-BC74-44A6-ACE8-D6D620C38546}" dt="2023-01-31T02:37:32.908" v="680" actId="26606"/>
          <ac:grpSpMkLst>
            <pc:docMk/>
            <pc:sldMk cId="2156416851" sldId="256"/>
            <ac:grpSpMk id="28" creationId="{DD354807-230F-4402-B1B9-F733A8F1F190}"/>
          </ac:grpSpMkLst>
        </pc:grpChg>
        <pc:grpChg chg="add del">
          <ac:chgData name="Matehaere Clarke" userId="6beaf002-4a17-41d2-a682-41ae08425d31" providerId="ADAL" clId="{1AD048EB-BC74-44A6-ACE8-D6D620C38546}" dt="2023-01-31T02:19:00.805" v="601" actId="26606"/>
          <ac:grpSpMkLst>
            <pc:docMk/>
            <pc:sldMk cId="2156416851" sldId="256"/>
            <ac:grpSpMk id="43" creationId="{DD354807-230F-4402-B1B9-F733A8F1F190}"/>
          </ac:grpSpMkLst>
        </pc:grpChg>
        <pc:grpChg chg="add del">
          <ac:chgData name="Matehaere Clarke" userId="6beaf002-4a17-41d2-a682-41ae08425d31" providerId="ADAL" clId="{1AD048EB-BC74-44A6-ACE8-D6D620C38546}" dt="2023-01-31T02:21:59.614" v="615" actId="26606"/>
          <ac:grpSpMkLst>
            <pc:docMk/>
            <pc:sldMk cId="2156416851" sldId="256"/>
            <ac:grpSpMk id="49" creationId="{466920E5-8640-4C24-A775-8647637094A7}"/>
          </ac:grpSpMkLst>
        </pc:grpChg>
        <pc:grpChg chg="add del">
          <ac:chgData name="Matehaere Clarke" userId="6beaf002-4a17-41d2-a682-41ae08425d31" providerId="ADAL" clId="{1AD048EB-BC74-44A6-ACE8-D6D620C38546}" dt="2023-01-31T02:21:59.614" v="615" actId="26606"/>
          <ac:grpSpMkLst>
            <pc:docMk/>
            <pc:sldMk cId="2156416851" sldId="256"/>
            <ac:grpSpMk id="56" creationId="{78127680-150F-4A90-9950-F66392578116}"/>
          </ac:grpSpMkLst>
        </pc:grpChg>
        <pc:picChg chg="add del mod">
          <ac:chgData name="Matehaere Clarke" userId="6beaf002-4a17-41d2-a682-41ae08425d31" providerId="ADAL" clId="{1AD048EB-BC74-44A6-ACE8-D6D620C38546}" dt="2023-01-30T21:28:57.711" v="32" actId="21"/>
          <ac:picMkLst>
            <pc:docMk/>
            <pc:sldMk cId="2156416851" sldId="256"/>
            <ac:picMk id="5" creationId="{D6241701-B442-4600-76B4-98E9CD70A536}"/>
          </ac:picMkLst>
        </pc:picChg>
        <pc:picChg chg="add del mod modCrop">
          <ac:chgData name="Matehaere Clarke" userId="6beaf002-4a17-41d2-a682-41ae08425d31" providerId="ADAL" clId="{1AD048EB-BC74-44A6-ACE8-D6D620C38546}" dt="2023-01-30T21:25:13.758" v="15" actId="21"/>
          <ac:picMkLst>
            <pc:docMk/>
            <pc:sldMk cId="2156416851" sldId="256"/>
            <ac:picMk id="6" creationId="{57B16C3D-FE35-6C71-4D37-2B25DD19684E}"/>
          </ac:picMkLst>
        </pc:picChg>
        <pc:picChg chg="add del mod">
          <ac:chgData name="Matehaere Clarke" userId="6beaf002-4a17-41d2-a682-41ae08425d31" providerId="ADAL" clId="{1AD048EB-BC74-44A6-ACE8-D6D620C38546}" dt="2023-01-30T21:49:23.089" v="52" actId="21"/>
          <ac:picMkLst>
            <pc:docMk/>
            <pc:sldMk cId="2156416851" sldId="256"/>
            <ac:picMk id="7" creationId="{8CEF8D86-E56B-CA34-F119-9B4B97BEB0E2}"/>
          </ac:picMkLst>
        </pc:picChg>
        <pc:picChg chg="add del mod modCrop">
          <ac:chgData name="Matehaere Clarke" userId="6beaf002-4a17-41d2-a682-41ae08425d31" providerId="ADAL" clId="{1AD048EB-BC74-44A6-ACE8-D6D620C38546}" dt="2023-01-30T23:12:53.790" v="80" actId="478"/>
          <ac:picMkLst>
            <pc:docMk/>
            <pc:sldMk cId="2156416851" sldId="256"/>
            <ac:picMk id="8" creationId="{BA6E6C04-D7C1-BAFD-17FC-FB10B0111D56}"/>
          </ac:picMkLst>
        </pc:picChg>
        <pc:picChg chg="add del mod">
          <ac:chgData name="Matehaere Clarke" userId="6beaf002-4a17-41d2-a682-41ae08425d31" providerId="ADAL" clId="{1AD048EB-BC74-44A6-ACE8-D6D620C38546}" dt="2023-01-31T01:16:10.171" v="103" actId="478"/>
          <ac:picMkLst>
            <pc:docMk/>
            <pc:sldMk cId="2156416851" sldId="256"/>
            <ac:picMk id="13" creationId="{EB2F144E-956E-A792-EF7D-832A018196E7}"/>
          </ac:picMkLst>
        </pc:picChg>
        <pc:picChg chg="add del mod">
          <ac:chgData name="Matehaere Clarke" userId="6beaf002-4a17-41d2-a682-41ae08425d31" providerId="ADAL" clId="{1AD048EB-BC74-44A6-ACE8-D6D620C38546}" dt="2023-01-31T02:22:07.219" v="617" actId="478"/>
          <ac:picMkLst>
            <pc:docMk/>
            <pc:sldMk cId="2156416851" sldId="256"/>
            <ac:picMk id="15" creationId="{56401654-EE8C-1953-BDC0-09306A352FD1}"/>
          </ac:picMkLst>
        </pc:picChg>
        <pc:picChg chg="add del mod modCrop">
          <ac:chgData name="Matehaere Clarke" userId="6beaf002-4a17-41d2-a682-41ae08425d31" providerId="ADAL" clId="{1AD048EB-BC74-44A6-ACE8-D6D620C38546}" dt="2023-01-31T01:30:08.113" v="146" actId="478"/>
          <ac:picMkLst>
            <pc:docMk/>
            <pc:sldMk cId="2156416851" sldId="256"/>
            <ac:picMk id="17" creationId="{73EA660D-A732-1F76-55A4-DEA875060107}"/>
          </ac:picMkLst>
        </pc:picChg>
        <pc:picChg chg="add del mod">
          <ac:chgData name="Matehaere Clarke" userId="6beaf002-4a17-41d2-a682-41ae08425d31" providerId="ADAL" clId="{1AD048EB-BC74-44A6-ACE8-D6D620C38546}" dt="2023-01-31T01:30:07.401" v="145" actId="478"/>
          <ac:picMkLst>
            <pc:docMk/>
            <pc:sldMk cId="2156416851" sldId="256"/>
            <ac:picMk id="18" creationId="{21FCBB83-7E26-14FB-D49F-E2D0EC04F0A7}"/>
          </ac:picMkLst>
        </pc:picChg>
        <pc:picChg chg="add mod ord modCrop">
          <ac:chgData name="Matehaere Clarke" userId="6beaf002-4a17-41d2-a682-41ae08425d31" providerId="ADAL" clId="{1AD048EB-BC74-44A6-ACE8-D6D620C38546}" dt="2023-01-31T02:37:32.908" v="680" actId="26606"/>
          <ac:picMkLst>
            <pc:docMk/>
            <pc:sldMk cId="2156416851" sldId="256"/>
            <ac:picMk id="21" creationId="{54C092C2-3A4A-BED7-2904-B2EC2CFF440A}"/>
          </ac:picMkLst>
        </pc:picChg>
      </pc:sldChg>
      <pc:sldChg chg="addSp delSp modSp new add del mod setBg modNotesTx">
        <pc:chgData name="Matehaere Clarke" userId="6beaf002-4a17-41d2-a682-41ae08425d31" providerId="ADAL" clId="{1AD048EB-BC74-44A6-ACE8-D6D620C38546}" dt="2023-02-02T00:45:32.713" v="1212" actId="2696"/>
        <pc:sldMkLst>
          <pc:docMk/>
          <pc:sldMk cId="3806840093" sldId="257"/>
        </pc:sldMkLst>
        <pc:spChg chg="add mod">
          <ac:chgData name="Matehaere Clarke" userId="6beaf002-4a17-41d2-a682-41ae08425d31" providerId="ADAL" clId="{1AD048EB-BC74-44A6-ACE8-D6D620C38546}" dt="2023-01-31T02:39:16.186" v="687" actId="2711"/>
          <ac:spMkLst>
            <pc:docMk/>
            <pc:sldMk cId="3806840093" sldId="257"/>
            <ac:spMk id="3" creationId="{576437DC-D61F-5ADA-00DE-50FF597B9AA7}"/>
          </ac:spMkLst>
        </pc:spChg>
        <pc:spChg chg="add">
          <ac:chgData name="Matehaere Clarke" userId="6beaf002-4a17-41d2-a682-41ae08425d31" providerId="ADAL" clId="{1AD048EB-BC74-44A6-ACE8-D6D620C38546}" dt="2023-01-31T02:36:03.250" v="679" actId="26606"/>
          <ac:spMkLst>
            <pc:docMk/>
            <pc:sldMk cId="3806840093" sldId="257"/>
            <ac:spMk id="10" creationId="{07322A9E-F1EC-405E-8971-BA906EFFCCB8}"/>
          </ac:spMkLst>
        </pc:spChg>
        <pc:spChg chg="add">
          <ac:chgData name="Matehaere Clarke" userId="6beaf002-4a17-41d2-a682-41ae08425d31" providerId="ADAL" clId="{1AD048EB-BC74-44A6-ACE8-D6D620C38546}" dt="2023-01-31T02:36:03.250" v="679" actId="26606"/>
          <ac:spMkLst>
            <pc:docMk/>
            <pc:sldMk cId="3806840093" sldId="257"/>
            <ac:spMk id="12" creationId="{A5704422-1118-4FD1-95AD-29A064EB80D9}"/>
          </ac:spMkLst>
        </pc:spChg>
        <pc:spChg chg="add">
          <ac:chgData name="Matehaere Clarke" userId="6beaf002-4a17-41d2-a682-41ae08425d31" providerId="ADAL" clId="{1AD048EB-BC74-44A6-ACE8-D6D620C38546}" dt="2023-01-31T02:36:03.250" v="679" actId="26606"/>
          <ac:spMkLst>
            <pc:docMk/>
            <pc:sldMk cId="3806840093" sldId="257"/>
            <ac:spMk id="14" creationId="{A88B2AAA-B805-498E-A9E6-98B885855498}"/>
          </ac:spMkLst>
        </pc:spChg>
        <pc:spChg chg="add">
          <ac:chgData name="Matehaere Clarke" userId="6beaf002-4a17-41d2-a682-41ae08425d31" providerId="ADAL" clId="{1AD048EB-BC74-44A6-ACE8-D6D620C38546}" dt="2023-01-31T02:36:03.250" v="679" actId="26606"/>
          <ac:spMkLst>
            <pc:docMk/>
            <pc:sldMk cId="3806840093" sldId="257"/>
            <ac:spMk id="16" creationId="{9B8051E0-19D7-43E1-BFD9-E6DBFEB3A3F1}"/>
          </ac:spMkLst>
        </pc:spChg>
        <pc:spChg chg="add">
          <ac:chgData name="Matehaere Clarke" userId="6beaf002-4a17-41d2-a682-41ae08425d31" providerId="ADAL" clId="{1AD048EB-BC74-44A6-ACE8-D6D620C38546}" dt="2023-01-31T02:36:03.250" v="679" actId="26606"/>
          <ac:spMkLst>
            <pc:docMk/>
            <pc:sldMk cId="3806840093" sldId="257"/>
            <ac:spMk id="18" creationId="{4EDB2B02-86A2-46F5-A4BE-B7D9B10411D6}"/>
          </ac:spMkLst>
        </pc:spChg>
        <pc:spChg chg="add">
          <ac:chgData name="Matehaere Clarke" userId="6beaf002-4a17-41d2-a682-41ae08425d31" providerId="ADAL" clId="{1AD048EB-BC74-44A6-ACE8-D6D620C38546}" dt="2023-01-31T02:36:03.250" v="679" actId="26606"/>
          <ac:spMkLst>
            <pc:docMk/>
            <pc:sldMk cId="3806840093" sldId="257"/>
            <ac:spMk id="20" creationId="{43954639-FB5D-41F4-9560-6F6DFE778425}"/>
          </ac:spMkLst>
        </pc:spChg>
        <pc:spChg chg="add">
          <ac:chgData name="Matehaere Clarke" userId="6beaf002-4a17-41d2-a682-41ae08425d31" providerId="ADAL" clId="{1AD048EB-BC74-44A6-ACE8-D6D620C38546}" dt="2023-01-31T02:36:03.250" v="679" actId="26606"/>
          <ac:spMkLst>
            <pc:docMk/>
            <pc:sldMk cId="3806840093" sldId="257"/>
            <ac:spMk id="22" creationId="{E898931C-0323-41FA-A036-20F818B1FF81}"/>
          </ac:spMkLst>
        </pc:spChg>
        <pc:spChg chg="add">
          <ac:chgData name="Matehaere Clarke" userId="6beaf002-4a17-41d2-a682-41ae08425d31" providerId="ADAL" clId="{1AD048EB-BC74-44A6-ACE8-D6D620C38546}" dt="2023-01-31T02:36:03.250" v="679" actId="26606"/>
          <ac:spMkLst>
            <pc:docMk/>
            <pc:sldMk cId="3806840093" sldId="257"/>
            <ac:spMk id="24" creationId="{89AFE9DD-0792-4B98-B4EB-97ACA17E6AA8}"/>
          </ac:spMkLst>
        </pc:spChg>
        <pc:spChg chg="add">
          <ac:chgData name="Matehaere Clarke" userId="6beaf002-4a17-41d2-a682-41ae08425d31" providerId="ADAL" clId="{1AD048EB-BC74-44A6-ACE8-D6D620C38546}" dt="2023-01-31T02:36:03.250" v="679" actId="26606"/>
          <ac:spMkLst>
            <pc:docMk/>
            <pc:sldMk cId="3806840093" sldId="257"/>
            <ac:spMk id="26" creationId="{3981F5C4-9AE1-404E-AF44-A4E6DB374F9D}"/>
          </ac:spMkLst>
        </pc:spChg>
        <pc:spChg chg="add">
          <ac:chgData name="Matehaere Clarke" userId="6beaf002-4a17-41d2-a682-41ae08425d31" providerId="ADAL" clId="{1AD048EB-BC74-44A6-ACE8-D6D620C38546}" dt="2023-01-31T02:36:03.250" v="679" actId="26606"/>
          <ac:spMkLst>
            <pc:docMk/>
            <pc:sldMk cId="3806840093" sldId="257"/>
            <ac:spMk id="28" creationId="{763C1781-8726-4FAC-8C45-FF40376BE409}"/>
          </ac:spMkLst>
        </pc:spChg>
        <pc:spChg chg="add">
          <ac:chgData name="Matehaere Clarke" userId="6beaf002-4a17-41d2-a682-41ae08425d31" providerId="ADAL" clId="{1AD048EB-BC74-44A6-ACE8-D6D620C38546}" dt="2023-01-31T02:36:03.250" v="679" actId="26606"/>
          <ac:spMkLst>
            <pc:docMk/>
            <pc:sldMk cId="3806840093" sldId="257"/>
            <ac:spMk id="30" creationId="{301491B5-56C7-43DC-A3D9-861EECCA056A}"/>
          </ac:spMkLst>
        </pc:spChg>
        <pc:spChg chg="add">
          <ac:chgData name="Matehaere Clarke" userId="6beaf002-4a17-41d2-a682-41ae08425d31" providerId="ADAL" clId="{1AD048EB-BC74-44A6-ACE8-D6D620C38546}" dt="2023-01-31T02:36:03.250" v="679" actId="26606"/>
          <ac:spMkLst>
            <pc:docMk/>
            <pc:sldMk cId="3806840093" sldId="257"/>
            <ac:spMk id="32" creationId="{237E2353-22DF-46E0-A200-FB30F8F394E2}"/>
          </ac:spMkLst>
        </pc:spChg>
        <pc:spChg chg="add">
          <ac:chgData name="Matehaere Clarke" userId="6beaf002-4a17-41d2-a682-41ae08425d31" providerId="ADAL" clId="{1AD048EB-BC74-44A6-ACE8-D6D620C38546}" dt="2023-01-31T02:36:03.250" v="679" actId="26606"/>
          <ac:spMkLst>
            <pc:docMk/>
            <pc:sldMk cId="3806840093" sldId="257"/>
            <ac:spMk id="34" creationId="{DD6138DB-057B-45F7-A5F4-E7BFDA20D02C}"/>
          </ac:spMkLst>
        </pc:spChg>
        <pc:spChg chg="add">
          <ac:chgData name="Matehaere Clarke" userId="6beaf002-4a17-41d2-a682-41ae08425d31" providerId="ADAL" clId="{1AD048EB-BC74-44A6-ACE8-D6D620C38546}" dt="2023-01-31T02:36:03.250" v="679" actId="26606"/>
          <ac:spMkLst>
            <pc:docMk/>
            <pc:sldMk cId="3806840093" sldId="257"/>
            <ac:spMk id="36" creationId="{79A54AB1-B64F-4843-BFAB-81CB74E66B65}"/>
          </ac:spMkLst>
        </pc:spChg>
        <pc:picChg chg="add del mod">
          <ac:chgData name="Matehaere Clarke" userId="6beaf002-4a17-41d2-a682-41ae08425d31" providerId="ADAL" clId="{1AD048EB-BC74-44A6-ACE8-D6D620C38546}" dt="2023-01-31T02:23:06.113" v="618" actId="478"/>
          <ac:picMkLst>
            <pc:docMk/>
            <pc:sldMk cId="3806840093" sldId="257"/>
            <ac:picMk id="2" creationId="{AE68A018-0819-CD06-110B-72BB26886B32}"/>
          </ac:picMkLst>
        </pc:picChg>
        <pc:picChg chg="add mod">
          <ac:chgData name="Matehaere Clarke" userId="6beaf002-4a17-41d2-a682-41ae08425d31" providerId="ADAL" clId="{1AD048EB-BC74-44A6-ACE8-D6D620C38546}" dt="2023-01-31T02:36:03.250" v="679" actId="26606"/>
          <ac:picMkLst>
            <pc:docMk/>
            <pc:sldMk cId="3806840093" sldId="257"/>
            <ac:picMk id="5" creationId="{A7E471ED-3207-A3E0-E1F1-8EFE3EF036F2}"/>
          </ac:picMkLst>
        </pc:picChg>
      </pc:sldChg>
      <pc:sldChg chg="addSp delSp modSp add mod ord setBg delDesignElem modNotesTx">
        <pc:chgData name="Matehaere Clarke" userId="6beaf002-4a17-41d2-a682-41ae08425d31" providerId="ADAL" clId="{1AD048EB-BC74-44A6-ACE8-D6D620C38546}" dt="2023-01-31T03:39:53.431" v="1028" actId="20577"/>
        <pc:sldMkLst>
          <pc:docMk/>
          <pc:sldMk cId="4107070043" sldId="270"/>
        </pc:sldMkLst>
        <pc:spChg chg="mod">
          <ac:chgData name="Matehaere Clarke" userId="6beaf002-4a17-41d2-a682-41ae08425d31" providerId="ADAL" clId="{1AD048EB-BC74-44A6-ACE8-D6D620C38546}" dt="2023-01-30T21:29:55.100" v="42" actId="1076"/>
          <ac:spMkLst>
            <pc:docMk/>
            <pc:sldMk cId="4107070043" sldId="270"/>
            <ac:spMk id="2" creationId="{841AA355-1467-4D47-A686-6BE212DF5A86}"/>
          </ac:spMkLst>
        </pc:spChg>
        <pc:spChg chg="mod">
          <ac:chgData name="Matehaere Clarke" userId="6beaf002-4a17-41d2-a682-41ae08425d31" providerId="ADAL" clId="{1AD048EB-BC74-44A6-ACE8-D6D620C38546}" dt="2023-01-30T21:28:29.282" v="31" actId="26606"/>
          <ac:spMkLst>
            <pc:docMk/>
            <pc:sldMk cId="4107070043" sldId="270"/>
            <ac:spMk id="3" creationId="{FCFAB051-5B89-5949-8E57-8BD0FA23AD9D}"/>
          </ac:spMkLst>
        </pc:spChg>
        <pc:spChg chg="add del">
          <ac:chgData name="Matehaere Clarke" userId="6beaf002-4a17-41d2-a682-41ae08425d31" providerId="ADAL" clId="{1AD048EB-BC74-44A6-ACE8-D6D620C38546}" dt="2023-01-30T21:49:43.815" v="58"/>
          <ac:spMkLst>
            <pc:docMk/>
            <pc:sldMk cId="4107070043" sldId="270"/>
            <ac:spMk id="9" creationId="{23D09407-53BC-485E-B4CE-BC5E4FC4B25B}"/>
          </ac:spMkLst>
        </pc:spChg>
        <pc:spChg chg="add del">
          <ac:chgData name="Matehaere Clarke" userId="6beaf002-4a17-41d2-a682-41ae08425d31" providerId="ADAL" clId="{1AD048EB-BC74-44A6-ACE8-D6D620C38546}" dt="2023-01-30T21:49:43.815" v="58"/>
          <ac:spMkLst>
            <pc:docMk/>
            <pc:sldMk cId="4107070043" sldId="270"/>
            <ac:spMk id="11" creationId="{921DB988-49FC-4608-B0A2-E2F3A4019041}"/>
          </ac:spMkLst>
        </pc:spChg>
        <pc:spChg chg="add del">
          <ac:chgData name="Matehaere Clarke" userId="6beaf002-4a17-41d2-a682-41ae08425d31" providerId="ADAL" clId="{1AD048EB-BC74-44A6-ACE8-D6D620C38546}" dt="2023-01-30T21:28:29.282" v="31" actId="26606"/>
          <ac:spMkLst>
            <pc:docMk/>
            <pc:sldMk cId="4107070043" sldId="270"/>
            <ac:spMk id="25" creationId="{CDA1A2E9-63FE-408D-A803-8E306ECAB4B3}"/>
          </ac:spMkLst>
        </pc:spChg>
        <pc:spChg chg="add del">
          <ac:chgData name="Matehaere Clarke" userId="6beaf002-4a17-41d2-a682-41ae08425d31" providerId="ADAL" clId="{1AD048EB-BC74-44A6-ACE8-D6D620C38546}" dt="2023-01-30T21:28:29.282" v="31" actId="26606"/>
          <ac:spMkLst>
            <pc:docMk/>
            <pc:sldMk cId="4107070043" sldId="270"/>
            <ac:spMk id="26" creationId="{927CAFC9-A675-4314-84EF-236FFA58A3F2}"/>
          </ac:spMkLst>
        </pc:spChg>
        <pc:spChg chg="add del">
          <ac:chgData name="Matehaere Clarke" userId="6beaf002-4a17-41d2-a682-41ae08425d31" providerId="ADAL" clId="{1AD048EB-BC74-44A6-ACE8-D6D620C38546}" dt="2023-01-30T21:28:29.282" v="31" actId="26606"/>
          <ac:spMkLst>
            <pc:docMk/>
            <pc:sldMk cId="4107070043" sldId="270"/>
            <ac:spMk id="27" creationId="{FBE9F90C-C163-435B-9A68-D15C92D1CF2B}"/>
          </ac:spMkLst>
        </pc:spChg>
        <pc:spChg chg="add del">
          <ac:chgData name="Matehaere Clarke" userId="6beaf002-4a17-41d2-a682-41ae08425d31" providerId="ADAL" clId="{1AD048EB-BC74-44A6-ACE8-D6D620C38546}" dt="2023-01-30T21:27:55.175" v="29" actId="26606"/>
          <ac:spMkLst>
            <pc:docMk/>
            <pc:sldMk cId="4107070043" sldId="270"/>
            <ac:spMk id="28" creationId="{74426AB7-D619-4515-962A-BC83909EC015}"/>
          </ac:spMkLst>
        </pc:spChg>
        <pc:spChg chg="add del">
          <ac:chgData name="Matehaere Clarke" userId="6beaf002-4a17-41d2-a682-41ae08425d31" providerId="ADAL" clId="{1AD048EB-BC74-44A6-ACE8-D6D620C38546}" dt="2023-01-30T21:27:55.175" v="29" actId="26606"/>
          <ac:spMkLst>
            <pc:docMk/>
            <pc:sldMk cId="4107070043" sldId="270"/>
            <ac:spMk id="30" creationId="{DE47DF98-723F-4AAC-ABCF-CACBC438F78F}"/>
          </ac:spMkLst>
        </pc:spChg>
        <pc:spChg chg="add del">
          <ac:chgData name="Matehaere Clarke" userId="6beaf002-4a17-41d2-a682-41ae08425d31" providerId="ADAL" clId="{1AD048EB-BC74-44A6-ACE8-D6D620C38546}" dt="2023-01-30T21:28:29.282" v="31" actId="26606"/>
          <ac:spMkLst>
            <pc:docMk/>
            <pc:sldMk cId="4107070043" sldId="270"/>
            <ac:spMk id="34" creationId="{1A882A9F-F4E9-4E23-8F0B-20B5DF42EAA9}"/>
          </ac:spMkLst>
        </pc:spChg>
        <pc:grpChg chg="add del">
          <ac:chgData name="Matehaere Clarke" userId="6beaf002-4a17-41d2-a682-41ae08425d31" providerId="ADAL" clId="{1AD048EB-BC74-44A6-ACE8-D6D620C38546}" dt="2023-01-30T21:49:43.815" v="58"/>
          <ac:grpSpMkLst>
            <pc:docMk/>
            <pc:sldMk cId="4107070043" sldId="270"/>
            <ac:grpSpMk id="13" creationId="{E9B930FD-8671-4C4C-ADCF-73AC1D0CD417}"/>
          </ac:grpSpMkLst>
        </pc:grpChg>
        <pc:grpChg chg="add del">
          <ac:chgData name="Matehaere Clarke" userId="6beaf002-4a17-41d2-a682-41ae08425d31" providerId="ADAL" clId="{1AD048EB-BC74-44A6-ACE8-D6D620C38546}" dt="2023-01-30T21:49:43.815" v="58"/>
          <ac:grpSpMkLst>
            <pc:docMk/>
            <pc:sldMk cId="4107070043" sldId="270"/>
            <ac:grpSpMk id="19" creationId="{383C2651-AE0C-4AE4-8725-E2F9414FE219}"/>
          </ac:grpSpMkLst>
        </pc:grpChg>
        <pc:picChg chg="add del mod">
          <ac:chgData name="Matehaere Clarke" userId="6beaf002-4a17-41d2-a682-41ae08425d31" providerId="ADAL" clId="{1AD048EB-BC74-44A6-ACE8-D6D620C38546}" dt="2023-01-30T21:29:08.631" v="36" actId="21"/>
          <ac:picMkLst>
            <pc:docMk/>
            <pc:sldMk cId="4107070043" sldId="270"/>
            <ac:picMk id="4" creationId="{E93BDE14-E898-DDB6-63BE-1C993B29A598}"/>
          </ac:picMkLst>
        </pc:picChg>
        <pc:picChg chg="add mod">
          <ac:chgData name="Matehaere Clarke" userId="6beaf002-4a17-41d2-a682-41ae08425d31" providerId="ADAL" clId="{1AD048EB-BC74-44A6-ACE8-D6D620C38546}" dt="2023-01-30T21:29:59.416" v="43" actId="1076"/>
          <ac:picMkLst>
            <pc:docMk/>
            <pc:sldMk cId="4107070043" sldId="270"/>
            <ac:picMk id="5" creationId="{09330C9A-57BE-5790-7EAA-55275D26CD4B}"/>
          </ac:picMkLst>
        </pc:picChg>
        <pc:cxnChg chg="add del">
          <ac:chgData name="Matehaere Clarke" userId="6beaf002-4a17-41d2-a682-41ae08425d31" providerId="ADAL" clId="{1AD048EB-BC74-44A6-ACE8-D6D620C38546}" dt="2023-01-30T21:27:55.175" v="29" actId="26606"/>
          <ac:cxnSpMkLst>
            <pc:docMk/>
            <pc:sldMk cId="4107070043" sldId="270"/>
            <ac:cxnSpMk id="32" creationId="{EA29FC7C-9308-4FDE-8DCA-405668055B0F}"/>
          </ac:cxnSpMkLst>
        </pc:cxnChg>
      </pc:sldChg>
      <pc:sldChg chg="addSp delSp modSp new mod setBg setClrOvrMap">
        <pc:chgData name="Matehaere Clarke" userId="6beaf002-4a17-41d2-a682-41ae08425d31" providerId="ADAL" clId="{1AD048EB-BC74-44A6-ACE8-D6D620C38546}" dt="2023-01-31T03:48:30.670" v="1050" actId="1076"/>
        <pc:sldMkLst>
          <pc:docMk/>
          <pc:sldMk cId="3286800733" sldId="271"/>
        </pc:sldMkLst>
        <pc:spChg chg="add mod ord">
          <ac:chgData name="Matehaere Clarke" userId="6beaf002-4a17-41d2-a682-41ae08425d31" providerId="ADAL" clId="{1AD048EB-BC74-44A6-ACE8-D6D620C38546}" dt="2023-01-31T03:15:20.995" v="769" actId="1037"/>
          <ac:spMkLst>
            <pc:docMk/>
            <pc:sldMk cId="3286800733" sldId="271"/>
            <ac:spMk id="2" creationId="{7693EBB3-FC7E-7F52-0CA7-E9D54E81E34E}"/>
          </ac:spMkLst>
        </pc:spChg>
        <pc:spChg chg="add mod ord">
          <ac:chgData name="Matehaere Clarke" userId="6beaf002-4a17-41d2-a682-41ae08425d31" providerId="ADAL" clId="{1AD048EB-BC74-44A6-ACE8-D6D620C38546}" dt="2023-01-31T03:14:39.798" v="742" actId="1076"/>
          <ac:spMkLst>
            <pc:docMk/>
            <pc:sldMk cId="3286800733" sldId="271"/>
            <ac:spMk id="3" creationId="{DE89770D-BFC3-991B-DF3A-069FCFF4862A}"/>
          </ac:spMkLst>
        </pc:spChg>
        <pc:spChg chg="add del">
          <ac:chgData name="Matehaere Clarke" userId="6beaf002-4a17-41d2-a682-41ae08425d31" providerId="ADAL" clId="{1AD048EB-BC74-44A6-ACE8-D6D620C38546}" dt="2023-01-31T03:09:40.697" v="712" actId="26606"/>
          <ac:spMkLst>
            <pc:docMk/>
            <pc:sldMk cId="3286800733" sldId="271"/>
            <ac:spMk id="10" creationId="{357DD0D3-F869-46D0-944C-6EC60E19E351}"/>
          </ac:spMkLst>
        </pc:spChg>
        <pc:spChg chg="add del">
          <ac:chgData name="Matehaere Clarke" userId="6beaf002-4a17-41d2-a682-41ae08425d31" providerId="ADAL" clId="{1AD048EB-BC74-44A6-ACE8-D6D620C38546}" dt="2023-01-31T03:09:45.708" v="714" actId="26606"/>
          <ac:spMkLst>
            <pc:docMk/>
            <pc:sldMk cId="3286800733" sldId="271"/>
            <ac:spMk id="12" creationId="{79BB35BC-D5C2-4C8B-A22A-A71E6191913B}"/>
          </ac:spMkLst>
        </pc:spChg>
        <pc:spChg chg="add del">
          <ac:chgData name="Matehaere Clarke" userId="6beaf002-4a17-41d2-a682-41ae08425d31" providerId="ADAL" clId="{1AD048EB-BC74-44A6-ACE8-D6D620C38546}" dt="2023-01-31T03:09:50.019" v="716" actId="26606"/>
          <ac:spMkLst>
            <pc:docMk/>
            <pc:sldMk cId="3286800733" sldId="271"/>
            <ac:spMk id="14" creationId="{0007FE00-9498-4706-B255-6437B0252C02}"/>
          </ac:spMkLst>
        </pc:spChg>
        <pc:spChg chg="add del">
          <ac:chgData name="Matehaere Clarke" userId="6beaf002-4a17-41d2-a682-41ae08425d31" providerId="ADAL" clId="{1AD048EB-BC74-44A6-ACE8-D6D620C38546}" dt="2023-01-31T03:09:50.019" v="716" actId="26606"/>
          <ac:spMkLst>
            <pc:docMk/>
            <pc:sldMk cId="3286800733" sldId="271"/>
            <ac:spMk id="15" creationId="{2EB492CD-616E-47F8-933B-5E2D952A0593}"/>
          </ac:spMkLst>
        </pc:spChg>
        <pc:spChg chg="add del">
          <ac:chgData name="Matehaere Clarke" userId="6beaf002-4a17-41d2-a682-41ae08425d31" providerId="ADAL" clId="{1AD048EB-BC74-44A6-ACE8-D6D620C38546}" dt="2023-01-31T03:09:50.019" v="716" actId="26606"/>
          <ac:spMkLst>
            <pc:docMk/>
            <pc:sldMk cId="3286800733" sldId="271"/>
            <ac:spMk id="16" creationId="{59383CF9-23B5-4335-9B21-1791C4CF1C75}"/>
          </ac:spMkLst>
        </pc:spChg>
        <pc:spChg chg="add del">
          <ac:chgData name="Matehaere Clarke" userId="6beaf002-4a17-41d2-a682-41ae08425d31" providerId="ADAL" clId="{1AD048EB-BC74-44A6-ACE8-D6D620C38546}" dt="2023-01-31T03:09:54.551" v="718" actId="26606"/>
          <ac:spMkLst>
            <pc:docMk/>
            <pc:sldMk cId="3286800733" sldId="271"/>
            <ac:spMk id="18" creationId="{357DD0D3-F869-46D0-944C-6EC60E19E351}"/>
          </ac:spMkLst>
        </pc:spChg>
        <pc:spChg chg="add del">
          <ac:chgData name="Matehaere Clarke" userId="6beaf002-4a17-41d2-a682-41ae08425d31" providerId="ADAL" clId="{1AD048EB-BC74-44A6-ACE8-D6D620C38546}" dt="2023-01-31T03:13:09.054" v="732" actId="26606"/>
          <ac:spMkLst>
            <pc:docMk/>
            <pc:sldMk cId="3286800733" sldId="271"/>
            <ac:spMk id="20" creationId="{2EB492CD-616E-47F8-933B-5E2D952A0593}"/>
          </ac:spMkLst>
        </pc:spChg>
        <pc:spChg chg="add del">
          <ac:chgData name="Matehaere Clarke" userId="6beaf002-4a17-41d2-a682-41ae08425d31" providerId="ADAL" clId="{1AD048EB-BC74-44A6-ACE8-D6D620C38546}" dt="2023-01-31T03:13:09.054" v="732" actId="26606"/>
          <ac:spMkLst>
            <pc:docMk/>
            <pc:sldMk cId="3286800733" sldId="271"/>
            <ac:spMk id="21" creationId="{59383CF9-23B5-4335-9B21-1791C4CF1C75}"/>
          </ac:spMkLst>
        </pc:spChg>
        <pc:spChg chg="add del">
          <ac:chgData name="Matehaere Clarke" userId="6beaf002-4a17-41d2-a682-41ae08425d31" providerId="ADAL" clId="{1AD048EB-BC74-44A6-ACE8-D6D620C38546}" dt="2023-01-31T03:13:09.054" v="732" actId="26606"/>
          <ac:spMkLst>
            <pc:docMk/>
            <pc:sldMk cId="3286800733" sldId="271"/>
            <ac:spMk id="22" creationId="{0007FE00-9498-4706-B255-6437B0252C02}"/>
          </ac:spMkLst>
        </pc:spChg>
        <pc:spChg chg="add">
          <ac:chgData name="Matehaere Clarke" userId="6beaf002-4a17-41d2-a682-41ae08425d31" providerId="ADAL" clId="{1AD048EB-BC74-44A6-ACE8-D6D620C38546}" dt="2023-01-31T03:13:09.054" v="732" actId="26606"/>
          <ac:spMkLst>
            <pc:docMk/>
            <pc:sldMk cId="3286800733" sldId="271"/>
            <ac:spMk id="27" creationId="{04812C46-200A-4DEB-A05E-3ED6C68C2387}"/>
          </ac:spMkLst>
        </pc:spChg>
        <pc:spChg chg="add">
          <ac:chgData name="Matehaere Clarke" userId="6beaf002-4a17-41d2-a682-41ae08425d31" providerId="ADAL" clId="{1AD048EB-BC74-44A6-ACE8-D6D620C38546}" dt="2023-01-31T03:13:09.054" v="732" actId="26606"/>
          <ac:spMkLst>
            <pc:docMk/>
            <pc:sldMk cId="3286800733" sldId="271"/>
            <ac:spMk id="29" creationId="{D1EA859B-E555-4109-94F3-6700E046E008}"/>
          </ac:spMkLst>
        </pc:spChg>
        <pc:picChg chg="add mod">
          <ac:chgData name="Matehaere Clarke" userId="6beaf002-4a17-41d2-a682-41ae08425d31" providerId="ADAL" clId="{1AD048EB-BC74-44A6-ACE8-D6D620C38546}" dt="2023-01-31T03:48:30.670" v="1050" actId="1076"/>
          <ac:picMkLst>
            <pc:docMk/>
            <pc:sldMk cId="3286800733" sldId="271"/>
            <ac:picMk id="5" creationId="{832CE5C2-482A-86BF-28C2-6656AC6A34A2}"/>
          </ac:picMkLst>
        </pc:picChg>
      </pc:sldChg>
      <pc:sldChg chg="addSp delSp modSp new mod modNotesTx">
        <pc:chgData name="Matehaere Clarke" userId="6beaf002-4a17-41d2-a682-41ae08425d31" providerId="ADAL" clId="{1AD048EB-BC74-44A6-ACE8-D6D620C38546}" dt="2023-01-31T04:15:20.165" v="1196" actId="1076"/>
        <pc:sldMkLst>
          <pc:docMk/>
          <pc:sldMk cId="3876533095" sldId="272"/>
        </pc:sldMkLst>
        <pc:spChg chg="add mod">
          <ac:chgData name="Matehaere Clarke" userId="6beaf002-4a17-41d2-a682-41ae08425d31" providerId="ADAL" clId="{1AD048EB-BC74-44A6-ACE8-D6D620C38546}" dt="2023-01-31T04:15:20.165" v="1196" actId="1076"/>
          <ac:spMkLst>
            <pc:docMk/>
            <pc:sldMk cId="3876533095" sldId="272"/>
            <ac:spMk id="2" creationId="{3076557F-8D74-5142-3FCE-85E7F1708B13}"/>
          </ac:spMkLst>
        </pc:spChg>
        <pc:graphicFrameChg chg="add mod modGraphic">
          <ac:chgData name="Matehaere Clarke" userId="6beaf002-4a17-41d2-a682-41ae08425d31" providerId="ADAL" clId="{1AD048EB-BC74-44A6-ACE8-D6D620C38546}" dt="2023-01-31T04:03:30.890" v="1191" actId="20577"/>
          <ac:graphicFrameMkLst>
            <pc:docMk/>
            <pc:sldMk cId="3876533095" sldId="272"/>
            <ac:graphicFrameMk id="3" creationId="{10A31DBA-DD1A-77BB-2E9C-0EEB58F64762}"/>
          </ac:graphicFrameMkLst>
        </pc:graphicFrameChg>
        <pc:picChg chg="add del mod">
          <ac:chgData name="Matehaere Clarke" userId="6beaf002-4a17-41d2-a682-41ae08425d31" providerId="ADAL" clId="{1AD048EB-BC74-44A6-ACE8-D6D620C38546}" dt="2023-01-31T04:02:54.995" v="1161" actId="478"/>
          <ac:picMkLst>
            <pc:docMk/>
            <pc:sldMk cId="3876533095" sldId="272"/>
            <ac:picMk id="5" creationId="{F2CFD7FB-63FA-0524-5540-3DE2041C061C}"/>
          </ac:picMkLst>
        </pc:picChg>
        <pc:picChg chg="add mod">
          <ac:chgData name="Matehaere Clarke" userId="6beaf002-4a17-41d2-a682-41ae08425d31" providerId="ADAL" clId="{1AD048EB-BC74-44A6-ACE8-D6D620C38546}" dt="2023-01-31T04:03:40.929" v="1195" actId="1035"/>
          <ac:picMkLst>
            <pc:docMk/>
            <pc:sldMk cId="3876533095" sldId="272"/>
            <ac:picMk id="7" creationId="{211321BB-0DAB-332D-5093-D0C217C8DE8E}"/>
          </ac:picMkLst>
        </pc:picChg>
      </pc:sldChg>
      <pc:sldChg chg="addSp delSp modSp mod ord setBg modNotesTx">
        <pc:chgData name="Matehaere Clarke" userId="6beaf002-4a17-41d2-a682-41ae08425d31" providerId="ADAL" clId="{1AD048EB-BC74-44A6-ACE8-D6D620C38546}" dt="2023-02-02T00:49:43.925" v="1253" actId="1076"/>
        <pc:sldMkLst>
          <pc:docMk/>
          <pc:sldMk cId="3429633808" sldId="273"/>
        </pc:sldMkLst>
        <pc:spChg chg="add mod">
          <ac:chgData name="Matehaere Clarke" userId="6beaf002-4a17-41d2-a682-41ae08425d31" providerId="ADAL" clId="{1AD048EB-BC74-44A6-ACE8-D6D620C38546}" dt="2023-02-02T00:47:50.627" v="1239" actId="1076"/>
          <ac:spMkLst>
            <pc:docMk/>
            <pc:sldMk cId="3429633808" sldId="273"/>
            <ac:spMk id="5" creationId="{B8857AC1-99B9-D5BB-F311-E595195BFBFF}"/>
          </ac:spMkLst>
        </pc:spChg>
        <pc:picChg chg="add del mod ord modCrop">
          <ac:chgData name="Matehaere Clarke" userId="6beaf002-4a17-41d2-a682-41ae08425d31" providerId="ADAL" clId="{1AD048EB-BC74-44A6-ACE8-D6D620C38546}" dt="2023-02-02T00:49:43.925" v="1253" actId="1076"/>
          <ac:picMkLst>
            <pc:docMk/>
            <pc:sldMk cId="3429633808" sldId="273"/>
            <ac:picMk id="3" creationId="{B104C509-5393-AD2F-A306-4B7452627459}"/>
          </ac:picMkLst>
        </pc:picChg>
        <pc:picChg chg="add del mod modCrop">
          <ac:chgData name="Matehaere Clarke" userId="6beaf002-4a17-41d2-a682-41ae08425d31" providerId="ADAL" clId="{1AD048EB-BC74-44A6-ACE8-D6D620C38546}" dt="2023-02-02T00:49:36.149" v="1251" actId="1076"/>
          <ac:picMkLst>
            <pc:docMk/>
            <pc:sldMk cId="3429633808" sldId="273"/>
            <ac:picMk id="4" creationId="{A7E471ED-3207-A3E0-E1F1-8EFE3EF036F2}"/>
          </ac:picMkLst>
        </pc:picChg>
      </pc:sldChg>
    </pc:docChg>
  </pc:docChgLst>
  <pc:docChgLst>
    <pc:chgData name="Alan Bailey" userId="S::alan.bailey@nzqa.govt.nz::4f194c3e-9b8c-4660-9713-b62931f13517" providerId="AD" clId="Web-{BFB83F7B-4AF2-8DC1-781F-66D2D43D346B}"/>
    <pc:docChg chg="mod modSld">
      <pc:chgData name="Alan Bailey" userId="S::alan.bailey@nzqa.govt.nz::4f194c3e-9b8c-4660-9713-b62931f13517" providerId="AD" clId="Web-{BFB83F7B-4AF2-8DC1-781F-66D2D43D346B}" dt="2023-02-08T03:23:24.090" v="59" actId="20577"/>
      <pc:docMkLst>
        <pc:docMk/>
      </pc:docMkLst>
      <pc:sldChg chg="modSp modCm">
        <pc:chgData name="Alan Bailey" userId="S::alan.bailey@nzqa.govt.nz::4f194c3e-9b8c-4660-9713-b62931f13517" providerId="AD" clId="Web-{BFB83F7B-4AF2-8DC1-781F-66D2D43D346B}" dt="2023-02-08T03:23:24.090" v="59" actId="20577"/>
        <pc:sldMkLst>
          <pc:docMk/>
          <pc:sldMk cId="1707908954" sldId="378"/>
        </pc:sldMkLst>
        <pc:spChg chg="mod">
          <ac:chgData name="Alan Bailey" userId="S::alan.bailey@nzqa.govt.nz::4f194c3e-9b8c-4660-9713-b62931f13517" providerId="AD" clId="Web-{BFB83F7B-4AF2-8DC1-781F-66D2D43D346B}" dt="2023-02-08T03:23:24.090" v="59" actId="20577"/>
          <ac:spMkLst>
            <pc:docMk/>
            <pc:sldMk cId="1707908954" sldId="378"/>
            <ac:spMk id="6" creationId="{F7E9DADF-C7AE-84AB-CE76-837E3E0B6D1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Alan Bailey" userId="S::alan.bailey@nzqa.govt.nz::4f194c3e-9b8c-4660-9713-b62931f13517" providerId="AD" clId="Web-{BFB83F7B-4AF2-8DC1-781F-66D2D43D346B}" dt="2023-02-08T03:21:13.493" v="8"/>
              <pc2:cmMkLst xmlns:pc2="http://schemas.microsoft.com/office/powerpoint/2019/9/main/command">
                <pc:docMk/>
                <pc:sldMk cId="1707908954" sldId="378"/>
                <pc2:cmMk id="{34DED631-794A-4959-A514-32F36D3BA63D}"/>
              </pc2:cmMkLst>
              <pc226:cmRplyChg chg="add">
                <pc226:chgData name="Alan Bailey" userId="S::alan.bailey@nzqa.govt.nz::4f194c3e-9b8c-4660-9713-b62931f13517" providerId="AD" clId="Web-{BFB83F7B-4AF2-8DC1-781F-66D2D43D346B}" dt="2023-02-08T03:21:13.493" v="8"/>
                <pc2:cmRplyMkLst xmlns:pc2="http://schemas.microsoft.com/office/powerpoint/2019/9/main/command">
                  <pc:docMk/>
                  <pc:sldMk cId="1707908954" sldId="378"/>
                  <pc2:cmMk id="{34DED631-794A-4959-A514-32F36D3BA63D}"/>
                  <pc2:cmRplyMk id="{B13BFAA6-B4C5-4A77-B682-78AE49161AED}"/>
                </pc2:cmRplyMkLst>
              </pc226:cmRplyChg>
            </pc226:cmChg>
          </p:ext>
        </pc:extLst>
      </pc:sldChg>
    </pc:docChg>
  </pc:docChgLst>
  <pc:docChgLst>
    <pc:chgData name="Alice Wards" userId="d0e2cf93-c512-4174-8839-addc4256bfe8" providerId="ADAL" clId="{8BEC5F68-6661-4F22-A8A4-AA84047B5F9A}"/>
    <pc:docChg chg="undo custSel modSld">
      <pc:chgData name="Alice Wards" userId="d0e2cf93-c512-4174-8839-addc4256bfe8" providerId="ADAL" clId="{8BEC5F68-6661-4F22-A8A4-AA84047B5F9A}" dt="2023-02-07T18:58:57.277" v="672" actId="6549"/>
      <pc:docMkLst>
        <pc:docMk/>
      </pc:docMkLst>
      <pc:sldChg chg="modSp mod modNotesTx">
        <pc:chgData name="Alice Wards" userId="d0e2cf93-c512-4174-8839-addc4256bfe8" providerId="ADAL" clId="{8BEC5F68-6661-4F22-A8A4-AA84047B5F9A}" dt="2023-02-07T18:58:57.277" v="672" actId="6549"/>
        <pc:sldMkLst>
          <pc:docMk/>
          <pc:sldMk cId="3897823115" sldId="347"/>
        </pc:sldMkLst>
        <pc:spChg chg="mod">
          <ac:chgData name="Alice Wards" userId="d0e2cf93-c512-4174-8839-addc4256bfe8" providerId="ADAL" clId="{8BEC5F68-6661-4F22-A8A4-AA84047B5F9A}" dt="2023-02-07T18:58:50.223" v="671" actId="20577"/>
          <ac:spMkLst>
            <pc:docMk/>
            <pc:sldMk cId="3897823115" sldId="347"/>
            <ac:spMk id="2" creationId="{E245D417-10A2-DD21-DCEE-7AF654F46766}"/>
          </ac:spMkLst>
        </pc:spChg>
      </pc:sldChg>
      <pc:sldChg chg="modNotesTx">
        <pc:chgData name="Alice Wards" userId="d0e2cf93-c512-4174-8839-addc4256bfe8" providerId="ADAL" clId="{8BEC5F68-6661-4F22-A8A4-AA84047B5F9A}" dt="2023-02-07T18:58:45.906" v="668" actId="6549"/>
        <pc:sldMkLst>
          <pc:docMk/>
          <pc:sldMk cId="1573893508" sldId="348"/>
        </pc:sldMkLst>
      </pc:sldChg>
      <pc:sldChg chg="modNotesTx">
        <pc:chgData name="Alice Wards" userId="d0e2cf93-c512-4174-8839-addc4256bfe8" providerId="ADAL" clId="{8BEC5F68-6661-4F22-A8A4-AA84047B5F9A}" dt="2023-02-07T18:58:45.480" v="667" actId="6549"/>
        <pc:sldMkLst>
          <pc:docMk/>
          <pc:sldMk cId="619498689" sldId="350"/>
        </pc:sldMkLst>
      </pc:sldChg>
      <pc:sldChg chg="modNotesTx">
        <pc:chgData name="Alice Wards" userId="d0e2cf93-c512-4174-8839-addc4256bfe8" providerId="ADAL" clId="{8BEC5F68-6661-4F22-A8A4-AA84047B5F9A}" dt="2023-02-07T18:58:46.849" v="669" actId="6549"/>
        <pc:sldMkLst>
          <pc:docMk/>
          <pc:sldMk cId="3241146966" sldId="356"/>
        </pc:sldMkLst>
      </pc:sldChg>
    </pc:docChg>
  </pc:docChgLst>
  <pc:docChgLst>
    <pc:chgData name="Keri-Anne Stephens" userId="S::kerianne.stephens@nzqa.govt.nz::ceae1415-4cec-4b0c-a333-777f1abf6152" providerId="AD" clId="Web-{78A99AE3-95F9-D6D8-BCF9-BFC27B38E300}"/>
    <pc:docChg chg="modSld">
      <pc:chgData name="Keri-Anne Stephens" userId="S::kerianne.stephens@nzqa.govt.nz::ceae1415-4cec-4b0c-a333-777f1abf6152" providerId="AD" clId="Web-{78A99AE3-95F9-D6D8-BCF9-BFC27B38E300}" dt="2023-02-13T21:44:43.426" v="25"/>
      <pc:docMkLst>
        <pc:docMk/>
      </pc:docMkLst>
      <pc:sldChg chg="addSp modSp">
        <pc:chgData name="Keri-Anne Stephens" userId="S::kerianne.stephens@nzqa.govt.nz::ceae1415-4cec-4b0c-a333-777f1abf6152" providerId="AD" clId="Web-{78A99AE3-95F9-D6D8-BCF9-BFC27B38E300}" dt="2023-02-13T21:44:43.426" v="25"/>
        <pc:sldMkLst>
          <pc:docMk/>
          <pc:sldMk cId="3993939982" sldId="377"/>
        </pc:sldMkLst>
        <pc:graphicFrameChg chg="mod modGraphic">
          <ac:chgData name="Keri-Anne Stephens" userId="S::kerianne.stephens@nzqa.govt.nz::ceae1415-4cec-4b0c-a333-777f1abf6152" providerId="AD" clId="Web-{78A99AE3-95F9-D6D8-BCF9-BFC27B38E300}" dt="2023-02-13T21:44:43.426" v="25"/>
          <ac:graphicFrameMkLst>
            <pc:docMk/>
            <pc:sldMk cId="3993939982" sldId="377"/>
            <ac:graphicFrameMk id="5" creationId="{E1AB2EBF-1B52-D9E9-E2E1-83180BA51F8B}"/>
          </ac:graphicFrameMkLst>
        </pc:graphicFrameChg>
        <pc:picChg chg="add mod">
          <ac:chgData name="Keri-Anne Stephens" userId="S::kerianne.stephens@nzqa.govt.nz::ceae1415-4cec-4b0c-a333-777f1abf6152" providerId="AD" clId="Web-{78A99AE3-95F9-D6D8-BCF9-BFC27B38E300}" dt="2023-02-13T21:44:34.317" v="4" actId="1076"/>
          <ac:picMkLst>
            <pc:docMk/>
            <pc:sldMk cId="3993939982" sldId="377"/>
            <ac:picMk id="3" creationId="{CE595234-BDDC-4F1C-7B72-3FF2E8803E4A}"/>
          </ac:picMkLst>
        </pc:picChg>
      </pc:sldChg>
    </pc:docChg>
  </pc:docChgLst>
  <pc:docChgLst>
    <pc:chgData name="Gavin Middleton" userId="S::gavin.middleton@nzqa.govt.nz::f4494776-fba0-439d-ac15-425f0512948f" providerId="AD" clId="Web-{EFBEBEB0-D86D-F5CD-6B47-48220C30F951}"/>
    <pc:docChg chg="mod modSld">
      <pc:chgData name="Gavin Middleton" userId="S::gavin.middleton@nzqa.govt.nz::f4494776-fba0-439d-ac15-425f0512948f" providerId="AD" clId="Web-{EFBEBEB0-D86D-F5CD-6B47-48220C30F951}" dt="2023-02-09T01:22:52.405" v="113"/>
      <pc:docMkLst>
        <pc:docMk/>
      </pc:docMkLst>
      <pc:sldChg chg="modSp">
        <pc:chgData name="Gavin Middleton" userId="S::gavin.middleton@nzqa.govt.nz::f4494776-fba0-439d-ac15-425f0512948f" providerId="AD" clId="Web-{EFBEBEB0-D86D-F5CD-6B47-48220C30F951}" dt="2023-02-08T18:35:27.021" v="1" actId="20577"/>
        <pc:sldMkLst>
          <pc:docMk/>
          <pc:sldMk cId="3629973411" sldId="346"/>
        </pc:sldMkLst>
        <pc:spChg chg="mod">
          <ac:chgData name="Gavin Middleton" userId="S::gavin.middleton@nzqa.govt.nz::f4494776-fba0-439d-ac15-425f0512948f" providerId="AD" clId="Web-{EFBEBEB0-D86D-F5CD-6B47-48220C30F951}" dt="2023-02-08T18:35:27.021" v="1" actId="20577"/>
          <ac:spMkLst>
            <pc:docMk/>
            <pc:sldMk cId="3629973411" sldId="346"/>
            <ac:spMk id="3" creationId="{41DD78EF-5A34-4477-8FD8-B70FB262EDDE}"/>
          </ac:spMkLst>
        </pc:spChg>
      </pc:sldChg>
      <pc:sldChg chg="addCm">
        <pc:chgData name="Gavin Middleton" userId="S::gavin.middleton@nzqa.govt.nz::f4494776-fba0-439d-ac15-425f0512948f" providerId="AD" clId="Web-{EFBEBEB0-D86D-F5CD-6B47-48220C30F951}" dt="2023-02-08T23:05:15.722" v="8"/>
        <pc:sldMkLst>
          <pc:docMk/>
          <pc:sldMk cId="3897823115" sldId="34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avin Middleton" userId="S::gavin.middleton@nzqa.govt.nz::f4494776-fba0-439d-ac15-425f0512948f" providerId="AD" clId="Web-{EFBEBEB0-D86D-F5CD-6B47-48220C30F951}" dt="2023-02-08T23:05:15.722" v="8"/>
              <pc2:cmMkLst xmlns:pc2="http://schemas.microsoft.com/office/powerpoint/2019/9/main/command">
                <pc:docMk/>
                <pc:sldMk cId="3897823115" sldId="347"/>
                <pc2:cmMk id="{6139CBD7-F5FB-496B-8922-BAC45FA214B5}"/>
              </pc2:cmMkLst>
            </pc226:cmChg>
            <pc226:cmChg xmlns:pc226="http://schemas.microsoft.com/office/powerpoint/2022/06/main/command" chg="add">
              <pc226:chgData name="Gavin Middleton" userId="S::gavin.middleton@nzqa.govt.nz::f4494776-fba0-439d-ac15-425f0512948f" providerId="AD" clId="Web-{EFBEBEB0-D86D-F5CD-6B47-48220C30F951}" dt="2023-02-08T18:36:15.195" v="3"/>
              <pc2:cmMkLst xmlns:pc2="http://schemas.microsoft.com/office/powerpoint/2019/9/main/command">
                <pc:docMk/>
                <pc:sldMk cId="3897823115" sldId="347"/>
                <pc2:cmMk id="{47D5C2D9-2670-454B-9026-1862D3A39B1D}"/>
              </pc2:cmMkLst>
            </pc226:cmChg>
          </p:ext>
        </pc:extLst>
      </pc:sldChg>
      <pc:sldChg chg="addCm">
        <pc:chgData name="Gavin Middleton" userId="S::gavin.middleton@nzqa.govt.nz::f4494776-fba0-439d-ac15-425f0512948f" providerId="AD" clId="Web-{EFBEBEB0-D86D-F5CD-6B47-48220C30F951}" dt="2023-02-08T18:46:27.883" v="4"/>
        <pc:sldMkLst>
          <pc:docMk/>
          <pc:sldMk cId="1573893508" sldId="34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avin Middleton" userId="S::gavin.middleton@nzqa.govt.nz::f4494776-fba0-439d-ac15-425f0512948f" providerId="AD" clId="Web-{EFBEBEB0-D86D-F5CD-6B47-48220C30F951}" dt="2023-02-08T18:46:27.883" v="4"/>
              <pc2:cmMkLst xmlns:pc2="http://schemas.microsoft.com/office/powerpoint/2019/9/main/command">
                <pc:docMk/>
                <pc:sldMk cId="1573893508" sldId="348"/>
                <pc2:cmMk id="{A1596EE2-1B49-4454-96C9-78168113DC65}"/>
              </pc2:cmMkLst>
            </pc226:cmChg>
          </p:ext>
        </pc:extLst>
      </pc:sldChg>
      <pc:sldChg chg="modSp">
        <pc:chgData name="Gavin Middleton" userId="S::gavin.middleton@nzqa.govt.nz::f4494776-fba0-439d-ac15-425f0512948f" providerId="AD" clId="Web-{EFBEBEB0-D86D-F5CD-6B47-48220C30F951}" dt="2023-02-08T18:46:57.055" v="6" actId="20577"/>
        <pc:sldMkLst>
          <pc:docMk/>
          <pc:sldMk cId="915373941" sldId="349"/>
        </pc:sldMkLst>
        <pc:spChg chg="mod">
          <ac:chgData name="Gavin Middleton" userId="S::gavin.middleton@nzqa.govt.nz::f4494776-fba0-439d-ac15-425f0512948f" providerId="AD" clId="Web-{EFBEBEB0-D86D-F5CD-6B47-48220C30F951}" dt="2023-02-08T18:46:57.055" v="6" actId="20577"/>
          <ac:spMkLst>
            <pc:docMk/>
            <pc:sldMk cId="915373941" sldId="349"/>
            <ac:spMk id="4" creationId="{DD951BB8-EB2E-F7A6-69CD-B2C525023E8D}"/>
          </ac:spMkLst>
        </pc:spChg>
      </pc:sldChg>
      <pc:sldChg chg="addCm">
        <pc:chgData name="Gavin Middleton" userId="S::gavin.middleton@nzqa.govt.nz::f4494776-fba0-439d-ac15-425f0512948f" providerId="AD" clId="Web-{EFBEBEB0-D86D-F5CD-6B47-48220C30F951}" dt="2023-02-08T23:05:47.145" v="9"/>
        <pc:sldMkLst>
          <pc:docMk/>
          <pc:sldMk cId="3331923648" sldId="35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avin Middleton" userId="S::gavin.middleton@nzqa.govt.nz::f4494776-fba0-439d-ac15-425f0512948f" providerId="AD" clId="Web-{EFBEBEB0-D86D-F5CD-6B47-48220C30F951}" dt="2023-02-08T23:05:47.145" v="9"/>
              <pc2:cmMkLst xmlns:pc2="http://schemas.microsoft.com/office/powerpoint/2019/9/main/command">
                <pc:docMk/>
                <pc:sldMk cId="3331923648" sldId="351"/>
                <pc2:cmMk id="{312DB3D6-BF0E-414C-BD8F-588C39A04099}"/>
              </pc2:cmMkLst>
            </pc226:cmChg>
          </p:ext>
        </pc:extLst>
      </pc:sldChg>
      <pc:sldChg chg="modSp">
        <pc:chgData name="Gavin Middleton" userId="S::gavin.middleton@nzqa.govt.nz::f4494776-fba0-439d-ac15-425f0512948f" providerId="AD" clId="Web-{EFBEBEB0-D86D-F5CD-6B47-48220C30F951}" dt="2023-02-08T23:07:23.069" v="10" actId="20577"/>
        <pc:sldMkLst>
          <pc:docMk/>
          <pc:sldMk cId="3202343303" sldId="354"/>
        </pc:sldMkLst>
        <pc:spChg chg="mod">
          <ac:chgData name="Gavin Middleton" userId="S::gavin.middleton@nzqa.govt.nz::f4494776-fba0-439d-ac15-425f0512948f" providerId="AD" clId="Web-{EFBEBEB0-D86D-F5CD-6B47-48220C30F951}" dt="2023-02-08T23:07:23.069" v="10" actId="20577"/>
          <ac:spMkLst>
            <pc:docMk/>
            <pc:sldMk cId="3202343303" sldId="354"/>
            <ac:spMk id="5" creationId="{D92758A1-83B8-DB47-CEEF-AFEE030391D3}"/>
          </ac:spMkLst>
        </pc:spChg>
      </pc:sldChg>
      <pc:sldChg chg="addSp modSp">
        <pc:chgData name="Gavin Middleton" userId="S::gavin.middleton@nzqa.govt.nz::f4494776-fba0-439d-ac15-425f0512948f" providerId="AD" clId="Web-{EFBEBEB0-D86D-F5CD-6B47-48220C30F951}" dt="2023-02-08T23:08:43.868" v="17" actId="14100"/>
        <pc:sldMkLst>
          <pc:docMk/>
          <pc:sldMk cId="1910215504" sldId="355"/>
        </pc:sldMkLst>
        <pc:spChg chg="add mod ord">
          <ac:chgData name="Gavin Middleton" userId="S::gavin.middleton@nzqa.govt.nz::f4494776-fba0-439d-ac15-425f0512948f" providerId="AD" clId="Web-{EFBEBEB0-D86D-F5CD-6B47-48220C30F951}" dt="2023-02-08T23:08:27.337" v="16"/>
          <ac:spMkLst>
            <pc:docMk/>
            <pc:sldMk cId="1910215504" sldId="355"/>
            <ac:spMk id="2" creationId="{B92B977D-5EB4-65BB-2CF3-5EC03F63D801}"/>
          </ac:spMkLst>
        </pc:spChg>
        <pc:spChg chg="mod">
          <ac:chgData name="Gavin Middleton" userId="S::gavin.middleton@nzqa.govt.nz::f4494776-fba0-439d-ac15-425f0512948f" providerId="AD" clId="Web-{EFBEBEB0-D86D-F5CD-6B47-48220C30F951}" dt="2023-02-08T23:08:43.868" v="17" actId="14100"/>
          <ac:spMkLst>
            <pc:docMk/>
            <pc:sldMk cId="1910215504" sldId="355"/>
            <ac:spMk id="6" creationId="{F7E9DADF-C7AE-84AB-CE76-837E3E0B6D12}"/>
          </ac:spMkLst>
        </pc:spChg>
      </pc:sldChg>
      <pc:sldChg chg="modSp">
        <pc:chgData name="Gavin Middleton" userId="S::gavin.middleton@nzqa.govt.nz::f4494776-fba0-439d-ac15-425f0512948f" providerId="AD" clId="Web-{EFBEBEB0-D86D-F5CD-6B47-48220C30F951}" dt="2023-02-08T23:04:07.080" v="7" actId="20577"/>
        <pc:sldMkLst>
          <pc:docMk/>
          <pc:sldMk cId="4283426600" sldId="357"/>
        </pc:sldMkLst>
        <pc:spChg chg="mod">
          <ac:chgData name="Gavin Middleton" userId="S::gavin.middleton@nzqa.govt.nz::f4494776-fba0-439d-ac15-425f0512948f" providerId="AD" clId="Web-{EFBEBEB0-D86D-F5CD-6B47-48220C30F951}" dt="2023-02-08T23:04:07.080" v="7" actId="20577"/>
          <ac:spMkLst>
            <pc:docMk/>
            <pc:sldMk cId="4283426600" sldId="357"/>
            <ac:spMk id="5" creationId="{16300243-B920-D94F-D5B7-409137551234}"/>
          </ac:spMkLst>
        </pc:spChg>
      </pc:sldChg>
      <pc:sldChg chg="addCm">
        <pc:chgData name="Gavin Middleton" userId="S::gavin.middleton@nzqa.govt.nz::f4494776-fba0-439d-ac15-425f0512948f" providerId="AD" clId="Web-{EFBEBEB0-D86D-F5CD-6B47-48220C30F951}" dt="2023-02-08T23:07:38.945" v="11"/>
        <pc:sldMkLst>
          <pc:docMk/>
          <pc:sldMk cId="2700449766" sldId="35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avin Middleton" userId="S::gavin.middleton@nzqa.govt.nz::f4494776-fba0-439d-ac15-425f0512948f" providerId="AD" clId="Web-{EFBEBEB0-D86D-F5CD-6B47-48220C30F951}" dt="2023-02-08T23:07:38.945" v="11"/>
              <pc2:cmMkLst xmlns:pc2="http://schemas.microsoft.com/office/powerpoint/2019/9/main/command">
                <pc:docMk/>
                <pc:sldMk cId="2700449766" sldId="358"/>
                <pc2:cmMk id="{3562DB7C-E729-4FB1-BDE4-887B7E1BF51E}"/>
              </pc2:cmMkLst>
            </pc226:cmChg>
          </p:ext>
        </pc:extLst>
      </pc:sldChg>
      <pc:sldChg chg="modSp">
        <pc:chgData name="Gavin Middleton" userId="S::gavin.middleton@nzqa.govt.nz::f4494776-fba0-439d-ac15-425f0512948f" providerId="AD" clId="Web-{EFBEBEB0-D86D-F5CD-6B47-48220C30F951}" dt="2023-02-08T23:09:18.041" v="18" actId="14100"/>
        <pc:sldMkLst>
          <pc:docMk/>
          <pc:sldMk cId="244719020" sldId="360"/>
        </pc:sldMkLst>
        <pc:spChg chg="mod">
          <ac:chgData name="Gavin Middleton" userId="S::gavin.middleton@nzqa.govt.nz::f4494776-fba0-439d-ac15-425f0512948f" providerId="AD" clId="Web-{EFBEBEB0-D86D-F5CD-6B47-48220C30F951}" dt="2023-02-08T23:09:18.041" v="18" actId="14100"/>
          <ac:spMkLst>
            <pc:docMk/>
            <pc:sldMk cId="244719020" sldId="360"/>
            <ac:spMk id="6" creationId="{F7E9DADF-C7AE-84AB-CE76-837E3E0B6D12}"/>
          </ac:spMkLst>
        </pc:spChg>
      </pc:sldChg>
      <pc:sldChg chg="modSp">
        <pc:chgData name="Gavin Middleton" userId="S::gavin.middleton@nzqa.govt.nz::f4494776-fba0-439d-ac15-425f0512948f" providerId="AD" clId="Web-{EFBEBEB0-D86D-F5CD-6B47-48220C30F951}" dt="2023-02-08T23:11:22.295" v="23" actId="20577"/>
        <pc:sldMkLst>
          <pc:docMk/>
          <pc:sldMk cId="2426168249" sldId="364"/>
        </pc:sldMkLst>
        <pc:spChg chg="mod">
          <ac:chgData name="Gavin Middleton" userId="S::gavin.middleton@nzqa.govt.nz::f4494776-fba0-439d-ac15-425f0512948f" providerId="AD" clId="Web-{EFBEBEB0-D86D-F5CD-6B47-48220C30F951}" dt="2023-02-08T23:11:22.295" v="23" actId="20577"/>
          <ac:spMkLst>
            <pc:docMk/>
            <pc:sldMk cId="2426168249" sldId="364"/>
            <ac:spMk id="2" creationId="{132BC663-B6D1-6E73-DD63-9DE1431AA8F1}"/>
          </ac:spMkLst>
        </pc:spChg>
      </pc:sldChg>
      <pc:sldChg chg="modSp addCm modCm">
        <pc:chgData name="Gavin Middleton" userId="S::gavin.middleton@nzqa.govt.nz::f4494776-fba0-439d-ac15-425f0512948f" providerId="AD" clId="Web-{EFBEBEB0-D86D-F5CD-6B47-48220C30F951}" dt="2023-02-09T00:50:05.688" v="41"/>
        <pc:sldMkLst>
          <pc:docMk/>
          <pc:sldMk cId="1460797371" sldId="368"/>
        </pc:sldMkLst>
        <pc:spChg chg="mod">
          <ac:chgData name="Gavin Middleton" userId="S::gavin.middleton@nzqa.govt.nz::f4494776-fba0-439d-ac15-425f0512948f" providerId="AD" clId="Web-{EFBEBEB0-D86D-F5CD-6B47-48220C30F951}" dt="2023-02-09T00:47:09.822" v="39" actId="20577"/>
          <ac:spMkLst>
            <pc:docMk/>
            <pc:sldMk cId="1460797371" sldId="368"/>
            <ac:spMk id="6" creationId="{F7E9DADF-C7AE-84AB-CE76-837E3E0B6D1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Gavin Middleton" userId="S::gavin.middleton@nzqa.govt.nz::f4494776-fba0-439d-ac15-425f0512948f" providerId="AD" clId="Web-{EFBEBEB0-D86D-F5CD-6B47-48220C30F951}" dt="2023-02-09T00:50:05.688" v="41"/>
              <pc2:cmMkLst xmlns:pc2="http://schemas.microsoft.com/office/powerpoint/2019/9/main/command">
                <pc:docMk/>
                <pc:sldMk cId="1460797371" sldId="368"/>
                <pc2:cmMk id="{66866ACD-C6E7-416E-A98B-D9402ADDEBD2}"/>
              </pc2:cmMkLst>
            </pc226:cmChg>
          </p:ext>
        </pc:extLst>
      </pc:sldChg>
      <pc:sldChg chg="modSp">
        <pc:chgData name="Gavin Middleton" userId="S::gavin.middleton@nzqa.govt.nz::f4494776-fba0-439d-ac15-425f0512948f" providerId="AD" clId="Web-{EFBEBEB0-D86D-F5CD-6B47-48220C30F951}" dt="2023-02-09T01:19:10.841" v="47"/>
        <pc:sldMkLst>
          <pc:docMk/>
          <pc:sldMk cId="3210344422" sldId="369"/>
        </pc:sldMkLst>
        <pc:picChg chg="ord">
          <ac:chgData name="Gavin Middleton" userId="S::gavin.middleton@nzqa.govt.nz::f4494776-fba0-439d-ac15-425f0512948f" providerId="AD" clId="Web-{EFBEBEB0-D86D-F5CD-6B47-48220C30F951}" dt="2023-02-09T01:19:10.841" v="47"/>
          <ac:picMkLst>
            <pc:docMk/>
            <pc:sldMk cId="3210344422" sldId="369"/>
            <ac:picMk id="14" creationId="{C977A4E5-5E28-AEFD-5CFA-2DAEF5F9D9E1}"/>
          </ac:picMkLst>
        </pc:picChg>
      </pc:sldChg>
      <pc:sldChg chg="modSp">
        <pc:chgData name="Gavin Middleton" userId="S::gavin.middleton@nzqa.govt.nz::f4494776-fba0-439d-ac15-425f0512948f" providerId="AD" clId="Web-{EFBEBEB0-D86D-F5CD-6B47-48220C30F951}" dt="2023-02-09T01:18:59.309" v="46" actId="20577"/>
        <pc:sldMkLst>
          <pc:docMk/>
          <pc:sldMk cId="190257680" sldId="370"/>
        </pc:sldMkLst>
        <pc:spChg chg="mod">
          <ac:chgData name="Gavin Middleton" userId="S::gavin.middleton@nzqa.govt.nz::f4494776-fba0-439d-ac15-425f0512948f" providerId="AD" clId="Web-{EFBEBEB0-D86D-F5CD-6B47-48220C30F951}" dt="2023-02-09T01:18:59.309" v="46" actId="20577"/>
          <ac:spMkLst>
            <pc:docMk/>
            <pc:sldMk cId="190257680" sldId="370"/>
            <ac:spMk id="6" creationId="{F7E9DADF-C7AE-84AB-CE76-837E3E0B6D12}"/>
          </ac:spMkLst>
        </pc:spChg>
      </pc:sldChg>
      <pc:sldChg chg="modSp">
        <pc:chgData name="Gavin Middleton" userId="S::gavin.middleton@nzqa.govt.nz::f4494776-fba0-439d-ac15-425f0512948f" providerId="AD" clId="Web-{EFBEBEB0-D86D-F5CD-6B47-48220C30F951}" dt="2023-02-08T23:12:37.531" v="35" actId="20577"/>
        <pc:sldMkLst>
          <pc:docMk/>
          <pc:sldMk cId="956930966" sldId="376"/>
        </pc:sldMkLst>
        <pc:spChg chg="mod">
          <ac:chgData name="Gavin Middleton" userId="S::gavin.middleton@nzqa.govt.nz::f4494776-fba0-439d-ac15-425f0512948f" providerId="AD" clId="Web-{EFBEBEB0-D86D-F5CD-6B47-48220C30F951}" dt="2023-02-08T23:12:37.531" v="35" actId="20577"/>
          <ac:spMkLst>
            <pc:docMk/>
            <pc:sldMk cId="956930966" sldId="376"/>
            <ac:spMk id="6" creationId="{F7E9DADF-C7AE-84AB-CE76-837E3E0B6D12}"/>
          </ac:spMkLst>
        </pc:spChg>
        <pc:picChg chg="mod">
          <ac:chgData name="Gavin Middleton" userId="S::gavin.middleton@nzqa.govt.nz::f4494776-fba0-439d-ac15-425f0512948f" providerId="AD" clId="Web-{EFBEBEB0-D86D-F5CD-6B47-48220C30F951}" dt="2023-02-08T23:11:52.983" v="24" actId="1076"/>
          <ac:picMkLst>
            <pc:docMk/>
            <pc:sldMk cId="956930966" sldId="376"/>
            <ac:picMk id="7" creationId="{2F492D8E-52DC-429E-BB5E-904500F6548A}"/>
          </ac:picMkLst>
        </pc:picChg>
      </pc:sldChg>
      <pc:sldChg chg="modSp">
        <pc:chgData name="Gavin Middleton" userId="S::gavin.middleton@nzqa.govt.nz::f4494776-fba0-439d-ac15-425f0512948f" providerId="AD" clId="Web-{EFBEBEB0-D86D-F5CD-6B47-48220C30F951}" dt="2023-02-09T01:22:52.405" v="113"/>
        <pc:sldMkLst>
          <pc:docMk/>
          <pc:sldMk cId="3993939982" sldId="377"/>
        </pc:sldMkLst>
        <pc:graphicFrameChg chg="mod modGraphic">
          <ac:chgData name="Gavin Middleton" userId="S::gavin.middleton@nzqa.govt.nz::f4494776-fba0-439d-ac15-425f0512948f" providerId="AD" clId="Web-{EFBEBEB0-D86D-F5CD-6B47-48220C30F951}" dt="2023-02-09T01:22:52.405" v="113"/>
          <ac:graphicFrameMkLst>
            <pc:docMk/>
            <pc:sldMk cId="3993939982" sldId="377"/>
            <ac:graphicFrameMk id="5" creationId="{E1AB2EBF-1B52-D9E9-E2E1-83180BA51F8B}"/>
          </ac:graphicFrameMkLst>
        </pc:graphicFrameChg>
      </pc:sldChg>
      <pc:sldChg chg="modSp">
        <pc:chgData name="Gavin Middleton" userId="S::gavin.middleton@nzqa.govt.nz::f4494776-fba0-439d-ac15-425f0512948f" providerId="AD" clId="Web-{EFBEBEB0-D86D-F5CD-6B47-48220C30F951}" dt="2023-02-08T23:10:40.575" v="21" actId="20577"/>
        <pc:sldMkLst>
          <pc:docMk/>
          <pc:sldMk cId="1707908954" sldId="378"/>
        </pc:sldMkLst>
        <pc:spChg chg="mod">
          <ac:chgData name="Gavin Middleton" userId="S::gavin.middleton@nzqa.govt.nz::f4494776-fba0-439d-ac15-425f0512948f" providerId="AD" clId="Web-{EFBEBEB0-D86D-F5CD-6B47-48220C30F951}" dt="2023-02-08T23:10:40.575" v="21" actId="20577"/>
          <ac:spMkLst>
            <pc:docMk/>
            <pc:sldMk cId="1707908954" sldId="378"/>
            <ac:spMk id="6" creationId="{F7E9DADF-C7AE-84AB-CE76-837E3E0B6D12}"/>
          </ac:spMkLst>
        </pc:spChg>
      </pc:sldChg>
    </pc:docChg>
  </pc:docChgLst>
  <pc:docChgLst>
    <pc:chgData name="Steve Bargh" userId="S::steve.bargh@nzqa.govt.nz::255b8b9c-c3c3-4948-bf8e-6a69ba4a05e6" providerId="AD" clId="Web-{F2E5B07C-0D0D-C372-08E5-2A2BE96F6623}"/>
    <pc:docChg chg="mod modSld">
      <pc:chgData name="Steve Bargh" userId="S::steve.bargh@nzqa.govt.nz::255b8b9c-c3c3-4948-bf8e-6a69ba4a05e6" providerId="AD" clId="Web-{F2E5B07C-0D0D-C372-08E5-2A2BE96F6623}" dt="2023-02-07T22:21:23.634" v="295"/>
      <pc:docMkLst>
        <pc:docMk/>
      </pc:docMkLst>
      <pc:sldChg chg="modSp addCm">
        <pc:chgData name="Steve Bargh" userId="S::steve.bargh@nzqa.govt.nz::255b8b9c-c3c3-4948-bf8e-6a69ba4a05e6" providerId="AD" clId="Web-{F2E5B07C-0D0D-C372-08E5-2A2BE96F6623}" dt="2023-02-07T22:14:21.764" v="250"/>
        <pc:sldMkLst>
          <pc:docMk/>
          <pc:sldMk cId="1439133291" sldId="344"/>
        </pc:sldMkLst>
        <pc:picChg chg="mod">
          <ac:chgData name="Steve Bargh" userId="S::steve.bargh@nzqa.govt.nz::255b8b9c-c3c3-4948-bf8e-6a69ba4a05e6" providerId="AD" clId="Web-{F2E5B07C-0D0D-C372-08E5-2A2BE96F6623}" dt="2023-02-07T22:12:58.668" v="248" actId="1076"/>
          <ac:picMkLst>
            <pc:docMk/>
            <pc:sldMk cId="1439133291" sldId="344"/>
            <ac:picMk id="5" creationId="{D4463094-2AE0-B67C-FA4A-B0675EDF334E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teve Bargh" userId="S::steve.bargh@nzqa.govt.nz::255b8b9c-c3c3-4948-bf8e-6a69ba4a05e6" providerId="AD" clId="Web-{F2E5B07C-0D0D-C372-08E5-2A2BE96F6623}" dt="2023-02-07T22:14:21.764" v="250"/>
              <pc2:cmMkLst xmlns:pc2="http://schemas.microsoft.com/office/powerpoint/2019/9/main/command">
                <pc:docMk/>
                <pc:sldMk cId="1439133291" sldId="344"/>
                <pc2:cmMk id="{3A249A57-2F57-4720-98BD-0C00E1A54F07}"/>
              </pc2:cmMkLst>
            </pc226:cmChg>
          </p:ext>
        </pc:extLst>
      </pc:sldChg>
      <pc:sldChg chg="modSp">
        <pc:chgData name="Steve Bargh" userId="S::steve.bargh@nzqa.govt.nz::255b8b9c-c3c3-4948-bf8e-6a69ba4a05e6" providerId="AD" clId="Web-{F2E5B07C-0D0D-C372-08E5-2A2BE96F6623}" dt="2023-02-07T22:15:03.797" v="252" actId="20577"/>
        <pc:sldMkLst>
          <pc:docMk/>
          <pc:sldMk cId="3897823115" sldId="347"/>
        </pc:sldMkLst>
        <pc:spChg chg="mod">
          <ac:chgData name="Steve Bargh" userId="S::steve.bargh@nzqa.govt.nz::255b8b9c-c3c3-4948-bf8e-6a69ba4a05e6" providerId="AD" clId="Web-{F2E5B07C-0D0D-C372-08E5-2A2BE96F6623}" dt="2023-02-07T22:15:03.797" v="252" actId="20577"/>
          <ac:spMkLst>
            <pc:docMk/>
            <pc:sldMk cId="3897823115" sldId="347"/>
            <ac:spMk id="2" creationId="{E245D417-10A2-DD21-DCEE-7AF654F46766}"/>
          </ac:spMkLst>
        </pc:spChg>
      </pc:sldChg>
      <pc:sldChg chg="addCm">
        <pc:chgData name="Steve Bargh" userId="S::steve.bargh@nzqa.govt.nz::255b8b9c-c3c3-4948-bf8e-6a69ba4a05e6" providerId="AD" clId="Web-{F2E5B07C-0D0D-C372-08E5-2A2BE96F6623}" dt="2023-02-07T22:18:56.099" v="253"/>
        <pc:sldMkLst>
          <pc:docMk/>
          <pc:sldMk cId="1910215504" sldId="35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teve Bargh" userId="S::steve.bargh@nzqa.govt.nz::255b8b9c-c3c3-4948-bf8e-6a69ba4a05e6" providerId="AD" clId="Web-{F2E5B07C-0D0D-C372-08E5-2A2BE96F6623}" dt="2023-02-07T22:18:56.099" v="253"/>
              <pc2:cmMkLst xmlns:pc2="http://schemas.microsoft.com/office/powerpoint/2019/9/main/command">
                <pc:docMk/>
                <pc:sldMk cId="1910215504" sldId="355"/>
                <pc2:cmMk id="{54622D6D-F9B5-400D-A3A9-CF800340409A}"/>
              </pc2:cmMkLst>
            </pc226:cmChg>
          </p:ext>
        </pc:extLst>
      </pc:sldChg>
      <pc:sldChg chg="addSp modSp">
        <pc:chgData name="Steve Bargh" userId="S::steve.bargh@nzqa.govt.nz::255b8b9c-c3c3-4948-bf8e-6a69ba4a05e6" providerId="AD" clId="Web-{F2E5B07C-0D0D-C372-08E5-2A2BE96F6623}" dt="2023-02-07T22:21:23.634" v="295"/>
        <pc:sldMkLst>
          <pc:docMk/>
          <pc:sldMk cId="3993939982" sldId="377"/>
        </pc:sldMkLst>
        <pc:graphicFrameChg chg="mod modGraphic">
          <ac:chgData name="Steve Bargh" userId="S::steve.bargh@nzqa.govt.nz::255b8b9c-c3c3-4948-bf8e-6a69ba4a05e6" providerId="AD" clId="Web-{F2E5B07C-0D0D-C372-08E5-2A2BE96F6623}" dt="2023-02-07T22:21:23.634" v="295"/>
          <ac:graphicFrameMkLst>
            <pc:docMk/>
            <pc:sldMk cId="3993939982" sldId="377"/>
            <ac:graphicFrameMk id="5" creationId="{E1AB2EBF-1B52-D9E9-E2E1-83180BA51F8B}"/>
          </ac:graphicFrameMkLst>
        </pc:graphicFrameChg>
        <pc:picChg chg="add mod">
          <ac:chgData name="Steve Bargh" userId="S::steve.bargh@nzqa.govt.nz::255b8b9c-c3c3-4948-bf8e-6a69ba4a05e6" providerId="AD" clId="Web-{F2E5B07C-0D0D-C372-08E5-2A2BE96F6623}" dt="2023-02-07T22:21:16.056" v="279" actId="1076"/>
          <ac:picMkLst>
            <pc:docMk/>
            <pc:sldMk cId="3993939982" sldId="377"/>
            <ac:picMk id="2" creationId="{A77EDB8F-1DA3-BD3B-9BC5-025BAB7B9CCA}"/>
          </ac:picMkLst>
        </pc:picChg>
      </pc:sldChg>
    </pc:docChg>
  </pc:docChgLst>
  <pc:docChgLst>
    <pc:chgData name="Alice Wards" userId="d0e2cf93-c512-4174-8839-addc4256bfe8" providerId="ADAL" clId="{A8490E22-23B2-45DD-BEDB-453F179DA955}"/>
    <pc:docChg chg="delSld modSld">
      <pc:chgData name="Alice Wards" userId="d0e2cf93-c512-4174-8839-addc4256bfe8" providerId="ADAL" clId="{A8490E22-23B2-45DD-BEDB-453F179DA955}" dt="2023-02-16T23:16:17.214" v="14" actId="20577"/>
      <pc:docMkLst>
        <pc:docMk/>
      </pc:docMkLst>
      <pc:sldChg chg="modSp mod">
        <pc:chgData name="Alice Wards" userId="d0e2cf93-c512-4174-8839-addc4256bfe8" providerId="ADAL" clId="{A8490E22-23B2-45DD-BEDB-453F179DA955}" dt="2023-02-16T23:16:17.214" v="14" actId="20577"/>
        <pc:sldMkLst>
          <pc:docMk/>
          <pc:sldMk cId="1460797371" sldId="368"/>
        </pc:sldMkLst>
        <pc:spChg chg="mod">
          <ac:chgData name="Alice Wards" userId="d0e2cf93-c512-4174-8839-addc4256bfe8" providerId="ADAL" clId="{A8490E22-23B2-45DD-BEDB-453F179DA955}" dt="2023-02-16T23:16:17.214" v="14" actId="20577"/>
          <ac:spMkLst>
            <pc:docMk/>
            <pc:sldMk cId="1460797371" sldId="368"/>
            <ac:spMk id="6" creationId="{F7E9DADF-C7AE-84AB-CE76-837E3E0B6D12}"/>
          </ac:spMkLst>
        </pc:spChg>
      </pc:sldChg>
      <pc:sldChg chg="del">
        <pc:chgData name="Alice Wards" userId="d0e2cf93-c512-4174-8839-addc4256bfe8" providerId="ADAL" clId="{A8490E22-23B2-45DD-BEDB-453F179DA955}" dt="2023-02-16T22:09:59.357" v="0" actId="47"/>
        <pc:sldMkLst>
          <pc:docMk/>
          <pc:sldMk cId="3993939982" sldId="377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publicdomainpictures.net/view-image.php?image=343743&amp;picture=worker-typing-on-the-keyboard" TargetMode="External"/><Relationship Id="rId1" Type="http://schemas.openxmlformats.org/officeDocument/2006/relationships/image" Target="../media/image18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publicdomainpictures.net/view-image.php?image=343743&amp;picture=worker-typing-on-the-keyboard" TargetMode="External"/><Relationship Id="rId1" Type="http://schemas.openxmlformats.org/officeDocument/2006/relationships/image" Target="../media/image2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publicdomainpictures.net/view-image.php?image=343743&amp;picture=worker-typing-on-the-keyboard" TargetMode="External"/><Relationship Id="rId1" Type="http://schemas.openxmlformats.org/officeDocument/2006/relationships/image" Target="../media/image1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publicdomainpictures.net/view-image.php?image=343743&amp;picture=worker-typing-on-the-keyboard" TargetMode="External"/><Relationship Id="rId1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BFFA76-D9E7-4D24-95C9-D4F8B3C9D938}" type="doc">
      <dgm:prSet loTypeId="urn:microsoft.com/office/officeart/2005/8/layout/hList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NZ"/>
        </a:p>
      </dgm:t>
    </dgm:pt>
    <dgm:pt modelId="{2FB05BD3-53C1-486C-913F-C37199773396}">
      <dgm:prSet phldrT="[Text]"/>
      <dgm:spPr/>
      <dgm:t>
        <a:bodyPr/>
        <a:lstStyle/>
        <a:p>
          <a:r>
            <a:rPr lang="en-NZ">
              <a:latin typeface="Arial"/>
              <a:cs typeface="Arial"/>
            </a:rPr>
            <a:t>Literacy options</a:t>
          </a:r>
        </a:p>
      </dgm:t>
    </dgm:pt>
    <dgm:pt modelId="{812CE83C-44C7-4EA3-9181-1AEA46EE3763}" type="parTrans" cxnId="{6BF355F4-C480-4BF7-A8F1-C338B9AF482E}">
      <dgm:prSet/>
      <dgm:spPr/>
      <dgm:t>
        <a:bodyPr/>
        <a:lstStyle/>
        <a:p>
          <a:endParaRPr lang="en-NZ"/>
        </a:p>
      </dgm:t>
    </dgm:pt>
    <dgm:pt modelId="{06158789-1B69-409A-935A-8FECCE5E2996}" type="sibTrans" cxnId="{6BF355F4-C480-4BF7-A8F1-C338B9AF482E}">
      <dgm:prSet/>
      <dgm:spPr/>
      <dgm:t>
        <a:bodyPr/>
        <a:lstStyle/>
        <a:p>
          <a:endParaRPr lang="en-NZ"/>
        </a:p>
      </dgm:t>
    </dgm:pt>
    <dgm:pt modelId="{2ED5FB75-BA11-4A4C-B8CC-7CEBF855883B}">
      <dgm:prSet phldrT="[Text]"/>
      <dgm:spPr>
        <a:solidFill>
          <a:srgbClr val="ABD8D9"/>
        </a:solidFill>
      </dgm:spPr>
      <dgm:t>
        <a:bodyPr/>
        <a:lstStyle/>
        <a:p>
          <a:r>
            <a:rPr lang="en-NZ">
              <a:solidFill>
                <a:schemeClr val="tx1"/>
              </a:solidFill>
              <a:latin typeface="Arial"/>
              <a:cs typeface="Arial"/>
            </a:rPr>
            <a:t>New standards – </a:t>
          </a:r>
          <a:r>
            <a:rPr lang="en-NZ" err="1">
              <a:solidFill>
                <a:schemeClr val="tx1"/>
              </a:solidFill>
              <a:latin typeface="Arial"/>
              <a:cs typeface="Arial"/>
            </a:rPr>
            <a:t>Te</a:t>
          </a:r>
          <a:r>
            <a:rPr lang="en-NZ">
              <a:solidFill>
                <a:schemeClr val="tx1"/>
              </a:solidFill>
              <a:latin typeface="Arial"/>
              <a:cs typeface="Arial"/>
            </a:rPr>
            <a:t> Reo </a:t>
          </a:r>
          <a:r>
            <a:rPr lang="en-NZ" err="1">
              <a:solidFill>
                <a:schemeClr val="tx1"/>
              </a:solidFill>
              <a:latin typeface="Arial"/>
              <a:cs typeface="Arial"/>
            </a:rPr>
            <a:t>Matatini</a:t>
          </a:r>
          <a:r>
            <a:rPr lang="en-NZ">
              <a:solidFill>
                <a:schemeClr val="tx1"/>
              </a:solidFill>
              <a:latin typeface="Arial"/>
              <a:cs typeface="Arial"/>
            </a:rPr>
            <a:t> OR Literacy</a:t>
          </a:r>
        </a:p>
      </dgm:t>
    </dgm:pt>
    <dgm:pt modelId="{580FA151-C79B-4F8C-A7AB-DBA292261655}" type="parTrans" cxnId="{0311231D-BB70-437E-A441-F375CEAF29D2}">
      <dgm:prSet/>
      <dgm:spPr/>
      <dgm:t>
        <a:bodyPr/>
        <a:lstStyle/>
        <a:p>
          <a:endParaRPr lang="en-NZ"/>
        </a:p>
      </dgm:t>
    </dgm:pt>
    <dgm:pt modelId="{9A6D11EF-D43B-4235-BEFD-5CF87AA0F9ED}" type="sibTrans" cxnId="{0311231D-BB70-437E-A441-F375CEAF29D2}">
      <dgm:prSet/>
      <dgm:spPr/>
      <dgm:t>
        <a:bodyPr/>
        <a:lstStyle/>
        <a:p>
          <a:endParaRPr lang="en-NZ"/>
        </a:p>
      </dgm:t>
    </dgm:pt>
    <dgm:pt modelId="{1A2FAF92-D253-48E3-9F7B-BA4BB117A68D}">
      <dgm:prSet phldrT="[Text]"/>
      <dgm:spPr>
        <a:solidFill>
          <a:srgbClr val="ABD8D9"/>
        </a:solidFill>
      </dgm:spPr>
      <dgm:t>
        <a:bodyPr/>
        <a:lstStyle/>
        <a:p>
          <a:r>
            <a:rPr lang="en-NZ">
              <a:solidFill>
                <a:schemeClr val="tx1"/>
              </a:solidFill>
              <a:latin typeface="Arial"/>
              <a:cs typeface="Arial"/>
            </a:rPr>
            <a:t>New standards – Pilot standards (temporarily tagged)</a:t>
          </a:r>
        </a:p>
      </dgm:t>
    </dgm:pt>
    <dgm:pt modelId="{F21E8F6B-E685-400E-A6D9-F3AB2FFADDE1}" type="parTrans" cxnId="{1A10CDCE-605B-4AC1-B408-C72613ECB149}">
      <dgm:prSet/>
      <dgm:spPr/>
      <dgm:t>
        <a:bodyPr/>
        <a:lstStyle/>
        <a:p>
          <a:endParaRPr lang="en-NZ"/>
        </a:p>
      </dgm:t>
    </dgm:pt>
    <dgm:pt modelId="{9851102D-FAC2-4B24-8BAC-576461C2B2EF}" type="sibTrans" cxnId="{1A10CDCE-605B-4AC1-B408-C72613ECB149}">
      <dgm:prSet/>
      <dgm:spPr/>
      <dgm:t>
        <a:bodyPr/>
        <a:lstStyle/>
        <a:p>
          <a:endParaRPr lang="en-NZ"/>
        </a:p>
      </dgm:t>
    </dgm:pt>
    <dgm:pt modelId="{45C28ECD-04D3-442F-A719-9F9DF20882E9}">
      <dgm:prSet phldrT="[Text]"/>
      <dgm:spPr/>
      <dgm:t>
        <a:bodyPr/>
        <a:lstStyle/>
        <a:p>
          <a:r>
            <a:rPr lang="en-NZ">
              <a:latin typeface="Arial"/>
              <a:cs typeface="Arial"/>
            </a:rPr>
            <a:t>Numeracy options</a:t>
          </a:r>
        </a:p>
      </dgm:t>
    </dgm:pt>
    <dgm:pt modelId="{69D63A07-0CEA-49EB-8E6F-92206C9D753B}" type="parTrans" cxnId="{4CC69AF0-D375-4479-B069-BC4798B66193}">
      <dgm:prSet/>
      <dgm:spPr/>
      <dgm:t>
        <a:bodyPr/>
        <a:lstStyle/>
        <a:p>
          <a:endParaRPr lang="en-NZ"/>
        </a:p>
      </dgm:t>
    </dgm:pt>
    <dgm:pt modelId="{98E3E767-B400-47B9-8DDC-3F7DAFFECCF2}" type="sibTrans" cxnId="{4CC69AF0-D375-4479-B069-BC4798B66193}">
      <dgm:prSet/>
      <dgm:spPr/>
      <dgm:t>
        <a:bodyPr/>
        <a:lstStyle/>
        <a:p>
          <a:endParaRPr lang="en-NZ"/>
        </a:p>
      </dgm:t>
    </dgm:pt>
    <dgm:pt modelId="{EE592D8D-37BD-488D-88A8-7007F849C4F5}">
      <dgm:prSet phldrT="[Text]"/>
      <dgm:spPr>
        <a:solidFill>
          <a:srgbClr val="ABD8D9"/>
        </a:solidFill>
      </dgm:spPr>
      <dgm:t>
        <a:bodyPr/>
        <a:lstStyle/>
        <a:p>
          <a:pPr rtl="0"/>
          <a:r>
            <a:rPr lang="en-NZ" dirty="0">
              <a:solidFill>
                <a:schemeClr val="tx1"/>
              </a:solidFill>
              <a:latin typeface="Arial"/>
              <a:cs typeface="Arial"/>
            </a:rPr>
            <a:t>New standards –Pāngarau OR Numeracy</a:t>
          </a:r>
        </a:p>
      </dgm:t>
    </dgm:pt>
    <dgm:pt modelId="{4CA7FA1B-8DE1-405D-8C97-15688563828F}" type="parTrans" cxnId="{4C835673-385A-4DEC-A7F9-ABE39DDA8D7D}">
      <dgm:prSet/>
      <dgm:spPr/>
      <dgm:t>
        <a:bodyPr/>
        <a:lstStyle/>
        <a:p>
          <a:endParaRPr lang="en-NZ"/>
        </a:p>
      </dgm:t>
    </dgm:pt>
    <dgm:pt modelId="{95AD8DDF-5516-415E-AA03-760B857D456E}" type="sibTrans" cxnId="{4C835673-385A-4DEC-A7F9-ABE39DDA8D7D}">
      <dgm:prSet/>
      <dgm:spPr/>
      <dgm:t>
        <a:bodyPr/>
        <a:lstStyle/>
        <a:p>
          <a:endParaRPr lang="en-NZ"/>
        </a:p>
      </dgm:t>
    </dgm:pt>
    <dgm:pt modelId="{C7D33ACF-0B1C-4081-95CA-094BFA301286}">
      <dgm:prSet phldrT="[Text]"/>
      <dgm:spPr>
        <a:solidFill>
          <a:srgbClr val="ABD8D9"/>
        </a:solidFill>
      </dgm:spPr>
      <dgm:t>
        <a:bodyPr/>
        <a:lstStyle/>
        <a:p>
          <a:r>
            <a:rPr lang="en-NZ">
              <a:solidFill>
                <a:schemeClr val="tx1"/>
              </a:solidFill>
              <a:latin typeface="Arial"/>
              <a:cs typeface="Arial"/>
            </a:rPr>
            <a:t>New standards – Pilot standards (temporarily tagged)</a:t>
          </a:r>
        </a:p>
      </dgm:t>
    </dgm:pt>
    <dgm:pt modelId="{F04622FA-3F99-4CBB-8098-1B6FB51554D9}" type="parTrans" cxnId="{D6523B8F-7D30-4B26-A518-A381B4A4F146}">
      <dgm:prSet/>
      <dgm:spPr/>
      <dgm:t>
        <a:bodyPr/>
        <a:lstStyle/>
        <a:p>
          <a:endParaRPr lang="en-NZ"/>
        </a:p>
      </dgm:t>
    </dgm:pt>
    <dgm:pt modelId="{9955DBDD-8EA0-4A76-B8AF-A2E9675A8A3D}" type="sibTrans" cxnId="{D6523B8F-7D30-4B26-A518-A381B4A4F146}">
      <dgm:prSet/>
      <dgm:spPr/>
      <dgm:t>
        <a:bodyPr/>
        <a:lstStyle/>
        <a:p>
          <a:endParaRPr lang="en-NZ"/>
        </a:p>
      </dgm:t>
    </dgm:pt>
    <dgm:pt modelId="{11F069A2-A8F3-4F71-8BCA-EA2D69573EC7}">
      <dgm:prSet phldrT="[Text]"/>
      <dgm:spPr>
        <a:solidFill>
          <a:srgbClr val="ABD8D9"/>
        </a:solidFill>
      </dgm:spPr>
      <dgm:t>
        <a:bodyPr/>
        <a:lstStyle/>
        <a:p>
          <a:r>
            <a:rPr lang="en-NZ">
              <a:solidFill>
                <a:schemeClr val="tx1"/>
              </a:solidFill>
              <a:latin typeface="Arial"/>
              <a:cs typeface="Arial"/>
            </a:rPr>
            <a:t>Old standards – tagged Literacy list</a:t>
          </a:r>
        </a:p>
      </dgm:t>
    </dgm:pt>
    <dgm:pt modelId="{633B6166-BFB3-477C-A111-AA03A61D3614}" type="parTrans" cxnId="{AA62A8D4-C644-4E1C-BF29-AB0A9426C467}">
      <dgm:prSet/>
      <dgm:spPr/>
      <dgm:t>
        <a:bodyPr/>
        <a:lstStyle/>
        <a:p>
          <a:endParaRPr lang="en-NZ"/>
        </a:p>
      </dgm:t>
    </dgm:pt>
    <dgm:pt modelId="{E12516E3-0D92-49D0-B3AB-EF4601739683}" type="sibTrans" cxnId="{AA62A8D4-C644-4E1C-BF29-AB0A9426C467}">
      <dgm:prSet/>
      <dgm:spPr/>
      <dgm:t>
        <a:bodyPr/>
        <a:lstStyle/>
        <a:p>
          <a:endParaRPr lang="en-NZ"/>
        </a:p>
      </dgm:t>
    </dgm:pt>
    <dgm:pt modelId="{D1AE00A3-E035-4964-A5B2-C2F689A8FC58}">
      <dgm:prSet phldrT="[Text]"/>
      <dgm:spPr>
        <a:solidFill>
          <a:srgbClr val="ABD8D9"/>
        </a:solidFill>
      </dgm:spPr>
      <dgm:t>
        <a:bodyPr/>
        <a:lstStyle/>
        <a:p>
          <a:r>
            <a:rPr lang="en-NZ">
              <a:solidFill>
                <a:schemeClr val="tx1"/>
              </a:solidFill>
              <a:latin typeface="Arial"/>
              <a:cs typeface="Arial"/>
            </a:rPr>
            <a:t>Old standards – package of Unit Standards</a:t>
          </a:r>
        </a:p>
      </dgm:t>
    </dgm:pt>
    <dgm:pt modelId="{17B0B282-54A7-44AF-BB3D-D630DA2A288E}" type="parTrans" cxnId="{9D322928-5717-44E4-ACB2-AAC3E3FC284A}">
      <dgm:prSet/>
      <dgm:spPr/>
      <dgm:t>
        <a:bodyPr/>
        <a:lstStyle/>
        <a:p>
          <a:endParaRPr lang="en-NZ"/>
        </a:p>
      </dgm:t>
    </dgm:pt>
    <dgm:pt modelId="{23764CF5-BDC5-48BD-9E8E-EE0F9E5E476E}" type="sibTrans" cxnId="{9D322928-5717-44E4-ACB2-AAC3E3FC284A}">
      <dgm:prSet/>
      <dgm:spPr/>
      <dgm:t>
        <a:bodyPr/>
        <a:lstStyle/>
        <a:p>
          <a:endParaRPr lang="en-NZ"/>
        </a:p>
      </dgm:t>
    </dgm:pt>
    <dgm:pt modelId="{672AE7E0-A489-455A-B2E5-34014EFAFB41}">
      <dgm:prSet phldrT="[Text]"/>
      <dgm:spPr>
        <a:solidFill>
          <a:srgbClr val="ABD8D9"/>
        </a:solidFill>
      </dgm:spPr>
      <dgm:t>
        <a:bodyPr/>
        <a:lstStyle/>
        <a:p>
          <a:r>
            <a:rPr lang="en-NZ">
              <a:solidFill>
                <a:schemeClr val="tx1"/>
              </a:solidFill>
              <a:latin typeface="Arial"/>
              <a:cs typeface="Arial"/>
            </a:rPr>
            <a:t>Old standards – tagged Numeracy list</a:t>
          </a:r>
        </a:p>
      </dgm:t>
    </dgm:pt>
    <dgm:pt modelId="{2C596FA5-D8B5-4F88-AC3D-D158232D4AA5}" type="parTrans" cxnId="{FABFBE89-8FB5-4679-BECD-3128B10343E5}">
      <dgm:prSet/>
      <dgm:spPr/>
      <dgm:t>
        <a:bodyPr/>
        <a:lstStyle/>
        <a:p>
          <a:endParaRPr lang="en-NZ"/>
        </a:p>
      </dgm:t>
    </dgm:pt>
    <dgm:pt modelId="{E33D0672-883A-48C7-A7DB-224D6FA58F32}" type="sibTrans" cxnId="{FABFBE89-8FB5-4679-BECD-3128B10343E5}">
      <dgm:prSet/>
      <dgm:spPr/>
      <dgm:t>
        <a:bodyPr/>
        <a:lstStyle/>
        <a:p>
          <a:endParaRPr lang="en-NZ"/>
        </a:p>
      </dgm:t>
    </dgm:pt>
    <dgm:pt modelId="{3D57641C-FA28-43C7-B6BC-7B20264F9A69}">
      <dgm:prSet phldrT="[Text]"/>
      <dgm:spPr>
        <a:solidFill>
          <a:srgbClr val="ABD8D9"/>
        </a:solidFill>
      </dgm:spPr>
      <dgm:t>
        <a:bodyPr/>
        <a:lstStyle/>
        <a:p>
          <a:r>
            <a:rPr lang="en-NZ">
              <a:solidFill>
                <a:schemeClr val="tx1"/>
              </a:solidFill>
              <a:latin typeface="Arial"/>
              <a:cs typeface="Arial"/>
            </a:rPr>
            <a:t>Old standards – package of Unit Standards</a:t>
          </a:r>
        </a:p>
      </dgm:t>
    </dgm:pt>
    <dgm:pt modelId="{0560E38E-7A4F-48C5-9279-43E398FF721B}" type="parTrans" cxnId="{35425E4D-3018-4EA9-A248-1C4D73E93F83}">
      <dgm:prSet/>
      <dgm:spPr/>
      <dgm:t>
        <a:bodyPr/>
        <a:lstStyle/>
        <a:p>
          <a:endParaRPr lang="en-NZ"/>
        </a:p>
      </dgm:t>
    </dgm:pt>
    <dgm:pt modelId="{FB686F80-3027-4B63-A622-1085F1D93261}" type="sibTrans" cxnId="{35425E4D-3018-4EA9-A248-1C4D73E93F83}">
      <dgm:prSet/>
      <dgm:spPr/>
      <dgm:t>
        <a:bodyPr/>
        <a:lstStyle/>
        <a:p>
          <a:endParaRPr lang="en-NZ"/>
        </a:p>
      </dgm:t>
    </dgm:pt>
    <dgm:pt modelId="{02BFBD6B-BB8C-4147-B3A7-F3405F92BF90}" type="pres">
      <dgm:prSet presAssocID="{14BFFA76-D9E7-4D24-95C9-D4F8B3C9D938}" presName="linearFlow" presStyleCnt="0">
        <dgm:presLayoutVars>
          <dgm:dir/>
          <dgm:animLvl val="lvl"/>
          <dgm:resizeHandles/>
        </dgm:presLayoutVars>
      </dgm:prSet>
      <dgm:spPr/>
    </dgm:pt>
    <dgm:pt modelId="{4B438570-ADE1-4B3F-83E7-BC615BE1A894}" type="pres">
      <dgm:prSet presAssocID="{2FB05BD3-53C1-486C-913F-C37199773396}" presName="compositeNode" presStyleCnt="0">
        <dgm:presLayoutVars>
          <dgm:bulletEnabled val="1"/>
        </dgm:presLayoutVars>
      </dgm:prSet>
      <dgm:spPr/>
    </dgm:pt>
    <dgm:pt modelId="{3E8256D8-70AF-4489-9E17-2A07E6B0B569}" type="pres">
      <dgm:prSet presAssocID="{2FB05BD3-53C1-486C-913F-C37199773396}" presName="image" presStyleLbl="fgImgPlace1" presStyleIdx="0" presStyleCnt="2" custLinFactNeighborX="-1460" custLinFactNeighborY="-3058"/>
      <dgm:spPr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7000" r="-17000"/>
          </a:stretch>
        </a:blipFill>
      </dgm:spPr>
    </dgm:pt>
    <dgm:pt modelId="{6F19DCFD-84D9-440E-B3B6-CB5DEA5F7CE6}" type="pres">
      <dgm:prSet presAssocID="{2FB05BD3-53C1-486C-913F-C37199773396}" presName="childNode" presStyleLbl="node1" presStyleIdx="0" presStyleCnt="2">
        <dgm:presLayoutVars>
          <dgm:bulletEnabled val="1"/>
        </dgm:presLayoutVars>
      </dgm:prSet>
      <dgm:spPr/>
    </dgm:pt>
    <dgm:pt modelId="{76241DAD-D009-4503-BE11-D2FE994423E6}" type="pres">
      <dgm:prSet presAssocID="{2FB05BD3-53C1-486C-913F-C37199773396}" presName="parentNode" presStyleLbl="revTx" presStyleIdx="0" presStyleCnt="2">
        <dgm:presLayoutVars>
          <dgm:chMax val="0"/>
          <dgm:bulletEnabled val="1"/>
        </dgm:presLayoutVars>
      </dgm:prSet>
      <dgm:spPr/>
    </dgm:pt>
    <dgm:pt modelId="{86B7CC68-AAEF-494B-B3CB-083B0C93CC3F}" type="pres">
      <dgm:prSet presAssocID="{06158789-1B69-409A-935A-8FECCE5E2996}" presName="sibTrans" presStyleCnt="0"/>
      <dgm:spPr/>
    </dgm:pt>
    <dgm:pt modelId="{1BE81228-C238-45DA-B72A-BBBDF42B36EB}" type="pres">
      <dgm:prSet presAssocID="{45C28ECD-04D3-442F-A719-9F9DF20882E9}" presName="compositeNode" presStyleCnt="0">
        <dgm:presLayoutVars>
          <dgm:bulletEnabled val="1"/>
        </dgm:presLayoutVars>
      </dgm:prSet>
      <dgm:spPr/>
    </dgm:pt>
    <dgm:pt modelId="{FE6927B3-0F30-4EFD-BA09-D7C4A1A5F588}" type="pres">
      <dgm:prSet presAssocID="{45C28ECD-04D3-442F-A719-9F9DF20882E9}" presName="image" presStyleLbl="fgImgPlac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0FE207E6-9D31-40A7-8653-5B1BC19EB4F7}" type="pres">
      <dgm:prSet presAssocID="{45C28ECD-04D3-442F-A719-9F9DF20882E9}" presName="childNode" presStyleLbl="node1" presStyleIdx="1" presStyleCnt="2">
        <dgm:presLayoutVars>
          <dgm:bulletEnabled val="1"/>
        </dgm:presLayoutVars>
      </dgm:prSet>
      <dgm:spPr/>
    </dgm:pt>
    <dgm:pt modelId="{1DBB402A-F98E-44AB-ABBB-EE32C94CD967}" type="pres">
      <dgm:prSet presAssocID="{45C28ECD-04D3-442F-A719-9F9DF20882E9}" presName="parentNode" presStyleLbl="revTx" presStyleIdx="1" presStyleCnt="2">
        <dgm:presLayoutVars>
          <dgm:chMax val="0"/>
          <dgm:bulletEnabled val="1"/>
        </dgm:presLayoutVars>
      </dgm:prSet>
      <dgm:spPr/>
    </dgm:pt>
  </dgm:ptLst>
  <dgm:cxnLst>
    <dgm:cxn modelId="{4B689B1C-20CB-4E6B-9441-E5F7F00229C5}" type="presOf" srcId="{3D57641C-FA28-43C7-B6BC-7B20264F9A69}" destId="{0FE207E6-9D31-40A7-8653-5B1BC19EB4F7}" srcOrd="0" destOrd="3" presId="urn:microsoft.com/office/officeart/2005/8/layout/hList2"/>
    <dgm:cxn modelId="{0311231D-BB70-437E-A441-F375CEAF29D2}" srcId="{2FB05BD3-53C1-486C-913F-C37199773396}" destId="{2ED5FB75-BA11-4A4C-B8CC-7CEBF855883B}" srcOrd="0" destOrd="0" parTransId="{580FA151-C79B-4F8C-A7AB-DBA292261655}" sibTransId="{9A6D11EF-D43B-4235-BEFD-5CF87AA0F9ED}"/>
    <dgm:cxn modelId="{8EDE8C26-D645-4441-BC26-7D4137D49C6B}" type="presOf" srcId="{2FB05BD3-53C1-486C-913F-C37199773396}" destId="{76241DAD-D009-4503-BE11-D2FE994423E6}" srcOrd="0" destOrd="0" presId="urn:microsoft.com/office/officeart/2005/8/layout/hList2"/>
    <dgm:cxn modelId="{9D322928-5717-44E4-ACB2-AAC3E3FC284A}" srcId="{2FB05BD3-53C1-486C-913F-C37199773396}" destId="{D1AE00A3-E035-4964-A5B2-C2F689A8FC58}" srcOrd="3" destOrd="0" parTransId="{17B0B282-54A7-44AF-BB3D-D630DA2A288E}" sibTransId="{23764CF5-BDC5-48BD-9E8E-EE0F9E5E476E}"/>
    <dgm:cxn modelId="{66B96F60-40D5-4BBA-8F26-D58D0A02A74D}" type="presOf" srcId="{C7D33ACF-0B1C-4081-95CA-094BFA301286}" destId="{0FE207E6-9D31-40A7-8653-5B1BC19EB4F7}" srcOrd="0" destOrd="1" presId="urn:microsoft.com/office/officeart/2005/8/layout/hList2"/>
    <dgm:cxn modelId="{35425E4D-3018-4EA9-A248-1C4D73E93F83}" srcId="{45C28ECD-04D3-442F-A719-9F9DF20882E9}" destId="{3D57641C-FA28-43C7-B6BC-7B20264F9A69}" srcOrd="3" destOrd="0" parTransId="{0560E38E-7A4F-48C5-9279-43E398FF721B}" sibTransId="{FB686F80-3027-4B63-A622-1085F1D93261}"/>
    <dgm:cxn modelId="{AA486B6E-6CE9-4F78-B0E5-9670A42479FE}" type="presOf" srcId="{D1AE00A3-E035-4964-A5B2-C2F689A8FC58}" destId="{6F19DCFD-84D9-440E-B3B6-CB5DEA5F7CE6}" srcOrd="0" destOrd="3" presId="urn:microsoft.com/office/officeart/2005/8/layout/hList2"/>
    <dgm:cxn modelId="{4C835673-385A-4DEC-A7F9-ABE39DDA8D7D}" srcId="{45C28ECD-04D3-442F-A719-9F9DF20882E9}" destId="{EE592D8D-37BD-488D-88A8-7007F849C4F5}" srcOrd="0" destOrd="0" parTransId="{4CA7FA1B-8DE1-405D-8C97-15688563828F}" sibTransId="{95AD8DDF-5516-415E-AA03-760B857D456E}"/>
    <dgm:cxn modelId="{F423D974-A0E4-4C34-BE39-CEA05B94058E}" type="presOf" srcId="{672AE7E0-A489-455A-B2E5-34014EFAFB41}" destId="{0FE207E6-9D31-40A7-8653-5B1BC19EB4F7}" srcOrd="0" destOrd="2" presId="urn:microsoft.com/office/officeart/2005/8/layout/hList2"/>
    <dgm:cxn modelId="{FABFBE89-8FB5-4679-BECD-3128B10343E5}" srcId="{45C28ECD-04D3-442F-A719-9F9DF20882E9}" destId="{672AE7E0-A489-455A-B2E5-34014EFAFB41}" srcOrd="2" destOrd="0" parTransId="{2C596FA5-D8B5-4F88-AC3D-D158232D4AA5}" sibTransId="{E33D0672-883A-48C7-A7DB-224D6FA58F32}"/>
    <dgm:cxn modelId="{D6523B8F-7D30-4B26-A518-A381B4A4F146}" srcId="{45C28ECD-04D3-442F-A719-9F9DF20882E9}" destId="{C7D33ACF-0B1C-4081-95CA-094BFA301286}" srcOrd="1" destOrd="0" parTransId="{F04622FA-3F99-4CBB-8098-1B6FB51554D9}" sibTransId="{9955DBDD-8EA0-4A76-B8AF-A2E9675A8A3D}"/>
    <dgm:cxn modelId="{9424FD94-97EE-4FA3-8F3C-A8C708EB40BD}" type="presOf" srcId="{14BFFA76-D9E7-4D24-95C9-D4F8B3C9D938}" destId="{02BFBD6B-BB8C-4147-B3A7-F3405F92BF90}" srcOrd="0" destOrd="0" presId="urn:microsoft.com/office/officeart/2005/8/layout/hList2"/>
    <dgm:cxn modelId="{7FC874B1-2BF0-4BD0-AF04-370FAA402ED7}" type="presOf" srcId="{1A2FAF92-D253-48E3-9F7B-BA4BB117A68D}" destId="{6F19DCFD-84D9-440E-B3B6-CB5DEA5F7CE6}" srcOrd="0" destOrd="1" presId="urn:microsoft.com/office/officeart/2005/8/layout/hList2"/>
    <dgm:cxn modelId="{1A10CDCE-605B-4AC1-B408-C72613ECB149}" srcId="{2FB05BD3-53C1-486C-913F-C37199773396}" destId="{1A2FAF92-D253-48E3-9F7B-BA4BB117A68D}" srcOrd="1" destOrd="0" parTransId="{F21E8F6B-E685-400E-A6D9-F3AB2FFADDE1}" sibTransId="{9851102D-FAC2-4B24-8BAC-576461C2B2EF}"/>
    <dgm:cxn modelId="{AA62A8D4-C644-4E1C-BF29-AB0A9426C467}" srcId="{2FB05BD3-53C1-486C-913F-C37199773396}" destId="{11F069A2-A8F3-4F71-8BCA-EA2D69573EC7}" srcOrd="2" destOrd="0" parTransId="{633B6166-BFB3-477C-A111-AA03A61D3614}" sibTransId="{E12516E3-0D92-49D0-B3AB-EF4601739683}"/>
    <dgm:cxn modelId="{759CCBD5-DD3C-4041-ACEE-C534C78442E9}" type="presOf" srcId="{2ED5FB75-BA11-4A4C-B8CC-7CEBF855883B}" destId="{6F19DCFD-84D9-440E-B3B6-CB5DEA5F7CE6}" srcOrd="0" destOrd="0" presId="urn:microsoft.com/office/officeart/2005/8/layout/hList2"/>
    <dgm:cxn modelId="{AFBB5AD6-0952-429F-AAA7-755060D289FC}" type="presOf" srcId="{45C28ECD-04D3-442F-A719-9F9DF20882E9}" destId="{1DBB402A-F98E-44AB-ABBB-EE32C94CD967}" srcOrd="0" destOrd="0" presId="urn:microsoft.com/office/officeart/2005/8/layout/hList2"/>
    <dgm:cxn modelId="{EAFC79EC-94DE-4F56-918D-6C984F98A75C}" type="presOf" srcId="{11F069A2-A8F3-4F71-8BCA-EA2D69573EC7}" destId="{6F19DCFD-84D9-440E-B3B6-CB5DEA5F7CE6}" srcOrd="0" destOrd="2" presId="urn:microsoft.com/office/officeart/2005/8/layout/hList2"/>
    <dgm:cxn modelId="{4CC69AF0-D375-4479-B069-BC4798B66193}" srcId="{14BFFA76-D9E7-4D24-95C9-D4F8B3C9D938}" destId="{45C28ECD-04D3-442F-A719-9F9DF20882E9}" srcOrd="1" destOrd="0" parTransId="{69D63A07-0CEA-49EB-8E6F-92206C9D753B}" sibTransId="{98E3E767-B400-47B9-8DDC-3F7DAFFECCF2}"/>
    <dgm:cxn modelId="{6BF355F4-C480-4BF7-A8F1-C338B9AF482E}" srcId="{14BFFA76-D9E7-4D24-95C9-D4F8B3C9D938}" destId="{2FB05BD3-53C1-486C-913F-C37199773396}" srcOrd="0" destOrd="0" parTransId="{812CE83C-44C7-4EA3-9181-1AEA46EE3763}" sibTransId="{06158789-1B69-409A-935A-8FECCE5E2996}"/>
    <dgm:cxn modelId="{DC6AB4FC-E3D3-4EA3-AAED-FBCF179A1B98}" type="presOf" srcId="{EE592D8D-37BD-488D-88A8-7007F849C4F5}" destId="{0FE207E6-9D31-40A7-8653-5B1BC19EB4F7}" srcOrd="0" destOrd="0" presId="urn:microsoft.com/office/officeart/2005/8/layout/hList2"/>
    <dgm:cxn modelId="{53AECA68-4CA4-4678-9352-9F60DFDC9B71}" type="presParOf" srcId="{02BFBD6B-BB8C-4147-B3A7-F3405F92BF90}" destId="{4B438570-ADE1-4B3F-83E7-BC615BE1A894}" srcOrd="0" destOrd="0" presId="urn:microsoft.com/office/officeart/2005/8/layout/hList2"/>
    <dgm:cxn modelId="{E9B63607-58E9-496F-BFD4-FC3563819106}" type="presParOf" srcId="{4B438570-ADE1-4B3F-83E7-BC615BE1A894}" destId="{3E8256D8-70AF-4489-9E17-2A07E6B0B569}" srcOrd="0" destOrd="0" presId="urn:microsoft.com/office/officeart/2005/8/layout/hList2"/>
    <dgm:cxn modelId="{34DF9586-6315-48B6-85B3-219B58741254}" type="presParOf" srcId="{4B438570-ADE1-4B3F-83E7-BC615BE1A894}" destId="{6F19DCFD-84D9-440E-B3B6-CB5DEA5F7CE6}" srcOrd="1" destOrd="0" presId="urn:microsoft.com/office/officeart/2005/8/layout/hList2"/>
    <dgm:cxn modelId="{CA324A6A-A307-47AC-BB1C-D0F8EC6AB29C}" type="presParOf" srcId="{4B438570-ADE1-4B3F-83E7-BC615BE1A894}" destId="{76241DAD-D009-4503-BE11-D2FE994423E6}" srcOrd="2" destOrd="0" presId="urn:microsoft.com/office/officeart/2005/8/layout/hList2"/>
    <dgm:cxn modelId="{CD6605D8-EE12-404B-8B28-2CA0CE910E24}" type="presParOf" srcId="{02BFBD6B-BB8C-4147-B3A7-F3405F92BF90}" destId="{86B7CC68-AAEF-494B-B3CB-083B0C93CC3F}" srcOrd="1" destOrd="0" presId="urn:microsoft.com/office/officeart/2005/8/layout/hList2"/>
    <dgm:cxn modelId="{89675C90-C187-4E08-9054-5637C77D43FE}" type="presParOf" srcId="{02BFBD6B-BB8C-4147-B3A7-F3405F92BF90}" destId="{1BE81228-C238-45DA-B72A-BBBDF42B36EB}" srcOrd="2" destOrd="0" presId="urn:microsoft.com/office/officeart/2005/8/layout/hList2"/>
    <dgm:cxn modelId="{5DBAAEDE-0CD3-4961-B90A-1525CE6B5A3A}" type="presParOf" srcId="{1BE81228-C238-45DA-B72A-BBBDF42B36EB}" destId="{FE6927B3-0F30-4EFD-BA09-D7C4A1A5F588}" srcOrd="0" destOrd="0" presId="urn:microsoft.com/office/officeart/2005/8/layout/hList2"/>
    <dgm:cxn modelId="{F030D3FA-609E-40B7-BC83-8A91CCE5A021}" type="presParOf" srcId="{1BE81228-C238-45DA-B72A-BBBDF42B36EB}" destId="{0FE207E6-9D31-40A7-8653-5B1BC19EB4F7}" srcOrd="1" destOrd="0" presId="urn:microsoft.com/office/officeart/2005/8/layout/hList2"/>
    <dgm:cxn modelId="{C317A206-10EE-4EFE-A832-E4F6A6B15C86}" type="presParOf" srcId="{1BE81228-C238-45DA-B72A-BBBDF42B36EB}" destId="{1DBB402A-F98E-44AB-ABBB-EE32C94CD967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BFFA76-D9E7-4D24-95C9-D4F8B3C9D938}" type="doc">
      <dgm:prSet loTypeId="urn:microsoft.com/office/officeart/2005/8/layout/hList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NZ"/>
        </a:p>
      </dgm:t>
    </dgm:pt>
    <dgm:pt modelId="{2FB05BD3-53C1-486C-913F-C37199773396}">
      <dgm:prSet phldrT="[Text]"/>
      <dgm:spPr/>
      <dgm:t>
        <a:bodyPr/>
        <a:lstStyle/>
        <a:p>
          <a:r>
            <a:rPr lang="en-NZ">
              <a:latin typeface="Arial"/>
              <a:cs typeface="Arial"/>
            </a:rPr>
            <a:t>Literacy options</a:t>
          </a:r>
        </a:p>
      </dgm:t>
    </dgm:pt>
    <dgm:pt modelId="{812CE83C-44C7-4EA3-9181-1AEA46EE3763}" type="parTrans" cxnId="{6BF355F4-C480-4BF7-A8F1-C338B9AF482E}">
      <dgm:prSet/>
      <dgm:spPr/>
      <dgm:t>
        <a:bodyPr/>
        <a:lstStyle/>
        <a:p>
          <a:endParaRPr lang="en-NZ"/>
        </a:p>
      </dgm:t>
    </dgm:pt>
    <dgm:pt modelId="{06158789-1B69-409A-935A-8FECCE5E2996}" type="sibTrans" cxnId="{6BF355F4-C480-4BF7-A8F1-C338B9AF482E}">
      <dgm:prSet/>
      <dgm:spPr/>
      <dgm:t>
        <a:bodyPr/>
        <a:lstStyle/>
        <a:p>
          <a:endParaRPr lang="en-NZ"/>
        </a:p>
      </dgm:t>
    </dgm:pt>
    <dgm:pt modelId="{2ED5FB75-BA11-4A4C-B8CC-7CEBF855883B}">
      <dgm:prSet phldrT="[Text]" custT="1"/>
      <dgm:spPr>
        <a:solidFill>
          <a:srgbClr val="ABD8D9"/>
        </a:solidFill>
      </dgm:spPr>
      <dgm:t>
        <a:bodyPr/>
        <a:lstStyle/>
        <a:p>
          <a:r>
            <a:rPr lang="en-NZ" sz="2800">
              <a:solidFill>
                <a:schemeClr val="tx1"/>
              </a:solidFill>
              <a:latin typeface="Arial"/>
              <a:cs typeface="Arial"/>
            </a:rPr>
            <a:t>New standards – </a:t>
          </a:r>
          <a:r>
            <a:rPr lang="en-NZ" sz="2800" err="1">
              <a:solidFill>
                <a:schemeClr val="tx1"/>
              </a:solidFill>
              <a:latin typeface="Arial"/>
              <a:cs typeface="Arial"/>
            </a:rPr>
            <a:t>Te</a:t>
          </a:r>
          <a:r>
            <a:rPr lang="en-NZ" sz="2800">
              <a:solidFill>
                <a:schemeClr val="tx1"/>
              </a:solidFill>
              <a:latin typeface="Arial"/>
              <a:cs typeface="Arial"/>
            </a:rPr>
            <a:t> Reo </a:t>
          </a:r>
          <a:r>
            <a:rPr lang="en-NZ" sz="2800" err="1">
              <a:solidFill>
                <a:schemeClr val="tx1"/>
              </a:solidFill>
              <a:latin typeface="Arial"/>
              <a:cs typeface="Arial"/>
            </a:rPr>
            <a:t>Matatini</a:t>
          </a:r>
          <a:r>
            <a:rPr lang="en-NZ" sz="2800">
              <a:solidFill>
                <a:schemeClr val="tx1"/>
              </a:solidFill>
              <a:latin typeface="Arial"/>
              <a:cs typeface="Arial"/>
            </a:rPr>
            <a:t> OR Literacy</a:t>
          </a:r>
        </a:p>
      </dgm:t>
    </dgm:pt>
    <dgm:pt modelId="{580FA151-C79B-4F8C-A7AB-DBA292261655}" type="parTrans" cxnId="{0311231D-BB70-437E-A441-F375CEAF29D2}">
      <dgm:prSet/>
      <dgm:spPr/>
      <dgm:t>
        <a:bodyPr/>
        <a:lstStyle/>
        <a:p>
          <a:endParaRPr lang="en-NZ"/>
        </a:p>
      </dgm:t>
    </dgm:pt>
    <dgm:pt modelId="{9A6D11EF-D43B-4235-BEFD-5CF87AA0F9ED}" type="sibTrans" cxnId="{0311231D-BB70-437E-A441-F375CEAF29D2}">
      <dgm:prSet/>
      <dgm:spPr/>
      <dgm:t>
        <a:bodyPr/>
        <a:lstStyle/>
        <a:p>
          <a:endParaRPr lang="en-NZ"/>
        </a:p>
      </dgm:t>
    </dgm:pt>
    <dgm:pt modelId="{45C28ECD-04D3-442F-A719-9F9DF20882E9}">
      <dgm:prSet phldrT="[Text]"/>
      <dgm:spPr/>
      <dgm:t>
        <a:bodyPr/>
        <a:lstStyle/>
        <a:p>
          <a:r>
            <a:rPr lang="en-NZ">
              <a:latin typeface="Arial"/>
              <a:cs typeface="Arial"/>
            </a:rPr>
            <a:t>Numeracy options</a:t>
          </a:r>
        </a:p>
      </dgm:t>
    </dgm:pt>
    <dgm:pt modelId="{69D63A07-0CEA-49EB-8E6F-92206C9D753B}" type="parTrans" cxnId="{4CC69AF0-D375-4479-B069-BC4798B66193}">
      <dgm:prSet/>
      <dgm:spPr/>
      <dgm:t>
        <a:bodyPr/>
        <a:lstStyle/>
        <a:p>
          <a:endParaRPr lang="en-NZ"/>
        </a:p>
      </dgm:t>
    </dgm:pt>
    <dgm:pt modelId="{98E3E767-B400-47B9-8DDC-3F7DAFFECCF2}" type="sibTrans" cxnId="{4CC69AF0-D375-4479-B069-BC4798B66193}">
      <dgm:prSet/>
      <dgm:spPr/>
      <dgm:t>
        <a:bodyPr/>
        <a:lstStyle/>
        <a:p>
          <a:endParaRPr lang="en-NZ"/>
        </a:p>
      </dgm:t>
    </dgm:pt>
    <dgm:pt modelId="{EE592D8D-37BD-488D-88A8-7007F849C4F5}">
      <dgm:prSet phldrT="[Text]" custT="1"/>
      <dgm:spPr>
        <a:solidFill>
          <a:srgbClr val="ABD8D9"/>
        </a:solidFill>
      </dgm:spPr>
      <dgm:t>
        <a:bodyPr/>
        <a:lstStyle/>
        <a:p>
          <a:pPr rtl="0"/>
          <a:r>
            <a:rPr lang="en-NZ" sz="2800">
              <a:solidFill>
                <a:schemeClr val="tx1"/>
              </a:solidFill>
              <a:latin typeface="Arial"/>
              <a:cs typeface="Arial"/>
            </a:rPr>
            <a:t>New standards – Te Pāngarau OR Numeracy</a:t>
          </a:r>
        </a:p>
      </dgm:t>
    </dgm:pt>
    <dgm:pt modelId="{4CA7FA1B-8DE1-405D-8C97-15688563828F}" type="parTrans" cxnId="{4C835673-385A-4DEC-A7F9-ABE39DDA8D7D}">
      <dgm:prSet/>
      <dgm:spPr/>
      <dgm:t>
        <a:bodyPr/>
        <a:lstStyle/>
        <a:p>
          <a:endParaRPr lang="en-NZ"/>
        </a:p>
      </dgm:t>
    </dgm:pt>
    <dgm:pt modelId="{95AD8DDF-5516-415E-AA03-760B857D456E}" type="sibTrans" cxnId="{4C835673-385A-4DEC-A7F9-ABE39DDA8D7D}">
      <dgm:prSet/>
      <dgm:spPr/>
      <dgm:t>
        <a:bodyPr/>
        <a:lstStyle/>
        <a:p>
          <a:endParaRPr lang="en-NZ"/>
        </a:p>
      </dgm:t>
    </dgm:pt>
    <dgm:pt modelId="{02BFBD6B-BB8C-4147-B3A7-F3405F92BF90}" type="pres">
      <dgm:prSet presAssocID="{14BFFA76-D9E7-4D24-95C9-D4F8B3C9D938}" presName="linearFlow" presStyleCnt="0">
        <dgm:presLayoutVars>
          <dgm:dir/>
          <dgm:animLvl val="lvl"/>
          <dgm:resizeHandles/>
        </dgm:presLayoutVars>
      </dgm:prSet>
      <dgm:spPr/>
    </dgm:pt>
    <dgm:pt modelId="{4B438570-ADE1-4B3F-83E7-BC615BE1A894}" type="pres">
      <dgm:prSet presAssocID="{2FB05BD3-53C1-486C-913F-C37199773396}" presName="compositeNode" presStyleCnt="0">
        <dgm:presLayoutVars>
          <dgm:bulletEnabled val="1"/>
        </dgm:presLayoutVars>
      </dgm:prSet>
      <dgm:spPr/>
    </dgm:pt>
    <dgm:pt modelId="{3E8256D8-70AF-4489-9E17-2A07E6B0B569}" type="pres">
      <dgm:prSet presAssocID="{2FB05BD3-53C1-486C-913F-C37199773396}" presName="image" presStyleLbl="fgImgPlace1" presStyleIdx="0" presStyleCnt="2" custLinFactNeighborX="-1460" custLinFactNeighborY="-3058"/>
      <dgm:spPr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7000" r="-17000"/>
          </a:stretch>
        </a:blipFill>
      </dgm:spPr>
    </dgm:pt>
    <dgm:pt modelId="{6F19DCFD-84D9-440E-B3B6-CB5DEA5F7CE6}" type="pres">
      <dgm:prSet presAssocID="{2FB05BD3-53C1-486C-913F-C37199773396}" presName="childNode" presStyleLbl="node1" presStyleIdx="0" presStyleCnt="2">
        <dgm:presLayoutVars>
          <dgm:bulletEnabled val="1"/>
        </dgm:presLayoutVars>
      </dgm:prSet>
      <dgm:spPr/>
    </dgm:pt>
    <dgm:pt modelId="{76241DAD-D009-4503-BE11-D2FE994423E6}" type="pres">
      <dgm:prSet presAssocID="{2FB05BD3-53C1-486C-913F-C37199773396}" presName="parentNode" presStyleLbl="revTx" presStyleIdx="0" presStyleCnt="2">
        <dgm:presLayoutVars>
          <dgm:chMax val="0"/>
          <dgm:bulletEnabled val="1"/>
        </dgm:presLayoutVars>
      </dgm:prSet>
      <dgm:spPr/>
    </dgm:pt>
    <dgm:pt modelId="{86B7CC68-AAEF-494B-B3CB-083B0C93CC3F}" type="pres">
      <dgm:prSet presAssocID="{06158789-1B69-409A-935A-8FECCE5E2996}" presName="sibTrans" presStyleCnt="0"/>
      <dgm:spPr/>
    </dgm:pt>
    <dgm:pt modelId="{1BE81228-C238-45DA-B72A-BBBDF42B36EB}" type="pres">
      <dgm:prSet presAssocID="{45C28ECD-04D3-442F-A719-9F9DF20882E9}" presName="compositeNode" presStyleCnt="0">
        <dgm:presLayoutVars>
          <dgm:bulletEnabled val="1"/>
        </dgm:presLayoutVars>
      </dgm:prSet>
      <dgm:spPr/>
    </dgm:pt>
    <dgm:pt modelId="{FE6927B3-0F30-4EFD-BA09-D7C4A1A5F588}" type="pres">
      <dgm:prSet presAssocID="{45C28ECD-04D3-442F-A719-9F9DF20882E9}" presName="image" presStyleLbl="fgImgPlac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0FE207E6-9D31-40A7-8653-5B1BC19EB4F7}" type="pres">
      <dgm:prSet presAssocID="{45C28ECD-04D3-442F-A719-9F9DF20882E9}" presName="childNode" presStyleLbl="node1" presStyleIdx="1" presStyleCnt="2">
        <dgm:presLayoutVars>
          <dgm:bulletEnabled val="1"/>
        </dgm:presLayoutVars>
      </dgm:prSet>
      <dgm:spPr/>
    </dgm:pt>
    <dgm:pt modelId="{1DBB402A-F98E-44AB-ABBB-EE32C94CD967}" type="pres">
      <dgm:prSet presAssocID="{45C28ECD-04D3-442F-A719-9F9DF20882E9}" presName="parentNode" presStyleLbl="revTx" presStyleIdx="1" presStyleCnt="2">
        <dgm:presLayoutVars>
          <dgm:chMax val="0"/>
          <dgm:bulletEnabled val="1"/>
        </dgm:presLayoutVars>
      </dgm:prSet>
      <dgm:spPr/>
    </dgm:pt>
  </dgm:ptLst>
  <dgm:cxnLst>
    <dgm:cxn modelId="{0311231D-BB70-437E-A441-F375CEAF29D2}" srcId="{2FB05BD3-53C1-486C-913F-C37199773396}" destId="{2ED5FB75-BA11-4A4C-B8CC-7CEBF855883B}" srcOrd="0" destOrd="0" parTransId="{580FA151-C79B-4F8C-A7AB-DBA292261655}" sibTransId="{9A6D11EF-D43B-4235-BEFD-5CF87AA0F9ED}"/>
    <dgm:cxn modelId="{8EDE8C26-D645-4441-BC26-7D4137D49C6B}" type="presOf" srcId="{2FB05BD3-53C1-486C-913F-C37199773396}" destId="{76241DAD-D009-4503-BE11-D2FE994423E6}" srcOrd="0" destOrd="0" presId="urn:microsoft.com/office/officeart/2005/8/layout/hList2"/>
    <dgm:cxn modelId="{4C835673-385A-4DEC-A7F9-ABE39DDA8D7D}" srcId="{45C28ECD-04D3-442F-A719-9F9DF20882E9}" destId="{EE592D8D-37BD-488D-88A8-7007F849C4F5}" srcOrd="0" destOrd="0" parTransId="{4CA7FA1B-8DE1-405D-8C97-15688563828F}" sibTransId="{95AD8DDF-5516-415E-AA03-760B857D456E}"/>
    <dgm:cxn modelId="{9424FD94-97EE-4FA3-8F3C-A8C708EB40BD}" type="presOf" srcId="{14BFFA76-D9E7-4D24-95C9-D4F8B3C9D938}" destId="{02BFBD6B-BB8C-4147-B3A7-F3405F92BF90}" srcOrd="0" destOrd="0" presId="urn:microsoft.com/office/officeart/2005/8/layout/hList2"/>
    <dgm:cxn modelId="{759CCBD5-DD3C-4041-ACEE-C534C78442E9}" type="presOf" srcId="{2ED5FB75-BA11-4A4C-B8CC-7CEBF855883B}" destId="{6F19DCFD-84D9-440E-B3B6-CB5DEA5F7CE6}" srcOrd="0" destOrd="0" presId="urn:microsoft.com/office/officeart/2005/8/layout/hList2"/>
    <dgm:cxn modelId="{AFBB5AD6-0952-429F-AAA7-755060D289FC}" type="presOf" srcId="{45C28ECD-04D3-442F-A719-9F9DF20882E9}" destId="{1DBB402A-F98E-44AB-ABBB-EE32C94CD967}" srcOrd="0" destOrd="0" presId="urn:microsoft.com/office/officeart/2005/8/layout/hList2"/>
    <dgm:cxn modelId="{4CC69AF0-D375-4479-B069-BC4798B66193}" srcId="{14BFFA76-D9E7-4D24-95C9-D4F8B3C9D938}" destId="{45C28ECD-04D3-442F-A719-9F9DF20882E9}" srcOrd="1" destOrd="0" parTransId="{69D63A07-0CEA-49EB-8E6F-92206C9D753B}" sibTransId="{98E3E767-B400-47B9-8DDC-3F7DAFFECCF2}"/>
    <dgm:cxn modelId="{6BF355F4-C480-4BF7-A8F1-C338B9AF482E}" srcId="{14BFFA76-D9E7-4D24-95C9-D4F8B3C9D938}" destId="{2FB05BD3-53C1-486C-913F-C37199773396}" srcOrd="0" destOrd="0" parTransId="{812CE83C-44C7-4EA3-9181-1AEA46EE3763}" sibTransId="{06158789-1B69-409A-935A-8FECCE5E2996}"/>
    <dgm:cxn modelId="{DC6AB4FC-E3D3-4EA3-AAED-FBCF179A1B98}" type="presOf" srcId="{EE592D8D-37BD-488D-88A8-7007F849C4F5}" destId="{0FE207E6-9D31-40A7-8653-5B1BC19EB4F7}" srcOrd="0" destOrd="0" presId="urn:microsoft.com/office/officeart/2005/8/layout/hList2"/>
    <dgm:cxn modelId="{53AECA68-4CA4-4678-9352-9F60DFDC9B71}" type="presParOf" srcId="{02BFBD6B-BB8C-4147-B3A7-F3405F92BF90}" destId="{4B438570-ADE1-4B3F-83E7-BC615BE1A894}" srcOrd="0" destOrd="0" presId="urn:microsoft.com/office/officeart/2005/8/layout/hList2"/>
    <dgm:cxn modelId="{E9B63607-58E9-496F-BFD4-FC3563819106}" type="presParOf" srcId="{4B438570-ADE1-4B3F-83E7-BC615BE1A894}" destId="{3E8256D8-70AF-4489-9E17-2A07E6B0B569}" srcOrd="0" destOrd="0" presId="urn:microsoft.com/office/officeart/2005/8/layout/hList2"/>
    <dgm:cxn modelId="{34DF9586-6315-48B6-85B3-219B58741254}" type="presParOf" srcId="{4B438570-ADE1-4B3F-83E7-BC615BE1A894}" destId="{6F19DCFD-84D9-440E-B3B6-CB5DEA5F7CE6}" srcOrd="1" destOrd="0" presId="urn:microsoft.com/office/officeart/2005/8/layout/hList2"/>
    <dgm:cxn modelId="{CA324A6A-A307-47AC-BB1C-D0F8EC6AB29C}" type="presParOf" srcId="{4B438570-ADE1-4B3F-83E7-BC615BE1A894}" destId="{76241DAD-D009-4503-BE11-D2FE994423E6}" srcOrd="2" destOrd="0" presId="urn:microsoft.com/office/officeart/2005/8/layout/hList2"/>
    <dgm:cxn modelId="{CD6605D8-EE12-404B-8B28-2CA0CE910E24}" type="presParOf" srcId="{02BFBD6B-BB8C-4147-B3A7-F3405F92BF90}" destId="{86B7CC68-AAEF-494B-B3CB-083B0C93CC3F}" srcOrd="1" destOrd="0" presId="urn:microsoft.com/office/officeart/2005/8/layout/hList2"/>
    <dgm:cxn modelId="{89675C90-C187-4E08-9054-5637C77D43FE}" type="presParOf" srcId="{02BFBD6B-BB8C-4147-B3A7-F3405F92BF90}" destId="{1BE81228-C238-45DA-B72A-BBBDF42B36EB}" srcOrd="2" destOrd="0" presId="urn:microsoft.com/office/officeart/2005/8/layout/hList2"/>
    <dgm:cxn modelId="{5DBAAEDE-0CD3-4961-B90A-1525CE6B5A3A}" type="presParOf" srcId="{1BE81228-C238-45DA-B72A-BBBDF42B36EB}" destId="{FE6927B3-0F30-4EFD-BA09-D7C4A1A5F588}" srcOrd="0" destOrd="0" presId="urn:microsoft.com/office/officeart/2005/8/layout/hList2"/>
    <dgm:cxn modelId="{F030D3FA-609E-40B7-BC83-8A91CCE5A021}" type="presParOf" srcId="{1BE81228-C238-45DA-B72A-BBBDF42B36EB}" destId="{0FE207E6-9D31-40A7-8653-5B1BC19EB4F7}" srcOrd="1" destOrd="0" presId="urn:microsoft.com/office/officeart/2005/8/layout/hList2"/>
    <dgm:cxn modelId="{C317A206-10EE-4EFE-A832-E4F6A6B15C86}" type="presParOf" srcId="{1BE81228-C238-45DA-B72A-BBBDF42B36EB}" destId="{1DBB402A-F98E-44AB-ABBB-EE32C94CD967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41DAD-D009-4503-BE11-D2FE994423E6}">
      <dsp:nvSpPr>
        <dsp:cNvPr id="0" name=""/>
        <dsp:cNvSpPr/>
      </dsp:nvSpPr>
      <dsp:spPr>
        <a:xfrm rot="16200000">
          <a:off x="-1372807" y="2392362"/>
          <a:ext cx="3558401" cy="695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13701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800" kern="1200">
              <a:latin typeface="Arial"/>
              <a:cs typeface="Arial"/>
            </a:rPr>
            <a:t>Literacy options</a:t>
          </a:r>
        </a:p>
      </dsp:txBody>
      <dsp:txXfrm>
        <a:off x="-1372807" y="2392362"/>
        <a:ext cx="3558401" cy="695849"/>
      </dsp:txXfrm>
    </dsp:sp>
    <dsp:sp modelId="{6F19DCFD-84D9-440E-B3B6-CB5DEA5F7CE6}">
      <dsp:nvSpPr>
        <dsp:cNvPr id="0" name=""/>
        <dsp:cNvSpPr/>
      </dsp:nvSpPr>
      <dsp:spPr>
        <a:xfrm>
          <a:off x="754317" y="961086"/>
          <a:ext cx="3466070" cy="3558401"/>
        </a:xfrm>
        <a:prstGeom prst="rect">
          <a:avLst/>
        </a:prstGeom>
        <a:solidFill>
          <a:srgbClr val="ABD8D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613701" rIns="184912" bIns="184912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2000" kern="1200">
              <a:solidFill>
                <a:schemeClr val="tx1"/>
              </a:solidFill>
              <a:latin typeface="Arial"/>
              <a:cs typeface="Arial"/>
            </a:rPr>
            <a:t>New standards – </a:t>
          </a:r>
          <a:r>
            <a:rPr lang="en-NZ" sz="2000" kern="1200" err="1">
              <a:solidFill>
                <a:schemeClr val="tx1"/>
              </a:solidFill>
              <a:latin typeface="Arial"/>
              <a:cs typeface="Arial"/>
            </a:rPr>
            <a:t>Te</a:t>
          </a:r>
          <a:r>
            <a:rPr lang="en-NZ" sz="2000" kern="1200">
              <a:solidFill>
                <a:schemeClr val="tx1"/>
              </a:solidFill>
              <a:latin typeface="Arial"/>
              <a:cs typeface="Arial"/>
            </a:rPr>
            <a:t> Reo </a:t>
          </a:r>
          <a:r>
            <a:rPr lang="en-NZ" sz="2000" kern="1200" err="1">
              <a:solidFill>
                <a:schemeClr val="tx1"/>
              </a:solidFill>
              <a:latin typeface="Arial"/>
              <a:cs typeface="Arial"/>
            </a:rPr>
            <a:t>Matatini</a:t>
          </a:r>
          <a:r>
            <a:rPr lang="en-NZ" sz="2000" kern="1200">
              <a:solidFill>
                <a:schemeClr val="tx1"/>
              </a:solidFill>
              <a:latin typeface="Arial"/>
              <a:cs typeface="Arial"/>
            </a:rPr>
            <a:t> OR Literacy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2000" kern="1200">
              <a:solidFill>
                <a:schemeClr val="tx1"/>
              </a:solidFill>
              <a:latin typeface="Arial"/>
              <a:cs typeface="Arial"/>
            </a:rPr>
            <a:t>New standards – Pilot standards (temporarily tagged)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2000" kern="1200">
              <a:solidFill>
                <a:schemeClr val="tx1"/>
              </a:solidFill>
              <a:latin typeface="Arial"/>
              <a:cs typeface="Arial"/>
            </a:rPr>
            <a:t>Old standards – tagged Literacy list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2000" kern="1200">
              <a:solidFill>
                <a:schemeClr val="tx1"/>
              </a:solidFill>
              <a:latin typeface="Arial"/>
              <a:cs typeface="Arial"/>
            </a:rPr>
            <a:t>Old standards – package of Unit Standards</a:t>
          </a:r>
        </a:p>
      </dsp:txBody>
      <dsp:txXfrm>
        <a:off x="754317" y="961086"/>
        <a:ext cx="3466070" cy="3558401"/>
      </dsp:txXfrm>
    </dsp:sp>
    <dsp:sp modelId="{3E8256D8-70AF-4489-9E17-2A07E6B0B569}">
      <dsp:nvSpPr>
        <dsp:cNvPr id="0" name=""/>
        <dsp:cNvSpPr/>
      </dsp:nvSpPr>
      <dsp:spPr>
        <a:xfrm>
          <a:off x="38149" y="6"/>
          <a:ext cx="1391699" cy="13916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BB402A-F98E-44AB-ABBB-EE32C94CD967}">
      <dsp:nvSpPr>
        <dsp:cNvPr id="0" name=""/>
        <dsp:cNvSpPr/>
      </dsp:nvSpPr>
      <dsp:spPr>
        <a:xfrm rot="16200000">
          <a:off x="3695535" y="2392362"/>
          <a:ext cx="3558401" cy="695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13701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800" kern="1200">
              <a:latin typeface="Arial"/>
              <a:cs typeface="Arial"/>
            </a:rPr>
            <a:t>Numeracy options</a:t>
          </a:r>
        </a:p>
      </dsp:txBody>
      <dsp:txXfrm>
        <a:off x="3695535" y="2392362"/>
        <a:ext cx="3558401" cy="695849"/>
      </dsp:txXfrm>
    </dsp:sp>
    <dsp:sp modelId="{0FE207E6-9D31-40A7-8653-5B1BC19EB4F7}">
      <dsp:nvSpPr>
        <dsp:cNvPr id="0" name=""/>
        <dsp:cNvSpPr/>
      </dsp:nvSpPr>
      <dsp:spPr>
        <a:xfrm>
          <a:off x="5822661" y="961086"/>
          <a:ext cx="3466070" cy="3558401"/>
        </a:xfrm>
        <a:prstGeom prst="rect">
          <a:avLst/>
        </a:prstGeom>
        <a:solidFill>
          <a:srgbClr val="ABD8D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613701" rIns="184912" bIns="184912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2000" kern="1200" dirty="0">
              <a:solidFill>
                <a:schemeClr val="tx1"/>
              </a:solidFill>
              <a:latin typeface="Arial"/>
              <a:cs typeface="Arial"/>
            </a:rPr>
            <a:t>New standards –Pāngarau OR Numeracy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2000" kern="1200">
              <a:solidFill>
                <a:schemeClr val="tx1"/>
              </a:solidFill>
              <a:latin typeface="Arial"/>
              <a:cs typeface="Arial"/>
            </a:rPr>
            <a:t>New standards – Pilot standards (temporarily tagged)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2000" kern="1200">
              <a:solidFill>
                <a:schemeClr val="tx1"/>
              </a:solidFill>
              <a:latin typeface="Arial"/>
              <a:cs typeface="Arial"/>
            </a:rPr>
            <a:t>Old standards – tagged Numeracy list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2000" kern="1200">
              <a:solidFill>
                <a:schemeClr val="tx1"/>
              </a:solidFill>
              <a:latin typeface="Arial"/>
              <a:cs typeface="Arial"/>
            </a:rPr>
            <a:t>Old standards – package of Unit Standards</a:t>
          </a:r>
        </a:p>
      </dsp:txBody>
      <dsp:txXfrm>
        <a:off x="5822661" y="961086"/>
        <a:ext cx="3466070" cy="3558401"/>
      </dsp:txXfrm>
    </dsp:sp>
    <dsp:sp modelId="{FE6927B3-0F30-4EFD-BA09-D7C4A1A5F588}">
      <dsp:nvSpPr>
        <dsp:cNvPr id="0" name=""/>
        <dsp:cNvSpPr/>
      </dsp:nvSpPr>
      <dsp:spPr>
        <a:xfrm>
          <a:off x="5126811" y="42564"/>
          <a:ext cx="1391699" cy="139169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41DAD-D009-4503-BE11-D2FE994423E6}">
      <dsp:nvSpPr>
        <dsp:cNvPr id="0" name=""/>
        <dsp:cNvSpPr/>
      </dsp:nvSpPr>
      <dsp:spPr>
        <a:xfrm rot="16200000">
          <a:off x="-1372807" y="2392362"/>
          <a:ext cx="3558401" cy="695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13701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800" kern="1200">
              <a:latin typeface="Arial"/>
              <a:cs typeface="Arial"/>
            </a:rPr>
            <a:t>Literacy options</a:t>
          </a:r>
        </a:p>
      </dsp:txBody>
      <dsp:txXfrm>
        <a:off x="-1372807" y="2392362"/>
        <a:ext cx="3558401" cy="695849"/>
      </dsp:txXfrm>
    </dsp:sp>
    <dsp:sp modelId="{6F19DCFD-84D9-440E-B3B6-CB5DEA5F7CE6}">
      <dsp:nvSpPr>
        <dsp:cNvPr id="0" name=""/>
        <dsp:cNvSpPr/>
      </dsp:nvSpPr>
      <dsp:spPr>
        <a:xfrm>
          <a:off x="754317" y="961086"/>
          <a:ext cx="3466070" cy="3558401"/>
        </a:xfrm>
        <a:prstGeom prst="rect">
          <a:avLst/>
        </a:prstGeom>
        <a:solidFill>
          <a:srgbClr val="ABD8D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613701" rIns="199136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2800" kern="1200">
              <a:solidFill>
                <a:schemeClr val="tx1"/>
              </a:solidFill>
              <a:latin typeface="Arial"/>
              <a:cs typeface="Arial"/>
            </a:rPr>
            <a:t>New standards – </a:t>
          </a:r>
          <a:r>
            <a:rPr lang="en-NZ" sz="2800" kern="1200" err="1">
              <a:solidFill>
                <a:schemeClr val="tx1"/>
              </a:solidFill>
              <a:latin typeface="Arial"/>
              <a:cs typeface="Arial"/>
            </a:rPr>
            <a:t>Te</a:t>
          </a:r>
          <a:r>
            <a:rPr lang="en-NZ" sz="2800" kern="1200">
              <a:solidFill>
                <a:schemeClr val="tx1"/>
              </a:solidFill>
              <a:latin typeface="Arial"/>
              <a:cs typeface="Arial"/>
            </a:rPr>
            <a:t> Reo </a:t>
          </a:r>
          <a:r>
            <a:rPr lang="en-NZ" sz="2800" kern="1200" err="1">
              <a:solidFill>
                <a:schemeClr val="tx1"/>
              </a:solidFill>
              <a:latin typeface="Arial"/>
              <a:cs typeface="Arial"/>
            </a:rPr>
            <a:t>Matatini</a:t>
          </a:r>
          <a:r>
            <a:rPr lang="en-NZ" sz="2800" kern="1200">
              <a:solidFill>
                <a:schemeClr val="tx1"/>
              </a:solidFill>
              <a:latin typeface="Arial"/>
              <a:cs typeface="Arial"/>
            </a:rPr>
            <a:t> OR Literacy</a:t>
          </a:r>
        </a:p>
      </dsp:txBody>
      <dsp:txXfrm>
        <a:off x="754317" y="961086"/>
        <a:ext cx="3466070" cy="3558401"/>
      </dsp:txXfrm>
    </dsp:sp>
    <dsp:sp modelId="{3E8256D8-70AF-4489-9E17-2A07E6B0B569}">
      <dsp:nvSpPr>
        <dsp:cNvPr id="0" name=""/>
        <dsp:cNvSpPr/>
      </dsp:nvSpPr>
      <dsp:spPr>
        <a:xfrm>
          <a:off x="38149" y="6"/>
          <a:ext cx="1391699" cy="13916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BB402A-F98E-44AB-ABBB-EE32C94CD967}">
      <dsp:nvSpPr>
        <dsp:cNvPr id="0" name=""/>
        <dsp:cNvSpPr/>
      </dsp:nvSpPr>
      <dsp:spPr>
        <a:xfrm rot="16200000">
          <a:off x="3695535" y="2392362"/>
          <a:ext cx="3558401" cy="695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13701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800" kern="1200">
              <a:latin typeface="Arial"/>
              <a:cs typeface="Arial"/>
            </a:rPr>
            <a:t>Numeracy options</a:t>
          </a:r>
        </a:p>
      </dsp:txBody>
      <dsp:txXfrm>
        <a:off x="3695535" y="2392362"/>
        <a:ext cx="3558401" cy="695849"/>
      </dsp:txXfrm>
    </dsp:sp>
    <dsp:sp modelId="{0FE207E6-9D31-40A7-8653-5B1BC19EB4F7}">
      <dsp:nvSpPr>
        <dsp:cNvPr id="0" name=""/>
        <dsp:cNvSpPr/>
      </dsp:nvSpPr>
      <dsp:spPr>
        <a:xfrm>
          <a:off x="5822661" y="961086"/>
          <a:ext cx="3466070" cy="3558401"/>
        </a:xfrm>
        <a:prstGeom prst="rect">
          <a:avLst/>
        </a:prstGeom>
        <a:solidFill>
          <a:srgbClr val="ABD8D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613701" rIns="199136" bIns="199136" numCol="1" spcCol="1270" anchor="t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2800" kern="1200">
              <a:solidFill>
                <a:schemeClr val="tx1"/>
              </a:solidFill>
              <a:latin typeface="Arial"/>
              <a:cs typeface="Arial"/>
            </a:rPr>
            <a:t>New standards – Te Pāngarau OR Numeracy</a:t>
          </a:r>
        </a:p>
      </dsp:txBody>
      <dsp:txXfrm>
        <a:off x="5822661" y="961086"/>
        <a:ext cx="3466070" cy="3558401"/>
      </dsp:txXfrm>
    </dsp:sp>
    <dsp:sp modelId="{FE6927B3-0F30-4EFD-BA09-D7C4A1A5F588}">
      <dsp:nvSpPr>
        <dsp:cNvPr id="0" name=""/>
        <dsp:cNvSpPr/>
      </dsp:nvSpPr>
      <dsp:spPr>
        <a:xfrm>
          <a:off x="5126811" y="42564"/>
          <a:ext cx="1391699" cy="139169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47A3D-2E3E-491B-B534-F063D032EF1A}" type="datetimeFigureOut">
              <a:rPr lang="en-NZ" smtClean="0"/>
              <a:t>17/02/2023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1C944E-A06F-445B-B002-216D71C5174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29087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C944E-A06F-445B-B002-216D71C51748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18977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7065-112F-6749-826C-8447B575D0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6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7065-112F-6749-826C-8447B575D05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595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7065-112F-6749-826C-8447B575D0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03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7065-112F-6749-826C-8447B575D0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9039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7065-112F-6749-826C-8447B575D0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190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7065-112F-6749-826C-8447B575D05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093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7065-112F-6749-826C-8447B575D05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415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7065-112F-6749-826C-8447B575D05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5174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7065-112F-6749-826C-8447B575D05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539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7065-112F-6749-826C-8447B575D05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02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7065-112F-6749-826C-8447B575D0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965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7065-112F-6749-826C-8447B575D05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507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7065-112F-6749-826C-8447B575D05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5367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7065-112F-6749-826C-8447B575D05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0072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7065-112F-6749-826C-8447B575D05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4075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7065-112F-6749-826C-8447B575D05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3001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7065-112F-6749-826C-8447B575D05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5010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7065-112F-6749-826C-8447B575D05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657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7065-112F-6749-826C-8447B575D05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473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7065-112F-6749-826C-8447B575D05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809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7065-112F-6749-826C-8447B575D05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9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7065-112F-6749-826C-8447B575D0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324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7065-112F-6749-826C-8447B575D05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900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7065-112F-6749-826C-8447B575D05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0013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7065-112F-6749-826C-8447B575D05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5800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7065-112F-6749-826C-8447B575D05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51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7065-112F-6749-826C-8447B575D05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608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7065-112F-6749-826C-8447B575D05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142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7065-112F-6749-826C-8447B575D05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228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C944E-A06F-445B-B002-216D71C51748}" type="slidenum">
              <a:rPr lang="en-NZ" smtClean="0"/>
              <a:t>37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89849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7065-112F-6749-826C-8447B575D0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7065-112F-6749-826C-8447B575D0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13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7065-112F-6749-826C-8447B575D05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931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7065-112F-6749-826C-8447B575D0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7065-112F-6749-826C-8447B575D0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42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07065-112F-6749-826C-8447B575D0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21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FF5EA-042E-C785-C1BD-BFF0B845A3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C1AFCB-D2E8-CA02-6766-495F0EB607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58D23-5E8A-3353-AEAD-F91380696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A55FA-203B-4369-BB93-A3C9126418D9}" type="datetimeFigureOut">
              <a:rPr lang="en-NZ" smtClean="0"/>
              <a:t>17/02/2023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34AD3-BF0C-448E-D3AC-0C19A5030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3C726-69D2-2194-6DAF-1F541FDA4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5E81A-F4BB-4E1F-945F-477B0ED3648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57200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4B3AE-D543-D3BB-671B-68BBA4C85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7AD893-7076-A5FA-EB5C-D67B8A72F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C4206A-CC0E-7014-E7D1-F4D84F89B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A55FA-203B-4369-BB93-A3C9126418D9}" type="datetimeFigureOut">
              <a:rPr lang="en-NZ" smtClean="0"/>
              <a:t>17/02/2023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D4623-0BEB-84FB-11C3-19A3005A1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E507C-1300-3BC3-E129-413583C67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5E81A-F4BB-4E1F-945F-477B0ED3648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68055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8FC342-7FF3-6533-9A1B-2084840581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0D3A0F-E3E7-4B58-BCA5-F3E4CFDB5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583C0-3248-5E2C-4FCB-CCDD4FC73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A55FA-203B-4369-BB93-A3C9126418D9}" type="datetimeFigureOut">
              <a:rPr lang="en-NZ" smtClean="0"/>
              <a:t>17/02/2023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BEA75-8F95-2F0C-602F-EBA7ADC38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6AA51-64D5-7BBC-1C2F-E23920746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5E81A-F4BB-4E1F-945F-477B0ED3648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2902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ZQA general audiences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A9545F6-5122-261A-252D-0F88B5454663}"/>
              </a:ext>
            </a:extLst>
          </p:cNvPr>
          <p:cNvSpPr/>
          <p:nvPr userDrawn="1"/>
        </p:nvSpPr>
        <p:spPr>
          <a:xfrm>
            <a:off x="0" y="-257839"/>
            <a:ext cx="12192000" cy="5993476"/>
          </a:xfrm>
          <a:prstGeom prst="rect">
            <a:avLst/>
          </a:prstGeom>
          <a:solidFill>
            <a:srgbClr val="005A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59C6BB1-EA95-43BF-83C1-188CE8AF04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8850" y="1495588"/>
            <a:ext cx="7662530" cy="1144976"/>
          </a:xfrm>
        </p:spPr>
        <p:txBody>
          <a:bodyPr anchor="b"/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NZ"/>
              <a:t>Add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69E29C3-3365-4D12-875E-A3C92E8102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8850" y="3171161"/>
            <a:ext cx="718492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pic>
        <p:nvPicPr>
          <p:cNvPr id="8" name="Picture 7" descr="Background pattern, qr code&#10;&#10;Description automatically generated">
            <a:extLst>
              <a:ext uri="{FF2B5EF4-FFF2-40B4-BE49-F238E27FC236}">
                <a16:creationId xmlns:a16="http://schemas.microsoft.com/office/drawing/2014/main" id="{9AE087DB-A54A-0AED-445B-D478191572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528" y="-257839"/>
            <a:ext cx="348307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479B1C-AC7B-E358-7258-B7BBCA2FD2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151" y="6066081"/>
            <a:ext cx="4110384" cy="53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11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 userDrawn="1"/>
        </p:nvSpPr>
        <p:spPr>
          <a:xfrm>
            <a:off x="1511300" y="1303444"/>
            <a:ext cx="1695558" cy="0"/>
          </a:xfrm>
          <a:custGeom>
            <a:avLst/>
            <a:gdLst/>
            <a:ahLst/>
            <a:cxnLst/>
            <a:rect l="l" t="t" r="r" b="b"/>
            <a:pathLst>
              <a:path w="2795904">
                <a:moveTo>
                  <a:pt x="0" y="0"/>
                </a:moveTo>
                <a:lnTo>
                  <a:pt x="2795726" y="0"/>
                </a:lnTo>
              </a:path>
            </a:pathLst>
          </a:custGeom>
          <a:ln w="25400">
            <a:solidFill>
              <a:srgbClr val="0084A9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29" b="1" i="0">
                <a:solidFill>
                  <a:srgbClr val="33454E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8A564A24-90D7-D743-9D24-E374083C05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326224"/>
            <a:ext cx="12191995" cy="5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37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F51078-E748-7942-9812-5B036F8804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2F97C-4A09-6544-A664-AAB7B415A05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2C5FC0-29DC-DA41-87C6-9AC19199A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NZ" smtClean="0"/>
              <a:t>‹#›</a:t>
            </a:fld>
            <a:endParaRPr lang="en-NZ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2C05EC6-2208-A847-BD73-47E97BC5EC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1299" y="1872905"/>
            <a:ext cx="9165096" cy="354608"/>
          </a:xfrm>
        </p:spPr>
        <p:txBody>
          <a:bodyPr numCol="2" spcCol="720000"/>
          <a:lstStyle>
            <a:lvl1pPr>
              <a:defRPr sz="2304">
                <a:solidFill>
                  <a:srgbClr val="3445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19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19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19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19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bk object 16">
            <a:extLst>
              <a:ext uri="{FF2B5EF4-FFF2-40B4-BE49-F238E27FC236}">
                <a16:creationId xmlns:a16="http://schemas.microsoft.com/office/drawing/2014/main" id="{671CAE8C-4EF9-E54D-A86D-2636FB4C0484}"/>
              </a:ext>
            </a:extLst>
          </p:cNvPr>
          <p:cNvSpPr/>
          <p:nvPr userDrawn="1"/>
        </p:nvSpPr>
        <p:spPr>
          <a:xfrm>
            <a:off x="1511300" y="1492145"/>
            <a:ext cx="1695558" cy="0"/>
          </a:xfrm>
          <a:custGeom>
            <a:avLst/>
            <a:gdLst/>
            <a:ahLst/>
            <a:cxnLst/>
            <a:rect l="l" t="t" r="r" b="b"/>
            <a:pathLst>
              <a:path w="2795904">
                <a:moveTo>
                  <a:pt x="0" y="0"/>
                </a:moveTo>
                <a:lnTo>
                  <a:pt x="2795726" y="0"/>
                </a:lnTo>
              </a:path>
            </a:pathLst>
          </a:custGeom>
          <a:ln w="25400">
            <a:solidFill>
              <a:srgbClr val="0084A9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9" name="Holder 2">
            <a:extLst>
              <a:ext uri="{FF2B5EF4-FFF2-40B4-BE49-F238E27FC236}">
                <a16:creationId xmlns:a16="http://schemas.microsoft.com/office/drawing/2014/main" id="{0FA20422-EB19-5A40-A4EB-0BDE17EF6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598" y="531072"/>
            <a:ext cx="9184803" cy="587223"/>
          </a:xfrm>
        </p:spPr>
        <p:txBody>
          <a:bodyPr lIns="0" tIns="0" rIns="0" bIns="0"/>
          <a:lstStyle>
            <a:lvl1pPr>
              <a:defRPr sz="3729" b="1" i="0">
                <a:solidFill>
                  <a:srgbClr val="33454E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1EA9ED-DBA8-754E-A574-5078B35E59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326224"/>
            <a:ext cx="12191995" cy="5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00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4D639-BFEA-ACBA-FDA9-E84B5AE6B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17D8C-39B9-75C7-4B78-C99D31EAB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2A5AF-96CA-AF8C-49AD-3731B8A8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A55FA-203B-4369-BB93-A3C9126418D9}" type="datetimeFigureOut">
              <a:rPr lang="en-NZ" smtClean="0"/>
              <a:t>17/02/2023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949F9-5DCC-CEF4-ACE7-6A69A6908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8547E-38C0-5B5C-1B8B-4F4CBA584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5E81A-F4BB-4E1F-945F-477B0ED3648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84023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B1C51-FACF-57FA-1BD9-117B6AC74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D6A9C5-B083-A182-039E-1D9AACCA8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E07AB-76A6-2201-7898-858E3212D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A55FA-203B-4369-BB93-A3C9126418D9}" type="datetimeFigureOut">
              <a:rPr lang="en-NZ" smtClean="0"/>
              <a:t>17/02/2023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ED1C8-59D9-5276-5C44-23FA4336A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C6DBC-52D6-523F-2C87-B165ADC08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5E81A-F4BB-4E1F-945F-477B0ED3648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10365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6C762-1EA7-A303-45B6-839CD8E7F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DD0C0-7F70-7B67-E381-47DA1D3507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93C504-B7C6-53F6-C7F5-B2EE9B39E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FD785-5DDD-3225-8EB7-07BF3891E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A55FA-203B-4369-BB93-A3C9126418D9}" type="datetimeFigureOut">
              <a:rPr lang="en-NZ" smtClean="0"/>
              <a:t>17/02/2023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BBEB25-C45B-9D8D-125B-AA35AE1D1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52896D-4B8A-655C-AAE3-EB35342D5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5E81A-F4BB-4E1F-945F-477B0ED3648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43386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6553A-15E2-EF46-C19B-6C242DBF2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B05D0-6659-0A6B-5A93-5302EB123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20F2BE-E315-1EBB-8C2A-D5EA62BB4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2ACF73-5E9D-CC5A-8971-81E7909EEC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A0495-661D-B6DA-E021-72966C8D3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656734-44B2-F6BC-11DE-837B35802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A55FA-203B-4369-BB93-A3C9126418D9}" type="datetimeFigureOut">
              <a:rPr lang="en-NZ" smtClean="0"/>
              <a:t>17/02/2023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D6F0C8-9129-EE92-6DDB-DBD5DF9E2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222AEB-B83D-B203-34A3-2FA37D5EF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5E81A-F4BB-4E1F-945F-477B0ED3648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07071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EC49E-58E3-616A-8EB3-7564D2AA9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47164B-EFD5-4FF1-EBDF-B5C2DE020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A55FA-203B-4369-BB93-A3C9126418D9}" type="datetimeFigureOut">
              <a:rPr lang="en-NZ" smtClean="0"/>
              <a:t>17/02/2023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136D5B-9C3F-1385-014C-AB2AF3CC4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DD4732-8A36-EB94-FAF7-640B0BE83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5E81A-F4BB-4E1F-945F-477B0ED3648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68813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EDAB54-0DD7-B808-A20E-66A9241A8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A55FA-203B-4369-BB93-A3C9126418D9}" type="datetimeFigureOut">
              <a:rPr lang="en-NZ" smtClean="0"/>
              <a:t>17/02/2023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A9B446-C638-A1A9-C717-8F8CCE160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DBAA83-9B83-B68E-3ACF-9D0AAAD8C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5E81A-F4BB-4E1F-945F-477B0ED3648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51500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0A291-08AE-60E5-3B0B-970F97A3E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DA8BB-B592-B053-8D12-F4E440BA7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EAE97C-3453-E94B-1AE1-A3FEB86F72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08F10B-E90E-0A8D-B553-344EE643A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A55FA-203B-4369-BB93-A3C9126418D9}" type="datetimeFigureOut">
              <a:rPr lang="en-NZ" smtClean="0"/>
              <a:t>17/02/2023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867C25-5369-B129-D34D-E349A09A7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C4C80E-7FC4-2B8A-EA39-29A4E8278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5E81A-F4BB-4E1F-945F-477B0ED3648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74171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43A62-177B-9529-0A46-FF7A0C32D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A2E3E9-28B8-7801-3A5D-A9E959EC03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ECAC4C-BCCA-CA49-183A-EA15C16BBE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3FB531-FBC4-BFB6-0099-3C8B71AB1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A55FA-203B-4369-BB93-A3C9126418D9}" type="datetimeFigureOut">
              <a:rPr lang="en-NZ" smtClean="0"/>
              <a:t>17/02/2023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D6A454-2F8A-2F5C-C7CD-E88E7B5E0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EAD2E8-39E8-832D-4C30-C36966EA9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5E81A-F4BB-4E1F-945F-477B0ED3648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95913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8FB396-4742-5497-070F-A23CDDFF6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A66E90-CCEE-EF2D-14B3-E3D1A03FB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22FF6-1EFF-4D8E-EF0A-F30163AC6C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A55FA-203B-4369-BB93-A3C9126418D9}" type="datetimeFigureOut">
              <a:rPr lang="en-NZ" smtClean="0"/>
              <a:t>17/02/2023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087C5-EF56-CD35-6907-1D5AACCF8F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77E60-30C4-E56D-8DA3-47BF9846D5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5E81A-F4BB-4E1F-945F-477B0ED3648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85055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pixabay.com/vectors/note-reminder-paper-tack-sticker-42883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zqa.govt.nz/about-us/events/assessor-support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53A40-B9CC-F90A-AF8B-AE36DBD7C3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495588"/>
            <a:ext cx="8493760" cy="1144976"/>
          </a:xfrm>
        </p:spPr>
        <p:txBody>
          <a:bodyPr>
            <a:noAutofit/>
          </a:bodyPr>
          <a:lstStyle/>
          <a:p>
            <a:r>
              <a:rPr lang="en-NZ" altLang="en-US" sz="4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Leading National Assessment </a:t>
            </a:r>
            <a:endParaRPr lang="en-NZ" sz="4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D11CB2-2EF5-44AE-0076-E9216A474E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NZ" altLang="en-US" sz="36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Naumai, haere mai</a:t>
            </a:r>
            <a:endParaRPr lang="en-NZ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5902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676CEA7-7414-32CE-EB3E-8368F28F0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8" b="18429"/>
          <a:stretch/>
        </p:blipFill>
        <p:spPr bwMode="auto">
          <a:xfrm>
            <a:off x="-2762" y="-1"/>
            <a:ext cx="1219476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DD78EF-5A34-4477-8FD8-B70FB262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745" y="112107"/>
            <a:ext cx="19438340" cy="2034941"/>
          </a:xfrm>
        </p:spPr>
        <p:txBody>
          <a:bodyPr/>
          <a:lstStyle/>
          <a:p>
            <a:r>
              <a:rPr lang="en-NZ" sz="4000">
                <a:latin typeface="Arial" panose="020B0604020202020204" pitchFamily="34" charset="0"/>
                <a:cs typeface="Arial" panose="020B0604020202020204" pitchFamily="34" charset="0"/>
              </a:rPr>
              <a:t>For all new Achievement Standards…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45D417-10A2-DD21-DCEE-7AF654F46766}"/>
              </a:ext>
            </a:extLst>
          </p:cNvPr>
          <p:cNvSpPr txBox="1"/>
          <p:nvPr/>
        </p:nvSpPr>
        <p:spPr>
          <a:xfrm>
            <a:off x="782745" y="1545493"/>
            <a:ext cx="1089490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NZ" sz="20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Internal assessment provides </a:t>
            </a:r>
            <a:r>
              <a:rPr lang="en-NZ" sz="2000" b="0" i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considerable flexibility in the collection of evidence</a:t>
            </a:r>
            <a:r>
              <a:rPr lang="en-NZ" sz="20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l"/>
            <a:endParaRPr lang="en-NZ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NZ" sz="20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 is recommended that the design of assessment </a:t>
            </a:r>
            <a:r>
              <a:rPr lang="en-NZ" sz="2000" b="0" i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reflects and reinforces the ways students have been learning</a:t>
            </a:r>
            <a:r>
              <a:rPr lang="en-NZ" sz="20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l"/>
            <a:endParaRPr lang="en-NZ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NZ" sz="20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 is also recommended that the collection of evidence for internally assessed Standards </a:t>
            </a:r>
            <a:r>
              <a:rPr lang="en-NZ" sz="2000" b="0" i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should not use the same method that is used for any external Standards in a course, particularly if that method is using a time-bound written examination</a:t>
            </a:r>
            <a:r>
              <a:rPr lang="en-NZ" sz="20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l"/>
            <a:endParaRPr lang="en-NZ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NZ" sz="2000" b="0" i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 separate assessment event is not needed for each Standard</a:t>
            </a:r>
            <a:r>
              <a:rPr lang="en-NZ" sz="20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l"/>
            <a:endParaRPr lang="en-NZ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NZ" sz="2000" b="0" i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Authenticity of student evidence needs to be assured </a:t>
            </a:r>
            <a:r>
              <a:rPr lang="en-NZ" sz="20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regardless of the method of collecting evidence. This needs to be in line with school policy.</a:t>
            </a:r>
          </a:p>
          <a:p>
            <a:pPr algn="l"/>
            <a:r>
              <a:rPr lang="en-NZ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  <a:p>
            <a:pPr algn="r"/>
            <a:r>
              <a:rPr lang="en-NZ" sz="2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ncea.education.govt.nz – each subject, under Assessment.</a:t>
            </a:r>
            <a:r>
              <a:rPr lang="en-NZ" sz="2000" b="1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1146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A23AF3B-C483-991F-98F4-A5316150A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00" b="27855"/>
          <a:stretch/>
        </p:blipFill>
        <p:spPr bwMode="auto">
          <a:xfrm>
            <a:off x="903179" y="3980657"/>
            <a:ext cx="7620000" cy="176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DD78EF-5A34-4477-8FD8-B70FB262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105" y="428469"/>
            <a:ext cx="9183790" cy="1147811"/>
          </a:xfrm>
        </p:spPr>
        <p:txBody>
          <a:bodyPr/>
          <a:lstStyle/>
          <a:p>
            <a:r>
              <a:rPr lang="en-NZ"/>
              <a:t>Activity – get to know a Standard</a:t>
            </a:r>
          </a:p>
        </p:txBody>
      </p:sp>
      <p:pic>
        <p:nvPicPr>
          <p:cNvPr id="3073" name="Picture 38">
            <a:extLst>
              <a:ext uri="{FF2B5EF4-FFF2-40B4-BE49-F238E27FC236}">
                <a16:creationId xmlns:a16="http://schemas.microsoft.com/office/drawing/2014/main" id="{27E280C4-87BD-753A-255D-0D614950B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457" y="3988706"/>
            <a:ext cx="5236364" cy="176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3D8D46DB-2F51-430C-C1DC-6A5C620A4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178" y="1034428"/>
            <a:ext cx="10385643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2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NZ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your group </a:t>
            </a:r>
            <a:r>
              <a:rPr kumimoji="0" lang="en-NZ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choose one of the new standards</a:t>
            </a:r>
            <a:r>
              <a:rPr kumimoji="0" lang="en-NZ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from the New Zealand Curriculum or Te Marautanga o Aotearoa.</a:t>
            </a: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alt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Z" altLang="en-US" sz="20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NZ" alt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Z" alt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Read the assessment specifications and conditions for your chosen standard, and identify and note some implications for assessment policy and practice at your school or kura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NZ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Z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Page 10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893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Rectangle 3083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51E889E-C4AD-EC6F-E927-B75067895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3" b="9237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DD78EF-5A34-4477-8FD8-B70FB262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  <a:latin typeface="+mj-lt"/>
                <a:cs typeface="+mj-cs"/>
              </a:rPr>
              <a:t>Getting ready…</a:t>
            </a:r>
          </a:p>
        </p:txBody>
      </p:sp>
      <p:cxnSp>
        <p:nvCxnSpPr>
          <p:cNvPr id="3086" name="Straight Connector 3085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D951BB8-EB2E-F7A6-69CD-B2C525023E8D}"/>
              </a:ext>
            </a:extLst>
          </p:cNvPr>
          <p:cNvSpPr txBox="1"/>
          <p:nvPr/>
        </p:nvSpPr>
        <p:spPr>
          <a:xfrm>
            <a:off x="5155379" y="1065861"/>
            <a:ext cx="6687216" cy="5234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0"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FF"/>
                </a:solidFill>
                <a:effectLst/>
              </a:rPr>
              <a:t>How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>
                <a:solidFill>
                  <a:srgbClr val="FFFFFF"/>
                </a:solidFill>
                <a:effectLst/>
              </a:rPr>
              <a:t>can you be sure that your teachers are ready to assess the new standards, and are ready for any shifts in assessment practice across your school?</a:t>
            </a:r>
            <a:r>
              <a:rPr lang="en-US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effectLst/>
            </a:endParaRPr>
          </a:p>
          <a:p>
            <a:pPr marL="114300"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FF"/>
                </a:solidFill>
                <a:effectLst/>
              </a:rPr>
              <a:t>How will you prioritise your staff meetings and professional learning time this year to include assessment policy and practice?</a:t>
            </a:r>
          </a:p>
          <a:p>
            <a:pPr marL="114300"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FF"/>
                </a:solidFill>
                <a:effectLst/>
              </a:rPr>
              <a:t>Consider the review questions on pages 11 &amp; 12, and add any others for your own school / kura</a:t>
            </a:r>
          </a:p>
        </p:txBody>
      </p:sp>
    </p:spTree>
    <p:extLst>
      <p:ext uri="{BB962C8B-B14F-4D97-AF65-F5344CB8AC3E}">
        <p14:creationId xmlns:p14="http://schemas.microsoft.com/office/powerpoint/2010/main" val="9153739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DD78EF-5A34-4477-8FD8-B70FB262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1269" y="2352244"/>
            <a:ext cx="4888306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400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Achieved / Merit / Excellence look like?</a:t>
            </a:r>
            <a:br>
              <a:rPr lang="en-US" sz="4400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400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400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NZQA Discussion Paper</a:t>
            </a:r>
            <a:endParaRPr lang="en-US" sz="44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3" name="Freeform: Shape 4102">
            <a:extLst>
              <a:ext uri="{FF2B5EF4-FFF2-40B4-BE49-F238E27FC236}">
                <a16:creationId xmlns:a16="http://schemas.microsoft.com/office/drawing/2014/main" id="{B5809B1F-0726-44C0-B0A1-7FCE2A129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2560321" y="4232366"/>
            <a:ext cx="5610120" cy="2625634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05" name="Freeform: Shape 4104">
            <a:extLst>
              <a:ext uri="{FF2B5EF4-FFF2-40B4-BE49-F238E27FC236}">
                <a16:creationId xmlns:a16="http://schemas.microsoft.com/office/drawing/2014/main" id="{26EE9A0B-C601-4E3F-8541-29CA20DE1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5904411" cy="4406393"/>
          </a:xfrm>
          <a:custGeom>
            <a:avLst/>
            <a:gdLst>
              <a:gd name="connsiteX0" fmla="*/ 2562355 w 6855833"/>
              <a:gd name="connsiteY0" fmla="*/ 0 h 5116428"/>
              <a:gd name="connsiteX1" fmla="*/ 6855833 w 6855833"/>
              <a:gd name="connsiteY1" fmla="*/ 4293479 h 5116428"/>
              <a:gd name="connsiteX2" fmla="*/ 6833667 w 6855833"/>
              <a:gd name="connsiteY2" fmla="*/ 4732462 h 5116428"/>
              <a:gd name="connsiteX3" fmla="*/ 6775067 w 6855833"/>
              <a:gd name="connsiteY3" fmla="*/ 5116428 h 5116428"/>
              <a:gd name="connsiteX4" fmla="*/ 0 w 6855833"/>
              <a:gd name="connsiteY4" fmla="*/ 5116428 h 5116428"/>
              <a:gd name="connsiteX5" fmla="*/ 0 w 6855833"/>
              <a:gd name="connsiteY5" fmla="*/ 854273 h 5116428"/>
              <a:gd name="connsiteX6" fmla="*/ 161831 w 6855833"/>
              <a:gd name="connsiteY6" fmla="*/ 733259 h 5116428"/>
              <a:gd name="connsiteX7" fmla="*/ 2562355 w 6855833"/>
              <a:gd name="connsiteY7" fmla="*/ 0 h 511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5833" h="5116428">
                <a:moveTo>
                  <a:pt x="2562355" y="0"/>
                </a:moveTo>
                <a:cubicBezTo>
                  <a:pt x="4933578" y="0"/>
                  <a:pt x="6855833" y="1922255"/>
                  <a:pt x="6855833" y="4293479"/>
                </a:cubicBezTo>
                <a:cubicBezTo>
                  <a:pt x="6855833" y="4441680"/>
                  <a:pt x="6848324" y="4588128"/>
                  <a:pt x="6833667" y="4732462"/>
                </a:cubicBezTo>
                <a:lnTo>
                  <a:pt x="6775067" y="5116428"/>
                </a:lnTo>
                <a:lnTo>
                  <a:pt x="0" y="5116428"/>
                </a:lnTo>
                <a:lnTo>
                  <a:pt x="0" y="854273"/>
                </a:lnTo>
                <a:lnTo>
                  <a:pt x="161831" y="733259"/>
                </a:lnTo>
                <a:cubicBezTo>
                  <a:pt x="847074" y="270317"/>
                  <a:pt x="1673147" y="0"/>
                  <a:pt x="2562355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F60C1D5-8F79-7EE0-ED32-22C3CE00F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6" r="2" b="2"/>
          <a:stretch/>
        </p:blipFill>
        <p:spPr bwMode="auto">
          <a:xfrm>
            <a:off x="1" y="10"/>
            <a:ext cx="5681097" cy="4151910"/>
          </a:xfrm>
          <a:custGeom>
            <a:avLst/>
            <a:gdLst/>
            <a:ahLst/>
            <a:cxnLst/>
            <a:rect l="l" t="t" r="r" b="b"/>
            <a:pathLst>
              <a:path w="5681097" h="4151920">
                <a:moveTo>
                  <a:pt x="0" y="0"/>
                </a:moveTo>
                <a:lnTo>
                  <a:pt x="5611423" y="0"/>
                </a:lnTo>
                <a:lnTo>
                  <a:pt x="5663241" y="339527"/>
                </a:lnTo>
                <a:cubicBezTo>
                  <a:pt x="5675049" y="455800"/>
                  <a:pt x="5681097" y="573775"/>
                  <a:pt x="5681097" y="693164"/>
                </a:cubicBezTo>
                <a:cubicBezTo>
                  <a:pt x="5681097" y="2603383"/>
                  <a:pt x="4132560" y="4151920"/>
                  <a:pt x="2222343" y="4151920"/>
                </a:cubicBezTo>
                <a:cubicBezTo>
                  <a:pt x="1386622" y="4151920"/>
                  <a:pt x="620129" y="3855520"/>
                  <a:pt x="22252" y="3362108"/>
                </a:cubicBezTo>
                <a:lnTo>
                  <a:pt x="0" y="334188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25E74B-026B-F35C-5CCC-D53C3B543C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28" r="13863" b="-2"/>
          <a:stretch/>
        </p:blipFill>
        <p:spPr>
          <a:xfrm>
            <a:off x="2785874" y="4448810"/>
            <a:ext cx="5148922" cy="2409190"/>
          </a:xfrm>
          <a:custGeom>
            <a:avLst/>
            <a:gdLst/>
            <a:ahLst/>
            <a:cxnLst/>
            <a:rect l="l" t="t" r="r" b="b"/>
            <a:pathLst>
              <a:path w="5148922" h="2409190">
                <a:moveTo>
                  <a:pt x="2574461" y="0"/>
                </a:moveTo>
                <a:cubicBezTo>
                  <a:pt x="3911983" y="0"/>
                  <a:pt x="5012087" y="1016507"/>
                  <a:pt x="5144375" y="2319127"/>
                </a:cubicBezTo>
                <a:lnTo>
                  <a:pt x="5148922" y="2409190"/>
                </a:lnTo>
                <a:lnTo>
                  <a:pt x="0" y="2409190"/>
                </a:lnTo>
                <a:lnTo>
                  <a:pt x="4548" y="2319127"/>
                </a:lnTo>
                <a:cubicBezTo>
                  <a:pt x="136837" y="1016507"/>
                  <a:pt x="1236939" y="0"/>
                  <a:pt x="257446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194986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DD78EF-5A34-4477-8FD8-B70FB262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838200"/>
            <a:ext cx="4645250" cy="529589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corequisite standards</a:t>
            </a:r>
            <a:b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 Reo Matatini me te Pāngarau | Literacy and Numeracy</a:t>
            </a:r>
            <a:b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</a:t>
            </a:r>
            <a:b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16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16AA80-6042-EBA6-F8B3-E42C651E92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65" r="10295" b="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31923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352931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DD78EF-5A34-4477-8FD8-B70FB262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506727"/>
            <a:ext cx="3885141" cy="15267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new corequisite standards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580963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6300243-B920-D94F-D5B7-409137551234}"/>
              </a:ext>
            </a:extLst>
          </p:cNvPr>
          <p:cNvSpPr txBox="1"/>
          <p:nvPr/>
        </p:nvSpPr>
        <p:spPr>
          <a:xfrm>
            <a:off x="4945336" y="506727"/>
            <a:ext cx="6609921" cy="152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>
                <a:solidFill>
                  <a:schemeClr val="bg1"/>
                </a:solidFill>
                <a:latin typeface="Arial"/>
                <a:cs typeface="Arial"/>
              </a:rPr>
              <a:t>From 2024, the corequisite standards will be required to award an NCEA qualification at any level (excepting transition arrangements)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62DB41-24D1-609F-7790-72CAD28A1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751" y="2523915"/>
            <a:ext cx="4058593" cy="374904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936B4E1-7315-B166-7CB3-92178CBD0B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76202"/>
              </p:ext>
            </p:extLst>
          </p:nvPr>
        </p:nvGraphicFramePr>
        <p:xfrm>
          <a:off x="6251736" y="2948657"/>
          <a:ext cx="5546955" cy="3049080"/>
        </p:xfrm>
        <a:graphic>
          <a:graphicData uri="http://schemas.openxmlformats.org/drawingml/2006/table">
            <a:tbl>
              <a:tblPr firstRow="1" firstCol="1"/>
              <a:tblGrid>
                <a:gridCol w="5546955">
                  <a:extLst>
                    <a:ext uri="{9D8B030D-6E8A-4147-A177-3AD203B41FA5}">
                      <a16:colId xmlns:a16="http://schemas.microsoft.com/office/drawing/2014/main" val="2955643072"/>
                    </a:ext>
                  </a:extLst>
                </a:gridCol>
              </a:tblGrid>
              <a:tr h="2907720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endParaRPr lang="en-US" sz="1400" b="1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en-US" sz="2000" b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Consider:</a:t>
                      </a:r>
                      <a:endParaRPr lang="en-NZ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en-US" sz="2000" b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NZ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800100" lvl="1" indent="-342900">
                        <a:lnSpc>
                          <a:spcPct val="107000"/>
                        </a:lnSpc>
                        <a:buFont typeface="Calibri" panose="020F0502020204030204" pitchFamily="34" charset="0"/>
                        <a:buChar char="-"/>
                      </a:pPr>
                      <a:r>
                        <a:rPr lang="en-US" sz="20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How will we know when our students are ready for the corequisite assessments?</a:t>
                      </a:r>
                      <a:endParaRPr lang="en-NZ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800100" lvl="1" indent="-342900">
                        <a:lnSpc>
                          <a:spcPct val="107000"/>
                        </a:lnSpc>
                        <a:buFont typeface="Calibri" panose="020F0502020204030204" pitchFamily="34" charset="0"/>
                        <a:buChar char="-"/>
                      </a:pPr>
                      <a:r>
                        <a:rPr lang="en-US" sz="20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How will we share monitoring and assessment data across learning areas?</a:t>
                      </a:r>
                      <a:endParaRPr lang="en-NZ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800100" lvl="1" indent="-342900">
                        <a:lnSpc>
                          <a:spcPct val="107000"/>
                        </a:lnSpc>
                        <a:buFont typeface="Calibri" panose="020F0502020204030204" pitchFamily="34" charset="0"/>
                        <a:buChar char="-"/>
                      </a:pPr>
                      <a:r>
                        <a:rPr lang="en-US" sz="20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How will we get our students ready to sit their first formal digital assessment?</a:t>
                      </a:r>
                      <a:endParaRPr lang="en-NZ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NZ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0612" marR="806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867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3426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DD78EF-5A34-4477-8FD8-B70FB262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428469"/>
            <a:ext cx="9438215" cy="1147811"/>
          </a:xfrm>
        </p:spPr>
        <p:txBody>
          <a:bodyPr/>
          <a:lstStyle/>
          <a:p>
            <a:r>
              <a:rPr lang="en-NZ"/>
              <a:t>NCEA Literacy and Numeracy requirements in 2023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CE8D867-5CC6-8105-247B-C84F280C33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2537192"/>
              </p:ext>
            </p:extLst>
          </p:nvPr>
        </p:nvGraphicFramePr>
        <p:xfrm>
          <a:off x="1249680" y="1576280"/>
          <a:ext cx="9347200" cy="4562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02760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DD78EF-5A34-4477-8FD8-B70FB262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105" y="428469"/>
            <a:ext cx="9183790" cy="1147811"/>
          </a:xfrm>
        </p:spPr>
        <p:txBody>
          <a:bodyPr/>
          <a:lstStyle/>
          <a:p>
            <a:r>
              <a:rPr lang="en-NZ"/>
              <a:t>The corequisite standards in 2024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093380F-6158-FB24-5E1F-4A42F23464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7931916"/>
              </p:ext>
            </p:extLst>
          </p:nvPr>
        </p:nvGraphicFramePr>
        <p:xfrm>
          <a:off x="1249680" y="1576280"/>
          <a:ext cx="9347200" cy="4562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39478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DD78EF-5A34-4477-8FD8-B70FB262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105" y="276069"/>
            <a:ext cx="9183790" cy="1147811"/>
          </a:xfrm>
        </p:spPr>
        <p:txBody>
          <a:bodyPr>
            <a:normAutofit fontScale="90000"/>
          </a:bodyPr>
          <a:lstStyle/>
          <a:p>
            <a:r>
              <a:rPr lang="en-NZ"/>
              <a:t>Questions and scenarios for the Transition - </a:t>
            </a:r>
            <a:br>
              <a:rPr lang="en-NZ"/>
            </a:br>
            <a:r>
              <a:rPr lang="en-NZ" sz="2700"/>
              <a:t>Te Reo Matatini me te Pāngarau | Literacy and Numeracy </a:t>
            </a:r>
            <a:endParaRPr lang="en-NZ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2758A1-83B8-DB47-CEEF-AFEE030391D3}"/>
              </a:ext>
            </a:extLst>
          </p:cNvPr>
          <p:cNvSpPr txBox="1"/>
          <p:nvPr/>
        </p:nvSpPr>
        <p:spPr>
          <a:xfrm>
            <a:off x="1504104" y="1487385"/>
            <a:ext cx="3963525" cy="48936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NZ" sz="2400">
                <a:latin typeface="Arial"/>
                <a:cs typeface="Arial"/>
              </a:rPr>
              <a:t>Read the notes and transition scenarios on pages 18 &amp; 19</a:t>
            </a:r>
          </a:p>
          <a:p>
            <a:endParaRPr lang="en-N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2400">
                <a:latin typeface="Arial"/>
                <a:cs typeface="Arial"/>
              </a:rPr>
              <a:t>What aspects of the Literacy and Numeracy | </a:t>
            </a:r>
            <a:r>
              <a:rPr lang="en-NZ" sz="2400" err="1">
                <a:latin typeface="Arial"/>
                <a:cs typeface="Arial"/>
              </a:rPr>
              <a:t>Te</a:t>
            </a:r>
            <a:r>
              <a:rPr lang="en-NZ" sz="2400">
                <a:latin typeface="Arial"/>
                <a:cs typeface="Arial"/>
              </a:rPr>
              <a:t> Reo </a:t>
            </a:r>
            <a:r>
              <a:rPr lang="en-NZ" sz="2400" err="1">
                <a:latin typeface="Arial"/>
                <a:cs typeface="Arial"/>
              </a:rPr>
              <a:t>Matatini</a:t>
            </a:r>
            <a:r>
              <a:rPr lang="en-NZ" sz="2400">
                <a:latin typeface="Arial"/>
                <a:cs typeface="Arial"/>
              </a:rPr>
              <a:t> me </a:t>
            </a:r>
            <a:r>
              <a:rPr lang="en-NZ" sz="2400" err="1">
                <a:latin typeface="Arial"/>
                <a:cs typeface="Arial"/>
              </a:rPr>
              <a:t>te</a:t>
            </a:r>
            <a:r>
              <a:rPr lang="en-NZ" sz="2400">
                <a:latin typeface="Arial"/>
                <a:cs typeface="Arial"/>
              </a:rPr>
              <a:t> </a:t>
            </a:r>
            <a:r>
              <a:rPr lang="en-NZ" sz="2400" err="1">
                <a:latin typeface="Arial"/>
                <a:cs typeface="Arial"/>
              </a:rPr>
              <a:t>Pāngarau</a:t>
            </a:r>
            <a:r>
              <a:rPr lang="en-NZ" sz="2400">
                <a:latin typeface="Arial"/>
                <a:cs typeface="Arial"/>
              </a:rPr>
              <a:t> transition will be the most challenging for you, your teachers and students?</a:t>
            </a:r>
          </a:p>
          <a:p>
            <a:endParaRPr lang="en-N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2400">
                <a:latin typeface="Arial"/>
                <a:cs typeface="Arial"/>
              </a:rPr>
              <a:t>What do you need to know?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B4C318-9CB5-E12F-BABB-204618915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164" y="1602557"/>
            <a:ext cx="3525911" cy="47173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02343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DD78EF-5A34-4477-8FD8-B70FB262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26840"/>
            <a:ext cx="3657600" cy="288757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000" kern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New, Pilot, transition and digital assessments</a:t>
            </a:r>
            <a:br>
              <a:rPr lang="en-US" sz="3400" kern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400" kern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400" kern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kern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21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831165A-3AB5-74F0-E920-837301449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822" y="1554917"/>
            <a:ext cx="6553545" cy="375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49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DD78EF-5A34-4477-8FD8-B70FB262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105" y="428469"/>
            <a:ext cx="9183790" cy="1147811"/>
          </a:xfrm>
        </p:spPr>
        <p:txBody>
          <a:bodyPr/>
          <a:lstStyle/>
          <a:p>
            <a:r>
              <a:rPr lang="en-NZ"/>
              <a:t>Whakataukī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D64C5B-3526-0C32-F2C9-1CE5E80790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7" r="6887" b="1478"/>
          <a:stretch/>
        </p:blipFill>
        <p:spPr>
          <a:xfrm>
            <a:off x="3167961" y="1395854"/>
            <a:ext cx="6585713" cy="4871394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E0504D-F664-38C2-7081-46813040B2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23" r="32949" b="2320"/>
          <a:stretch/>
        </p:blipFill>
        <p:spPr>
          <a:xfrm>
            <a:off x="7190702" y="1395854"/>
            <a:ext cx="4658584" cy="487139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38947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2B977D-5EB4-65BB-2CF3-5EC03F63D801}"/>
              </a:ext>
            </a:extLst>
          </p:cNvPr>
          <p:cNvSpPr/>
          <p:nvPr/>
        </p:nvSpPr>
        <p:spPr>
          <a:xfrm>
            <a:off x="1385454" y="1341371"/>
            <a:ext cx="1996314" cy="29598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DD78EF-5A34-4477-8FD8-B70FB262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3" y="804334"/>
            <a:ext cx="5006336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Timing of 2023 new external assessments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E9DADF-C7AE-84AB-CE76-837E3E0B6D12}"/>
              </a:ext>
            </a:extLst>
          </p:cNvPr>
          <p:cNvSpPr txBox="1"/>
          <p:nvPr/>
        </p:nvSpPr>
        <p:spPr>
          <a:xfrm>
            <a:off x="805543" y="2286000"/>
            <a:ext cx="5195261" cy="37676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Note the updates since our seminar last July: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latin typeface="Arial"/>
                <a:cs typeface="Arial"/>
              </a:rPr>
              <a:t>Common Assessment Activities </a:t>
            </a:r>
            <a:r>
              <a:rPr lang="en-US" sz="2000">
                <a:latin typeface="Arial"/>
                <a:cs typeface="Arial"/>
              </a:rPr>
              <a:t>for NZC and TMOA standards don’t start until the end of Term 3 (except </a:t>
            </a:r>
            <a:r>
              <a:rPr lang="en-US" sz="2000" err="1">
                <a:latin typeface="Arial"/>
                <a:cs typeface="Arial"/>
              </a:rPr>
              <a:t>Te</a:t>
            </a:r>
            <a:r>
              <a:rPr lang="en-US" sz="2000">
                <a:latin typeface="Arial"/>
                <a:cs typeface="Arial"/>
              </a:rPr>
              <a:t> Ao Haka)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latin typeface="Arial"/>
                <a:cs typeface="Arial"/>
              </a:rPr>
              <a:t>Submissions</a:t>
            </a:r>
            <a:r>
              <a:rPr lang="en-US" sz="2000">
                <a:latin typeface="Arial"/>
                <a:cs typeface="Arial"/>
              </a:rPr>
              <a:t>: Can be submitted whenever they’re ready, but marking won’t begin until after the closing date (25 October) in Term 4</a:t>
            </a:r>
          </a:p>
        </p:txBody>
      </p:sp>
      <p:sp>
        <p:nvSpPr>
          <p:cNvPr id="28" name="Freeform: Shape 17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D02708-741A-B0A5-D2CF-ABFA6EBF7A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79" r="25376" b="2"/>
          <a:stretch/>
        </p:blipFill>
        <p:spPr>
          <a:xfrm>
            <a:off x="6167846" y="10"/>
            <a:ext cx="602415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102155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BF4F81-CE79-4A24-860D-9959FF716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9278" y="484632"/>
            <a:ext cx="4189913" cy="5852642"/>
          </a:xfrm>
          <a:prstGeom prst="rect">
            <a:avLst/>
          </a:prstGeom>
          <a:solidFill>
            <a:schemeClr val="bg2"/>
          </a:solidFill>
          <a:ln w="127000" cap="sq" cmpd="thinThick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DD78EF-5A34-4477-8FD8-B70FB262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390" y="681037"/>
            <a:ext cx="3738779" cy="178881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assessments and Assessment Master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E9DADF-C7AE-84AB-CE76-837E3E0B6D12}"/>
              </a:ext>
            </a:extLst>
          </p:cNvPr>
          <p:cNvSpPr txBox="1"/>
          <p:nvPr/>
        </p:nvSpPr>
        <p:spPr>
          <a:xfrm>
            <a:off x="710389" y="2630161"/>
            <a:ext cx="3958801" cy="37071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Share your experience.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What are your top tips?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What are your next steps?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pages 23 – 25</a:t>
            </a:r>
          </a:p>
          <a:p>
            <a:pPr algn="r">
              <a:lnSpc>
                <a:spcPct val="90000"/>
              </a:lnSpc>
              <a:spcAft>
                <a:spcPts val="600"/>
              </a:spcAft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2400" i="1">
                <a:solidFill>
                  <a:srgbClr val="2A88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the survey on p.25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AA399A-1B09-D466-1433-3157F810B8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9990"/>
          <a:stretch/>
        </p:blipFill>
        <p:spPr>
          <a:xfrm>
            <a:off x="5170507" y="484633"/>
            <a:ext cx="6542215" cy="588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14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DD78EF-5A34-4477-8FD8-B70FB262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428469"/>
            <a:ext cx="9519495" cy="1147811"/>
          </a:xfrm>
        </p:spPr>
        <p:txBody>
          <a:bodyPr/>
          <a:lstStyle/>
          <a:p>
            <a:r>
              <a:rPr lang="en-NZ"/>
              <a:t>External Assessment – Derived Grades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E9DADF-C7AE-84AB-CE76-837E3E0B6D12}"/>
              </a:ext>
            </a:extLst>
          </p:cNvPr>
          <p:cNvSpPr txBox="1"/>
          <p:nvPr/>
        </p:nvSpPr>
        <p:spPr>
          <a:xfrm>
            <a:off x="1493520" y="2245360"/>
            <a:ext cx="951513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>
                <a:latin typeface="Arial" panose="020B0604020202020204" pitchFamily="34" charset="0"/>
                <a:cs typeface="Arial" panose="020B0604020202020204" pitchFamily="34" charset="0"/>
              </a:rPr>
              <a:t>What has changed?</a:t>
            </a:r>
          </a:p>
          <a:p>
            <a:endParaRPr lang="en-NZ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NZ" sz="3200">
                <a:latin typeface="Arial" panose="020B0604020202020204" pitchFamily="34" charset="0"/>
                <a:cs typeface="Arial" panose="020B0604020202020204" pitchFamily="34" charset="0"/>
              </a:rPr>
              <a:t>Terminology – Derived Grades at scale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NZ" sz="3200">
                <a:latin typeface="Arial" panose="020B0604020202020204" pitchFamily="34" charset="0"/>
                <a:cs typeface="Arial" panose="020B0604020202020204" pitchFamily="34" charset="0"/>
              </a:rPr>
              <a:t>More and better data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NZ" sz="3200">
                <a:latin typeface="Arial" panose="020B0604020202020204" pitchFamily="34" charset="0"/>
                <a:cs typeface="Arial" panose="020B0604020202020204" pitchFamily="34" charset="0"/>
              </a:rPr>
              <a:t>Use of data – follow up expected; DG audits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3200">
                <a:latin typeface="Arial" panose="020B0604020202020204" pitchFamily="34" charset="0"/>
                <a:cs typeface="Arial" panose="020B0604020202020204" pitchFamily="34" charset="0"/>
              </a:rPr>
              <a:t>Activity on page 27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19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DD78EF-5A34-4477-8FD8-B70FB262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428469"/>
            <a:ext cx="9519495" cy="1147811"/>
          </a:xfrm>
        </p:spPr>
        <p:txBody>
          <a:bodyPr/>
          <a:lstStyle/>
          <a:p>
            <a:r>
              <a:rPr lang="en-NZ"/>
              <a:t>External Assessment - Breaches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EE4E20-7AF2-D7DB-0876-0FEA1C41A06F}"/>
              </a:ext>
            </a:extLst>
          </p:cNvPr>
          <p:cNvSpPr txBox="1"/>
          <p:nvPr/>
        </p:nvSpPr>
        <p:spPr>
          <a:xfrm>
            <a:off x="1070970" y="2043149"/>
            <a:ext cx="1005005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3200">
                <a:latin typeface="Arial" panose="020B0604020202020204" pitchFamily="34" charset="0"/>
                <a:cs typeface="Arial" panose="020B0604020202020204" pitchFamily="34" charset="0"/>
              </a:rPr>
              <a:t>What has changed?</a:t>
            </a:r>
          </a:p>
          <a:p>
            <a:endParaRPr lang="en-NZ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NZ" sz="3200">
                <a:latin typeface="Arial" panose="020B0604020202020204" pitchFamily="34" charset="0"/>
                <a:cs typeface="Arial" panose="020B0604020202020204" pitchFamily="34" charset="0"/>
              </a:rPr>
              <a:t>Updates to digital breach detection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NZ" sz="3200">
                <a:latin typeface="Arial" panose="020B0604020202020204" pitchFamily="34" charset="0"/>
                <a:cs typeface="Arial" panose="020B0604020202020204" pitchFamily="34" charset="0"/>
              </a:rPr>
              <a:t>Preparing for conditions of new standards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3200">
                <a:latin typeface="Arial" panose="020B0604020202020204" pitchFamily="34" charset="0"/>
                <a:cs typeface="Arial" panose="020B0604020202020204" pitchFamily="34" charset="0"/>
              </a:rPr>
              <a:t>Activity on page 30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248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DD78EF-5A34-4477-8FD8-B70FB262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428469"/>
            <a:ext cx="9519495" cy="1147811"/>
          </a:xfrm>
        </p:spPr>
        <p:txBody>
          <a:bodyPr/>
          <a:lstStyle/>
          <a:p>
            <a:r>
              <a:rPr lang="en-NZ"/>
              <a:t>External Assessment - SAC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E9DADF-C7AE-84AB-CE76-837E3E0B6D12}"/>
              </a:ext>
            </a:extLst>
          </p:cNvPr>
          <p:cNvSpPr txBox="1"/>
          <p:nvPr/>
        </p:nvSpPr>
        <p:spPr>
          <a:xfrm>
            <a:off x="1381547" y="1905216"/>
            <a:ext cx="9093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>
                <a:latin typeface="Arial" panose="020B0604020202020204" pitchFamily="34" charset="0"/>
                <a:cs typeface="Arial" panose="020B0604020202020204" pitchFamily="34" charset="0"/>
              </a:rPr>
              <a:t>What has changed?</a:t>
            </a:r>
          </a:p>
          <a:p>
            <a:endParaRPr lang="en-NZ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NZ" sz="3200">
                <a:latin typeface="Arial" panose="020B0604020202020204" pitchFamily="34" charset="0"/>
                <a:cs typeface="Arial" panose="020B0604020202020204" pitchFamily="34" charset="0"/>
              </a:rPr>
              <a:t>Not much yet, but changes coming to align with NCEA Change programme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3200">
                <a:latin typeface="Arial" panose="020B0604020202020204" pitchFamily="34" charset="0"/>
                <a:cs typeface="Arial" panose="020B0604020202020204" pitchFamily="34" charset="0"/>
              </a:rPr>
              <a:t>Keep up with any changes by attending a SAC seminar</a:t>
            </a:r>
          </a:p>
          <a:p>
            <a:r>
              <a:rPr lang="en-NZ" sz="3200">
                <a:latin typeface="Arial" panose="020B0604020202020204" pitchFamily="34" charset="0"/>
                <a:cs typeface="Arial" panose="020B0604020202020204" pitchFamily="34" charset="0"/>
              </a:rPr>
              <a:t>								page 32</a:t>
            </a:r>
          </a:p>
        </p:txBody>
      </p:sp>
    </p:spTree>
    <p:extLst>
      <p:ext uri="{BB962C8B-B14F-4D97-AF65-F5344CB8AC3E}">
        <p14:creationId xmlns:p14="http://schemas.microsoft.com/office/powerpoint/2010/main" val="22919739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DD78EF-5A34-4477-8FD8-B70FB262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428469"/>
            <a:ext cx="9519495" cy="1147811"/>
          </a:xfrm>
        </p:spPr>
        <p:txBody>
          <a:bodyPr/>
          <a:lstStyle/>
          <a:p>
            <a:r>
              <a:rPr lang="en-NZ"/>
              <a:t>Morning Tea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E9DADF-C7AE-84AB-CE76-837E3E0B6D12}"/>
              </a:ext>
            </a:extLst>
          </p:cNvPr>
          <p:cNvSpPr txBox="1"/>
          <p:nvPr/>
        </p:nvSpPr>
        <p:spPr>
          <a:xfrm>
            <a:off x="2353097" y="5467566"/>
            <a:ext cx="909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3200">
                <a:latin typeface="Arial" panose="020B0604020202020204" pitchFamily="34" charset="0"/>
                <a:cs typeface="Arial" panose="020B0604020202020204" pitchFamily="34" charset="0"/>
              </a:rPr>
              <a:t>10.30 – 11.00 am</a:t>
            </a:r>
          </a:p>
        </p:txBody>
      </p:sp>
      <p:pic>
        <p:nvPicPr>
          <p:cNvPr id="2" name="Picture 2" descr="Double-Apple Bran Muffins Recipe | Martha Stewart">
            <a:extLst>
              <a:ext uri="{FF2B5EF4-FFF2-40B4-BE49-F238E27FC236}">
                <a16:creationId xmlns:a16="http://schemas.microsoft.com/office/drawing/2014/main" id="{801F7739-7562-B872-E6B5-FEE5EA58A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2032791"/>
            <a:ext cx="714375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6354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DD78EF-5A34-4477-8FD8-B70FB262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Readiness Plan – Internal Review</a:t>
            </a:r>
            <a:br>
              <a:rPr lang="en-US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33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BC843F-2A23-5C27-7CF7-EB0C37DA46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16" r="3133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38584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DD78EF-5A34-4477-8FD8-B70FB262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428469"/>
            <a:ext cx="10007600" cy="1147811"/>
          </a:xfrm>
        </p:spPr>
        <p:txBody>
          <a:bodyPr/>
          <a:lstStyle/>
          <a:p>
            <a:r>
              <a:rPr lang="en-NZ"/>
              <a:t>How ready are you for 2024?</a:t>
            </a:r>
          </a:p>
        </p:txBody>
      </p:sp>
      <p:pic>
        <p:nvPicPr>
          <p:cNvPr id="13314" name="Picture 2" descr="Home — Get Ready — Emergency preparedness in New Zealand">
            <a:extLst>
              <a:ext uri="{FF2B5EF4-FFF2-40B4-BE49-F238E27FC236}">
                <a16:creationId xmlns:a16="http://schemas.microsoft.com/office/drawing/2014/main" id="{F8D030DB-7D54-B632-F736-68277D32E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798" y="2578891"/>
            <a:ext cx="8224202" cy="379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2BC663-B6D1-6E73-DD63-9DE1431AA8F1}"/>
              </a:ext>
            </a:extLst>
          </p:cNvPr>
          <p:cNvSpPr txBox="1"/>
          <p:nvPr/>
        </p:nvSpPr>
        <p:spPr>
          <a:xfrm>
            <a:off x="1168400" y="1737360"/>
            <a:ext cx="8605520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NZ" sz="2400">
                <a:latin typeface="Arial"/>
                <a:cs typeface="Arial"/>
              </a:rPr>
              <a:t>How will you ensure that your leaders, teachers, students and whānau are ready?</a:t>
            </a:r>
          </a:p>
          <a:p>
            <a:endParaRPr lang="en-NZ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2400">
                <a:latin typeface="Arial" panose="020B0604020202020204" pitchFamily="34" charset="0"/>
                <a:cs typeface="Arial" panose="020B0604020202020204" pitchFamily="34" charset="0"/>
              </a:rPr>
              <a:t>How will you ensure that your assessment policies and practices are fit for purpose?</a:t>
            </a:r>
          </a:p>
          <a:p>
            <a:endParaRPr lang="en-NZ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2400">
                <a:latin typeface="Arial"/>
                <a:cs typeface="Arial"/>
              </a:rPr>
              <a:t>How will you get your systems, monitoring and processes ready?</a:t>
            </a:r>
          </a:p>
        </p:txBody>
      </p:sp>
    </p:spTree>
    <p:extLst>
      <p:ext uri="{BB962C8B-B14F-4D97-AF65-F5344CB8AC3E}">
        <p14:creationId xmlns:p14="http://schemas.microsoft.com/office/powerpoint/2010/main" val="24261682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492D8E-52DC-429E-BB5E-904500F654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2000"/>
          </a:blip>
          <a:stretch>
            <a:fillRect/>
          </a:stretch>
        </p:blipFill>
        <p:spPr>
          <a:xfrm>
            <a:off x="6930882" y="-508"/>
            <a:ext cx="6678976" cy="652332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DD78EF-5A34-4477-8FD8-B70FB262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428469"/>
            <a:ext cx="9519495" cy="1147811"/>
          </a:xfrm>
        </p:spPr>
        <p:txBody>
          <a:bodyPr/>
          <a:lstStyle/>
          <a:p>
            <a:r>
              <a:rPr lang="en-NZ"/>
              <a:t>Our 2024 Readiness Plan – next steps: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E9DADF-C7AE-84AB-CE76-837E3E0B6D12}"/>
              </a:ext>
            </a:extLst>
          </p:cNvPr>
          <p:cNvSpPr txBox="1"/>
          <p:nvPr/>
        </p:nvSpPr>
        <p:spPr>
          <a:xfrm>
            <a:off x="1047102" y="1663758"/>
            <a:ext cx="5787421" cy="5049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NZ" sz="2400" b="1">
                <a:latin typeface="Arial"/>
                <a:cs typeface="Arial"/>
              </a:rPr>
              <a:t>Read the ideas on page 33. </a:t>
            </a:r>
            <a:endParaRPr lang="en-N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2400" b="1">
                <a:latin typeface="Arial"/>
                <a:cs typeface="Arial"/>
              </a:rPr>
              <a:t>Highlight / copy / note anything relevant</a:t>
            </a:r>
          </a:p>
          <a:p>
            <a:pPr lvl="3"/>
            <a:endParaRPr lang="en-N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effectLst/>
                <a:latin typeface="Arial"/>
                <a:ea typeface="Calibri" panose="020F0502020204030204" pitchFamily="34" charset="0"/>
                <a:cs typeface="Arial"/>
              </a:rPr>
              <a:t>Discuss at your tables 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effectLst/>
                <a:latin typeface="Arial"/>
                <a:ea typeface="Calibri" panose="020F0502020204030204" pitchFamily="34" charset="0"/>
                <a:cs typeface="Arial"/>
              </a:rPr>
              <a:t>Our </a:t>
            </a:r>
            <a:r>
              <a:rPr lang="en-NZ" sz="2400" b="1">
                <a:effectLst/>
                <a:latin typeface="Arial"/>
                <a:ea typeface="Calibri" panose="020F0502020204030204" pitchFamily="34" charset="0"/>
                <a:cs typeface="Arial"/>
              </a:rPr>
              <a:t>2024 Readiness Plan – next steps: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NZ" sz="2400" b="1">
                <a:effectLst/>
                <a:latin typeface="Arial"/>
                <a:ea typeface="Calibri" panose="020F0502020204030204" pitchFamily="34" charset="0"/>
                <a:cs typeface="Arial"/>
              </a:rPr>
              <a:t>	Initial thoughts</a:t>
            </a:r>
            <a:endParaRPr lang="en-NZ" sz="2400" b="1">
              <a:latin typeface="Arial"/>
              <a:ea typeface="Calibri" panose="020F0502020204030204" pitchFamily="34" charset="0"/>
              <a:cs typeface="Arial"/>
            </a:endParaRPr>
          </a:p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en-NZ" sz="2400" b="1">
                <a:effectLst/>
                <a:latin typeface="Arial"/>
                <a:ea typeface="Calibri" panose="020F0502020204030204" pitchFamily="34" charset="0"/>
                <a:cs typeface="Arial"/>
              </a:rPr>
              <a:t>Q</a:t>
            </a:r>
            <a:r>
              <a:rPr lang="en-NZ" sz="2400" b="1">
                <a:latin typeface="Arial"/>
                <a:cs typeface="Arial"/>
              </a:rPr>
              <a:t>uestions 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NZ" sz="2400" b="1">
                <a:effectLst/>
                <a:latin typeface="Arial"/>
                <a:ea typeface="Calibri" panose="020F0502020204030204" pitchFamily="34" charset="0"/>
                <a:cs typeface="Arial"/>
              </a:rPr>
              <a:t>	Next steps</a:t>
            </a:r>
          </a:p>
          <a:p>
            <a:pPr lvl="1" algn="r">
              <a:lnSpc>
                <a:spcPct val="107000"/>
              </a:lnSpc>
              <a:spcAft>
                <a:spcPts val="800"/>
              </a:spcAft>
            </a:pPr>
            <a:r>
              <a:rPr lang="en-NZ" sz="2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n-NZ" sz="2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age 34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NZ" sz="2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9309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41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43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F8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DD78EF-5A34-4477-8FD8-B70FB262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54" y="590550"/>
            <a:ext cx="4100195" cy="3652158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400" kern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Assurance</a:t>
            </a:r>
            <a:br>
              <a:rPr lang="en-US" sz="4000" kern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kern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kern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35</a:t>
            </a:r>
            <a:endParaRPr lang="en-US" sz="4000" kern="12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A8B947-0BE9-62BC-A338-B8D3400DF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694" y="1226996"/>
            <a:ext cx="7163137" cy="443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7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DD78EF-5A34-4477-8FD8-B70FB262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999" y="1396289"/>
            <a:ext cx="527733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 Tīmatanga</a:t>
            </a:r>
          </a:p>
        </p:txBody>
      </p:sp>
      <p:sp>
        <p:nvSpPr>
          <p:cNvPr id="21511" name="Freeform: Shape 21510">
            <a:extLst>
              <a:ext uri="{FF2B5EF4-FFF2-40B4-BE49-F238E27FC236}">
                <a16:creationId xmlns:a16="http://schemas.microsoft.com/office/drawing/2014/main" id="{432691CC-4AB8-48AF-B822-EBF7F4E9E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2056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FA4DCB-AD1C-27D6-9901-3AB4827A2D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34" r="-4" b="3571"/>
          <a:stretch/>
        </p:blipFill>
        <p:spPr>
          <a:xfrm>
            <a:off x="1516648" y="117077"/>
            <a:ext cx="3979912" cy="2252364"/>
          </a:xfrm>
          <a:custGeom>
            <a:avLst/>
            <a:gdLst/>
            <a:ahLst/>
            <a:cxnLst/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sp>
        <p:nvSpPr>
          <p:cNvPr id="21513" name="Freeform: Shape 21512">
            <a:extLst>
              <a:ext uri="{FF2B5EF4-FFF2-40B4-BE49-F238E27FC236}">
                <a16:creationId xmlns:a16="http://schemas.microsoft.com/office/drawing/2014/main" id="{D6A8E1B4-B839-4C58-B08A-F0B094580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09477"/>
            <a:ext cx="4966870" cy="3948522"/>
          </a:xfrm>
          <a:custGeom>
            <a:avLst/>
            <a:gdLst>
              <a:gd name="connsiteX0" fmla="*/ 2748962 w 4966870"/>
              <a:gd name="connsiteY0" fmla="*/ 0 h 3948522"/>
              <a:gd name="connsiteX1" fmla="*/ 4870195 w 4966870"/>
              <a:gd name="connsiteY1" fmla="*/ 1000367 h 3948522"/>
              <a:gd name="connsiteX2" fmla="*/ 4966870 w 4966870"/>
              <a:gd name="connsiteY2" fmla="*/ 1129649 h 3948522"/>
              <a:gd name="connsiteX3" fmla="*/ 4966870 w 4966870"/>
              <a:gd name="connsiteY3" fmla="*/ 3948522 h 3948522"/>
              <a:gd name="connsiteX4" fmla="*/ 278430 w 4966870"/>
              <a:gd name="connsiteY4" fmla="*/ 3948522 h 3948522"/>
              <a:gd name="connsiteX5" fmla="*/ 216027 w 4966870"/>
              <a:gd name="connsiteY5" fmla="*/ 3818982 h 3948522"/>
              <a:gd name="connsiteX6" fmla="*/ 0 w 4966870"/>
              <a:gd name="connsiteY6" fmla="*/ 2748962 h 3948522"/>
              <a:gd name="connsiteX7" fmla="*/ 2748962 w 4966870"/>
              <a:gd name="connsiteY7" fmla="*/ 0 h 394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870" h="3948522">
                <a:moveTo>
                  <a:pt x="2748962" y="0"/>
                </a:moveTo>
                <a:cubicBezTo>
                  <a:pt x="3602955" y="0"/>
                  <a:pt x="4365995" y="389418"/>
                  <a:pt x="4870195" y="1000367"/>
                </a:cubicBezTo>
                <a:lnTo>
                  <a:pt x="4966870" y="1129649"/>
                </a:lnTo>
                <a:lnTo>
                  <a:pt x="4966870" y="3948522"/>
                </a:lnTo>
                <a:lnTo>
                  <a:pt x="278430" y="3948522"/>
                </a:lnTo>
                <a:lnTo>
                  <a:pt x="216027" y="3818982"/>
                </a:lnTo>
                <a:cubicBezTo>
                  <a:pt x="76922" y="3490101"/>
                  <a:pt x="0" y="3128515"/>
                  <a:pt x="0" y="2748962"/>
                </a:cubicBezTo>
                <a:cubicBezTo>
                  <a:pt x="0" y="1230752"/>
                  <a:pt x="1230752" y="0"/>
                  <a:pt x="274896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506" name="Picture 2" descr="NZQA Manaaki Marae Plate closed circle MIXED GRADIENT">
            <a:extLst>
              <a:ext uri="{FF2B5EF4-FFF2-40B4-BE49-F238E27FC236}">
                <a16:creationId xmlns:a16="http://schemas.microsoft.com/office/drawing/2014/main" id="{360CAB4E-0E96-65DB-C32A-21FFD1607E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6202"/>
          <a:stretch/>
        </p:blipFill>
        <p:spPr bwMode="auto">
          <a:xfrm>
            <a:off x="19" y="3263761"/>
            <a:ext cx="4602769" cy="3626503"/>
          </a:xfrm>
          <a:custGeom>
            <a:avLst/>
            <a:gdLst/>
            <a:ahLst/>
            <a:cxnLst/>
            <a:rect l="l" t="t" r="r" b="b"/>
            <a:pathLst>
              <a:path w="4801088" h="3782741">
                <a:moveTo>
                  <a:pt x="2217908" y="0"/>
                </a:moveTo>
                <a:cubicBezTo>
                  <a:pt x="3644559" y="0"/>
                  <a:pt x="4801088" y="1156529"/>
                  <a:pt x="4801088" y="2583180"/>
                </a:cubicBezTo>
                <a:cubicBezTo>
                  <a:pt x="4801088" y="2939843"/>
                  <a:pt x="4728805" y="3279623"/>
                  <a:pt x="4598089" y="3588671"/>
                </a:cubicBezTo>
                <a:lnTo>
                  <a:pt x="4504600" y="3782741"/>
                </a:lnTo>
                <a:lnTo>
                  <a:pt x="0" y="3782741"/>
                </a:lnTo>
                <a:lnTo>
                  <a:pt x="0" y="1263826"/>
                </a:lnTo>
                <a:lnTo>
                  <a:pt x="75894" y="1138900"/>
                </a:lnTo>
                <a:cubicBezTo>
                  <a:pt x="540111" y="451769"/>
                  <a:pt x="1326251" y="0"/>
                  <a:pt x="221790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6E1010-6DD3-E500-0937-51AF0AF8E4E3}"/>
              </a:ext>
            </a:extLst>
          </p:cNvPr>
          <p:cNvSpPr txBox="1"/>
          <p:nvPr/>
        </p:nvSpPr>
        <p:spPr>
          <a:xfrm>
            <a:off x="6360444" y="2871982"/>
            <a:ext cx="5272888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Karakia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Housekeeping</a:t>
            </a:r>
          </a:p>
        </p:txBody>
      </p:sp>
    </p:spTree>
    <p:extLst>
      <p:ext uri="{BB962C8B-B14F-4D97-AF65-F5344CB8AC3E}">
        <p14:creationId xmlns:p14="http://schemas.microsoft.com/office/powerpoint/2010/main" val="2699587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DD78EF-5A34-4477-8FD8-B70FB262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428469"/>
            <a:ext cx="9519495" cy="1147811"/>
          </a:xfrm>
        </p:spPr>
        <p:txBody>
          <a:bodyPr/>
          <a:lstStyle/>
          <a:p>
            <a:r>
              <a:rPr lang="en-NZ"/>
              <a:t>Changes to the MNA Review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E9DADF-C7AE-84AB-CE76-837E3E0B6D12}"/>
              </a:ext>
            </a:extLst>
          </p:cNvPr>
          <p:cNvSpPr txBox="1"/>
          <p:nvPr/>
        </p:nvSpPr>
        <p:spPr>
          <a:xfrm>
            <a:off x="1493520" y="2245360"/>
            <a:ext cx="9093200" cy="4141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What’s new?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implementation of a Model of Continuous Improvement to support schools to enhance their quality assurance processes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24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model will help to ensure MNA outcomes are addressed with ongoing support from School Relationship Managers in a timely manner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en-US" sz="24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Considerations / Action Items / Significant Issues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	</a:t>
            </a:r>
            <a:r>
              <a:rPr lang="en-US" sz="2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pages 35 - 39</a:t>
            </a:r>
            <a:endParaRPr lang="en-NZ" sz="2400" b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4510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DD78EF-5A34-4477-8FD8-B70FB262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428469"/>
            <a:ext cx="9519495" cy="1147811"/>
          </a:xfrm>
        </p:spPr>
        <p:txBody>
          <a:bodyPr/>
          <a:lstStyle/>
          <a:p>
            <a:r>
              <a:rPr lang="en-NZ"/>
              <a:t>Arotake Pūnaha MNA Hou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E9DADF-C7AE-84AB-CE76-837E3E0B6D12}"/>
              </a:ext>
            </a:extLst>
          </p:cNvPr>
          <p:cNvSpPr txBox="1"/>
          <p:nvPr/>
        </p:nvSpPr>
        <p:spPr>
          <a:xfrm>
            <a:off x="1168400" y="1737360"/>
            <a:ext cx="10104120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focus of the MNA review is to evaluate how effectively the school ensures the credibility of assessment for national qualifications.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lang="en-NZ" sz="2400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 project has been launched to identify how the MNA process should be managed when working with kura Māori to ensure the MNA process is mana-enhancing and recognises the special character of kaupapa Māori.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 b="0" i="0" dirty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Kura will present the evidence of their ongoing Consent to Assess against the NCEA standards consistent with the principles in Te Hono o te Kahurangi framework. </a:t>
            </a:r>
            <a:endParaRPr lang="en-N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7973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DD78EF-5A34-4477-8FD8-B70FB262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428469"/>
            <a:ext cx="9519495" cy="1147811"/>
          </a:xfrm>
        </p:spPr>
        <p:txBody>
          <a:bodyPr/>
          <a:lstStyle/>
          <a:p>
            <a:r>
              <a:rPr lang="en-NZ"/>
              <a:t>Changes to External Moderation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E9DADF-C7AE-84AB-CE76-837E3E0B6D12}"/>
              </a:ext>
            </a:extLst>
          </p:cNvPr>
          <p:cNvSpPr txBox="1"/>
          <p:nvPr/>
        </p:nvSpPr>
        <p:spPr>
          <a:xfrm>
            <a:off x="2007870" y="1940560"/>
            <a:ext cx="9093200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NZ" sz="2400" b="1">
                <a:latin typeface="Arial" panose="020B0604020202020204" pitchFamily="34" charset="0"/>
                <a:cs typeface="Arial" panose="020B0604020202020204" pitchFamily="34" charset="0"/>
              </a:rPr>
              <a:t>Changes from 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>
                <a:latin typeface="Arial"/>
                <a:cs typeface="Arial"/>
              </a:rPr>
              <a:t>refinements to sample selection for 2023 onwards</a:t>
            </a:r>
          </a:p>
          <a:p>
            <a:endParaRPr lang="en-N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2400" b="1">
                <a:latin typeface="Arial" panose="020B0604020202020204" pitchFamily="34" charset="0"/>
                <a:cs typeface="Arial" panose="020B0604020202020204" pitchFamily="34" charset="0"/>
              </a:rPr>
              <a:t>Changes from 2024 – new standards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>
                <a:latin typeface="Arial"/>
                <a:cs typeface="Arial"/>
              </a:rPr>
              <a:t>moderation in same year as assessment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>
                <a:latin typeface="Arial"/>
                <a:cs typeface="Arial"/>
              </a:rPr>
              <a:t>one of each new internal each 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>
                <a:latin typeface="Arial"/>
                <a:cs typeface="Arial"/>
              </a:rPr>
              <a:t>two submission deadlines – June &amp; October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2400" b="1">
                <a:latin typeface="Arial"/>
                <a:cs typeface="Arial"/>
              </a:rPr>
              <a:t>Reminders</a:t>
            </a:r>
            <a:r>
              <a:rPr lang="en-NZ" sz="2400">
                <a:latin typeface="Arial"/>
                <a:cs typeface="Arial"/>
              </a:rPr>
              <a:t> </a:t>
            </a:r>
            <a:endParaRPr lang="en-N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>
                <a:latin typeface="Arial" panose="020B0604020202020204" pitchFamily="34" charset="0"/>
                <a:cs typeface="Arial" panose="020B0604020202020204" pitchFamily="34" charset="0"/>
              </a:rPr>
              <a:t>digital format support available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>
                <a:latin typeface="Arial" panose="020B0604020202020204" pitchFamily="34" charset="0"/>
                <a:cs typeface="Arial" panose="020B0604020202020204" pitchFamily="34" charset="0"/>
              </a:rPr>
              <a:t>robust digital storage systems needed			page 41 </a:t>
            </a:r>
          </a:p>
        </p:txBody>
      </p:sp>
    </p:spTree>
    <p:extLst>
      <p:ext uri="{BB962C8B-B14F-4D97-AF65-F5344CB8AC3E}">
        <p14:creationId xmlns:p14="http://schemas.microsoft.com/office/powerpoint/2010/main" val="1902576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7">
            <a:extLst>
              <a:ext uri="{FF2B5EF4-FFF2-40B4-BE49-F238E27FC236}">
                <a16:creationId xmlns:a16="http://schemas.microsoft.com/office/drawing/2014/main" id="{26BDCA6B-3C9C-4213-A0D9-30BD5F0B0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8426302" cy="6858000"/>
          </a:xfrm>
          <a:custGeom>
            <a:avLst/>
            <a:gdLst>
              <a:gd name="connsiteX0" fmla="*/ 184095 w 8426302"/>
              <a:gd name="connsiteY0" fmla="*/ 6858000 h 6858000"/>
              <a:gd name="connsiteX1" fmla="*/ 8426302 w 8426302"/>
              <a:gd name="connsiteY1" fmla="*/ 6858000 h 6858000"/>
              <a:gd name="connsiteX2" fmla="*/ 8426302 w 8426302"/>
              <a:gd name="connsiteY2" fmla="*/ 0 h 6858000"/>
              <a:gd name="connsiteX3" fmla="*/ 2743435 w 8426302"/>
              <a:gd name="connsiteY3" fmla="*/ 0 h 6858000"/>
              <a:gd name="connsiteX4" fmla="*/ 2688451 w 8426302"/>
              <a:gd name="connsiteY4" fmla="*/ 37385 h 6858000"/>
              <a:gd name="connsiteX5" fmla="*/ 0 w 8426302"/>
              <a:gd name="connsiteY5" fmla="*/ 5321277 h 6858000"/>
              <a:gd name="connsiteX6" fmla="*/ 116943 w 8426302"/>
              <a:gd name="connsiteY6" fmla="*/ 65584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26302" h="6858000">
                <a:moveTo>
                  <a:pt x="184095" y="6858000"/>
                </a:moveTo>
                <a:lnTo>
                  <a:pt x="8426302" y="6858000"/>
                </a:lnTo>
                <a:lnTo>
                  <a:pt x="8426302" y="0"/>
                </a:lnTo>
                <a:lnTo>
                  <a:pt x="2743435" y="0"/>
                </a:lnTo>
                <a:lnTo>
                  <a:pt x="2688451" y="37385"/>
                </a:lnTo>
                <a:cubicBezTo>
                  <a:pt x="1058888" y="1225893"/>
                  <a:pt x="0" y="3149927"/>
                  <a:pt x="0" y="5321277"/>
                </a:cubicBezTo>
                <a:cubicBezTo>
                  <a:pt x="0" y="5744268"/>
                  <a:pt x="40184" y="6157873"/>
                  <a:pt x="116943" y="655848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9">
            <a:extLst>
              <a:ext uri="{FF2B5EF4-FFF2-40B4-BE49-F238E27FC236}">
                <a16:creationId xmlns:a16="http://schemas.microsoft.com/office/drawing/2014/main" id="{FDA12F62-867F-4684-B28B-E085D09DC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8174932" cy="6858000"/>
          </a:xfrm>
          <a:custGeom>
            <a:avLst/>
            <a:gdLst>
              <a:gd name="connsiteX0" fmla="*/ 190266 w 8174932"/>
              <a:gd name="connsiteY0" fmla="*/ 6858000 h 6858000"/>
              <a:gd name="connsiteX1" fmla="*/ 8174932 w 8174932"/>
              <a:gd name="connsiteY1" fmla="*/ 6858000 h 6858000"/>
              <a:gd name="connsiteX2" fmla="*/ 8174932 w 8174932"/>
              <a:gd name="connsiteY2" fmla="*/ 0 h 6858000"/>
              <a:gd name="connsiteX3" fmla="*/ 2944847 w 8174932"/>
              <a:gd name="connsiteY3" fmla="*/ 0 h 6858000"/>
              <a:gd name="connsiteX4" fmla="*/ 2646373 w 8174932"/>
              <a:gd name="connsiteY4" fmla="*/ 196447 h 6858000"/>
              <a:gd name="connsiteX5" fmla="*/ 0 w 8174932"/>
              <a:gd name="connsiteY5" fmla="*/ 5321277 h 6858000"/>
              <a:gd name="connsiteX6" fmla="*/ 112445 w 8174932"/>
              <a:gd name="connsiteY6" fmla="*/ 65108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74932" h="6858000">
                <a:moveTo>
                  <a:pt x="190266" y="6858000"/>
                </a:moveTo>
                <a:lnTo>
                  <a:pt x="8174932" y="6858000"/>
                </a:lnTo>
                <a:lnTo>
                  <a:pt x="8174932" y="0"/>
                </a:lnTo>
                <a:lnTo>
                  <a:pt x="2944847" y="0"/>
                </a:lnTo>
                <a:lnTo>
                  <a:pt x="2646373" y="196447"/>
                </a:lnTo>
                <a:cubicBezTo>
                  <a:pt x="1044779" y="1335395"/>
                  <a:pt x="0" y="3206327"/>
                  <a:pt x="0" y="5321277"/>
                </a:cubicBezTo>
                <a:cubicBezTo>
                  <a:pt x="0" y="5727999"/>
                  <a:pt x="38639" y="6125696"/>
                  <a:pt x="112445" y="6510898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Picture 13" descr="Icon">
            <a:extLst>
              <a:ext uri="{FF2B5EF4-FFF2-40B4-BE49-F238E27FC236}">
                <a16:creationId xmlns:a16="http://schemas.microsoft.com/office/drawing/2014/main" id="{C977A4E5-5E28-AEFD-5CFA-2DAEF5F9D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835967" y="96520"/>
            <a:ext cx="5762625" cy="6096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DD78EF-5A34-4477-8FD8-B70FB262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34110"/>
            <a:ext cx="5936370" cy="34662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kern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Reminders, Reviews and Updates</a:t>
            </a:r>
          </a:p>
        </p:txBody>
      </p:sp>
    </p:spTree>
    <p:extLst>
      <p:ext uri="{BB962C8B-B14F-4D97-AF65-F5344CB8AC3E}">
        <p14:creationId xmlns:p14="http://schemas.microsoft.com/office/powerpoint/2010/main" val="3210344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DD78EF-5A34-4477-8FD8-B70FB262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428469"/>
            <a:ext cx="9519495" cy="1147811"/>
          </a:xfrm>
        </p:spPr>
        <p:txBody>
          <a:bodyPr/>
          <a:lstStyle/>
          <a:p>
            <a:r>
              <a:rPr lang="en-NZ"/>
              <a:t>Reminders, Reviews, and Updates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F4233B-1F18-0DB4-98D5-E7CFDA747968}"/>
              </a:ext>
            </a:extLst>
          </p:cNvPr>
          <p:cNvSpPr txBox="1"/>
          <p:nvPr/>
        </p:nvSpPr>
        <p:spPr>
          <a:xfrm>
            <a:off x="1168400" y="2062480"/>
            <a:ext cx="70916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>
                <a:latin typeface="Arial" panose="020B0604020202020204" pitchFamily="34" charset="0"/>
                <a:cs typeface="Arial" panose="020B0604020202020204" pitchFamily="34" charset="0"/>
              </a:rPr>
              <a:t>It’s all in your emails…</a:t>
            </a:r>
            <a:endParaRPr lang="en-NZ" sz="240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n-NZ" sz="240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r>
              <a:rPr lang="en-NZ" sz="2400">
                <a:highlight>
                  <a:srgbClr val="ABD8D9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EmaiLink</a:t>
            </a:r>
            <a:r>
              <a:rPr lang="en-NZ" sz="24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– your regular update from the School Quality Assurance and Liaison team</a:t>
            </a:r>
          </a:p>
          <a:p>
            <a:pPr marL="285750" indent="-285750">
              <a:buFontTx/>
              <a:buChar char="-"/>
            </a:pPr>
            <a:r>
              <a:rPr lang="en-NZ" sz="2400">
                <a:highlight>
                  <a:srgbClr val="ABD8D9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Assessment Matters </a:t>
            </a:r>
            <a:r>
              <a:rPr lang="en-NZ" sz="24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– All assessment, operational and logistical matters in relation to secondary qualifications</a:t>
            </a:r>
          </a:p>
          <a:p>
            <a:pPr marL="285750" indent="-285750">
              <a:buFontTx/>
              <a:buChar char="-"/>
            </a:pPr>
            <a:r>
              <a:rPr lang="en-NZ" sz="2400">
                <a:highlight>
                  <a:srgbClr val="ABD8D9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Derived Grade updates </a:t>
            </a:r>
            <a:r>
              <a:rPr lang="en-NZ" sz="24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 </a:t>
            </a:r>
            <a:r>
              <a:rPr lang="en-NZ" sz="2400">
                <a:highlight>
                  <a:srgbClr val="ABD8D9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Special Assessment Conditions updates</a:t>
            </a:r>
          </a:p>
          <a:p>
            <a:pPr lvl="1"/>
            <a:r>
              <a:rPr lang="en-NZ">
                <a:latin typeface="Arial" panose="020B0604020202020204" pitchFamily="34" charset="0"/>
                <a:cs typeface="Arial" panose="020B0604020202020204" pitchFamily="34" charset="0"/>
              </a:rPr>
              <a:t>						page 43</a:t>
            </a:r>
          </a:p>
        </p:txBody>
      </p:sp>
      <p:pic>
        <p:nvPicPr>
          <p:cNvPr id="19458" name="Picture 2" descr="6,759 Remember Finger Stock Photos, Pictures &amp; Royalty-Free ...">
            <a:extLst>
              <a:ext uri="{FF2B5EF4-FFF2-40B4-BE49-F238E27FC236}">
                <a16:creationId xmlns:a16="http://schemas.microsoft.com/office/drawing/2014/main" id="{83F59BFE-9B54-CA3F-6453-5659BF3A2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9" r="27342"/>
          <a:stretch/>
        </p:blipFill>
        <p:spPr bwMode="auto">
          <a:xfrm>
            <a:off x="8382000" y="1576280"/>
            <a:ext cx="295656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8566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ED17AC2-82D7-4517-A8CB-791145BEBA73}"/>
              </a:ext>
            </a:extLst>
          </p:cNvPr>
          <p:cNvSpPr txBox="1"/>
          <p:nvPr/>
        </p:nvSpPr>
        <p:spPr>
          <a:xfrm>
            <a:off x="3613854" y="1654714"/>
            <a:ext cx="3973580" cy="188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279" indent="-173279">
              <a:buFont typeface="Arial" panose="020B0604020202020204" pitchFamily="34" charset="0"/>
              <a:buChar char="•"/>
            </a:pPr>
            <a:r>
              <a:rPr lang="en-NZ" sz="1940"/>
              <a:t>Best Practice Workshops</a:t>
            </a:r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en-NZ" sz="1940"/>
              <a:t>Bite-size modules &amp; shorter courses</a:t>
            </a:r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en-NZ" sz="1940"/>
              <a:t>Transforming Assessment Praxis &amp; longer workshops</a:t>
            </a:r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en-NZ" sz="1940"/>
              <a:t>On request webinars</a:t>
            </a:r>
          </a:p>
          <a:p>
            <a:endParaRPr lang="en-NZ" sz="194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A697A4-E174-44F6-816B-189C97B6E83A}"/>
              </a:ext>
            </a:extLst>
          </p:cNvPr>
          <p:cNvSpPr txBox="1"/>
          <p:nvPr/>
        </p:nvSpPr>
        <p:spPr>
          <a:xfrm>
            <a:off x="3723019" y="4076104"/>
            <a:ext cx="7728832" cy="2182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279" indent="-173279">
              <a:buFont typeface="Arial" panose="020B0604020202020204" pitchFamily="34" charset="0"/>
              <a:buChar char="•"/>
            </a:pPr>
            <a:r>
              <a:rPr lang="en-NZ" sz="1940"/>
              <a:t>Regional cluster meetings</a:t>
            </a:r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en-NZ" sz="1940"/>
              <a:t>Request a speaker – for a regional or national event on an agreed topic</a:t>
            </a:r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en-NZ" sz="1940"/>
              <a:t>Best Practice Workshops</a:t>
            </a:r>
          </a:p>
          <a:p>
            <a:r>
              <a:rPr lang="en-NZ" sz="1940"/>
              <a:t>These are all available on request.  Some face-to-face requests are able to be offered free of charge if certain conditions are met.</a:t>
            </a:r>
          </a:p>
          <a:p>
            <a:endParaRPr lang="en-NZ" sz="1940"/>
          </a:p>
          <a:p>
            <a:r>
              <a:rPr lang="en-NZ" sz="1940"/>
              <a:t>See:  </a:t>
            </a:r>
            <a:r>
              <a:rPr lang="en-NZ" sz="1940">
                <a:hlinkClick r:id="rId3"/>
              </a:rPr>
              <a:t>https://www.nzqa.govt.nz/about-us/events/assessor-support/</a:t>
            </a:r>
            <a:r>
              <a:rPr lang="en-NZ" sz="1940"/>
              <a:t> </a:t>
            </a:r>
          </a:p>
        </p:txBody>
      </p:sp>
      <p:pic>
        <p:nvPicPr>
          <p:cNvPr id="9" name="Picture 8" descr="A picture containing text, indoor, shelf&#10;&#10;Description automatically generated">
            <a:extLst>
              <a:ext uri="{FF2B5EF4-FFF2-40B4-BE49-F238E27FC236}">
                <a16:creationId xmlns:a16="http://schemas.microsoft.com/office/drawing/2014/main" id="{ED2A5D0B-00D9-48BC-9E0C-ABB070F79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313" y="1098585"/>
            <a:ext cx="3135909" cy="22063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3A63E7-4D4E-4526-A6F7-09BB71B5DE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193" r="12212"/>
          <a:stretch/>
        </p:blipFill>
        <p:spPr>
          <a:xfrm>
            <a:off x="594120" y="3022946"/>
            <a:ext cx="2246750" cy="290209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01DB15B-DD90-4433-B03E-E0FC6E73B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8227" y="1101438"/>
            <a:ext cx="3624254" cy="373272"/>
          </a:xfrm>
        </p:spPr>
        <p:txBody>
          <a:bodyPr/>
          <a:lstStyle/>
          <a:p>
            <a:r>
              <a:rPr lang="en-US" sz="2426">
                <a:solidFill>
                  <a:srgbClr val="088AB8"/>
                </a:solidFill>
              </a:rPr>
              <a:t>Online support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3BED22B-B075-46D7-A456-ABA6265AAA62}"/>
              </a:ext>
            </a:extLst>
          </p:cNvPr>
          <p:cNvSpPr txBox="1">
            <a:spLocks/>
          </p:cNvSpPr>
          <p:nvPr/>
        </p:nvSpPr>
        <p:spPr>
          <a:xfrm>
            <a:off x="3741595" y="3450137"/>
            <a:ext cx="5839689" cy="3733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eaLnBrk="1" hangingPunct="1">
              <a:defRPr sz="6150" b="1" i="0">
                <a:solidFill>
                  <a:srgbClr val="33454E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26" kern="0">
                <a:solidFill>
                  <a:srgbClr val="088AB8"/>
                </a:solidFill>
              </a:rPr>
              <a:t>Face-to-Face support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DC3433-6850-269B-274A-EFF15585A712}"/>
              </a:ext>
            </a:extLst>
          </p:cNvPr>
          <p:cNvSpPr txBox="1">
            <a:spLocks/>
          </p:cNvSpPr>
          <p:nvPr/>
        </p:nvSpPr>
        <p:spPr>
          <a:xfrm>
            <a:off x="711039" y="318996"/>
            <a:ext cx="11516232" cy="5039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eaLnBrk="1" hangingPunct="1">
              <a:defRPr sz="6150" b="1" i="0">
                <a:solidFill>
                  <a:srgbClr val="33454E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275" kern="0">
                <a:solidFill>
                  <a:srgbClr val="088AB8"/>
                </a:solidFill>
              </a:rPr>
              <a:t>Assessor Support for Internally-assessed standards</a:t>
            </a:r>
          </a:p>
        </p:txBody>
      </p:sp>
    </p:spTree>
    <p:extLst>
      <p:ext uri="{BB962C8B-B14F-4D97-AF65-F5344CB8AC3E}">
        <p14:creationId xmlns:p14="http://schemas.microsoft.com/office/powerpoint/2010/main" val="1601465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DD78EF-5A34-4477-8FD8-B70FB262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428469"/>
            <a:ext cx="9519495" cy="1147811"/>
          </a:xfrm>
        </p:spPr>
        <p:txBody>
          <a:bodyPr/>
          <a:lstStyle/>
          <a:p>
            <a:r>
              <a:rPr lang="en-NZ" sz="3700"/>
              <a:t>External Assessment - personalised exam booklets</a:t>
            </a:r>
            <a:endParaRPr lang="en-NZ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E9DADF-C7AE-84AB-CE76-837E3E0B6D12}"/>
              </a:ext>
            </a:extLst>
          </p:cNvPr>
          <p:cNvSpPr txBox="1"/>
          <p:nvPr/>
        </p:nvSpPr>
        <p:spPr>
          <a:xfrm>
            <a:off x="1381547" y="1905216"/>
            <a:ext cx="10101326" cy="38164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NZ" sz="3200">
                <a:latin typeface="Arial"/>
                <a:cs typeface="Arial"/>
              </a:rPr>
              <a:t>What has changed?</a:t>
            </a:r>
          </a:p>
          <a:p>
            <a:endParaRPr lang="en-NZ" sz="3200">
              <a:latin typeface="Arial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latin typeface="Arial"/>
                <a:cs typeface="Arial"/>
              </a:rPr>
              <a:t>Students with digital entries for Level 1 standards in 2023 will not be provided with a set of printed and personalised exam booklets. Paper resource booklets will continue to be provided.</a:t>
            </a:r>
          </a:p>
          <a:p>
            <a:pPr lvl="2"/>
            <a:br>
              <a:rPr lang="en-US"/>
            </a:br>
            <a:r>
              <a:rPr lang="en-NZ" sz="3200">
                <a:latin typeface="Arial"/>
                <a:cs typeface="Arial"/>
              </a:rPr>
              <a:t>								page 45</a:t>
            </a:r>
            <a:endParaRPr lang="en-NZ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9089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53A40-B9CC-F90A-AF8B-AE36DBD7C3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4735" y="788029"/>
            <a:ext cx="7662530" cy="1144976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NZ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Hei konei ra me ngā mihi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4E49334-ED3B-007F-CA81-6C13E1A4C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6458" y="3841721"/>
            <a:ext cx="7184922" cy="1655762"/>
          </a:xfrm>
        </p:spPr>
        <p:txBody>
          <a:bodyPr>
            <a:normAutofit lnSpcReduction="10000"/>
          </a:bodyPr>
          <a:lstStyle/>
          <a:p>
            <a:pPr algn="ctr"/>
            <a:r>
              <a:rPr lang="en-NZ" sz="4000">
                <a:latin typeface="Arial" panose="020B0604020202020204" pitchFamily="34" charset="0"/>
                <a:cs typeface="Arial" panose="020B0604020202020204" pitchFamily="34" charset="0"/>
              </a:rPr>
              <a:t>Please complete the evaluation before you leave!  </a:t>
            </a:r>
          </a:p>
          <a:p>
            <a:pPr algn="ctr"/>
            <a:r>
              <a:rPr lang="en-NZ" sz="2600">
                <a:latin typeface="Arial" panose="020B0604020202020204" pitchFamily="34" charset="0"/>
                <a:cs typeface="Arial" panose="020B0604020202020204" pitchFamily="34" charset="0"/>
              </a:rPr>
              <a:t>page 46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0971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2949F4-6CFD-A57C-0F29-0AE833B43C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22" b="13027"/>
          <a:stretch/>
        </p:blipFill>
        <p:spPr>
          <a:xfrm>
            <a:off x="-3047" y="995578"/>
            <a:ext cx="7293176" cy="51725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C7FE07-DF93-FCBD-BA04-AD4D3D61B51C}"/>
              </a:ext>
            </a:extLst>
          </p:cNvPr>
          <p:cNvSpPr txBox="1"/>
          <p:nvPr/>
        </p:nvSpPr>
        <p:spPr>
          <a:xfrm>
            <a:off x="6096000" y="995578"/>
            <a:ext cx="540512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200" b="1">
                <a:solidFill>
                  <a:srgbClr val="3345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Today’s mahi</a:t>
            </a:r>
            <a:br>
              <a:rPr lang="en-NZ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NZ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NZ" sz="2400" b="1">
                <a:latin typeface="Arial" panose="020B0604020202020204" pitchFamily="34" charset="0"/>
                <a:cs typeface="Arial" panose="020B0604020202020204" pitchFamily="34" charset="0"/>
              </a:rPr>
              <a:t>Getting ready for NCEA Change implementation in 2024</a:t>
            </a:r>
            <a:endParaRPr lang="en-NZ" sz="1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1800">
                <a:latin typeface="Arial" panose="020B0604020202020204" pitchFamily="34" charset="0"/>
                <a:cs typeface="Arial" panose="020B0604020202020204" pitchFamily="34" charset="0"/>
              </a:rPr>
              <a:t>NCEA Change Programme – </a:t>
            </a:r>
          </a:p>
          <a:p>
            <a:r>
              <a:rPr lang="en-NZ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NZ" sz="1800">
                <a:latin typeface="Arial" panose="020B0604020202020204" pitchFamily="34" charset="0"/>
                <a:cs typeface="Arial" panose="020B0604020202020204" pitchFamily="34" charset="0"/>
              </a:rPr>
              <a:t>Internals</a:t>
            </a:r>
          </a:p>
          <a:p>
            <a:r>
              <a:rPr lang="en-NZ">
                <a:latin typeface="Arial" panose="020B0604020202020204" pitchFamily="34" charset="0"/>
                <a:cs typeface="Arial" panose="020B0604020202020204" pitchFamily="34" charset="0"/>
              </a:rPr>
              <a:t>	New c</a:t>
            </a:r>
            <a:r>
              <a:rPr lang="en-NZ" sz="1800">
                <a:latin typeface="Arial" panose="020B0604020202020204" pitchFamily="34" charset="0"/>
                <a:cs typeface="Arial" panose="020B0604020202020204" pitchFamily="34" charset="0"/>
              </a:rPr>
              <a:t>orequisite standards</a:t>
            </a:r>
          </a:p>
          <a:p>
            <a:r>
              <a:rPr lang="en-NZ">
                <a:latin typeface="Arial" panose="020B0604020202020204" pitchFamily="34" charset="0"/>
                <a:cs typeface="Arial" panose="020B0604020202020204" pitchFamily="34" charset="0"/>
              </a:rPr>
              <a:t>	Pilot and digital standards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>
                <a:latin typeface="Arial" panose="020B0604020202020204" pitchFamily="34" charset="0"/>
                <a:cs typeface="Arial" panose="020B0604020202020204" pitchFamily="34" charset="0"/>
              </a:rPr>
              <a:t>External assessment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>
                <a:latin typeface="Arial" panose="020B0604020202020204" pitchFamily="34" charset="0"/>
                <a:cs typeface="Arial" panose="020B0604020202020204" pitchFamily="34" charset="0"/>
              </a:rPr>
              <a:t>School Review and Readiness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42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4E329-05DD-7C48-9120-0F335ACA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921" y="536637"/>
            <a:ext cx="9184159" cy="587223"/>
          </a:xfrm>
        </p:spPr>
        <p:txBody>
          <a:bodyPr/>
          <a:lstStyle/>
          <a:p>
            <a:r>
              <a:rPr lang="en-US"/>
              <a:t>Seminar Programme</a:t>
            </a:r>
          </a:p>
        </p:txBody>
      </p:sp>
      <p:graphicFrame>
        <p:nvGraphicFramePr>
          <p:cNvPr id="3" name="object 3">
            <a:extLst>
              <a:ext uri="{FF2B5EF4-FFF2-40B4-BE49-F238E27FC236}">
                <a16:creationId xmlns:a16="http://schemas.microsoft.com/office/drawing/2014/main" id="{4E94E501-4BF9-984B-9F22-2B56C6EEBE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309085"/>
              </p:ext>
            </p:extLst>
          </p:nvPr>
        </p:nvGraphicFramePr>
        <p:xfrm>
          <a:off x="1061442" y="1882703"/>
          <a:ext cx="10354060" cy="36392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37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7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386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172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129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NZ" sz="2300" b="1" spc="-6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8.45 – 10.30am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99347" marB="0"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0084A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129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NZ" sz="2300" b="1" spc="-6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10.30 – 11.00am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9934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0084A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129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NZ" sz="2300" b="1" spc="-6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11.00 – 12.30pm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9934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0084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8084">
                <a:tc>
                  <a:txBody>
                    <a:bodyPr/>
                    <a:lstStyle/>
                    <a:p>
                      <a:pPr marL="571500" indent="-571500" algn="l">
                        <a:lnSpc>
                          <a:spcPct val="100000"/>
                        </a:lnSpc>
                        <a:spcBef>
                          <a:spcPts val="1680"/>
                        </a:spcBef>
                        <a:buFont typeface="Wingdings" panose="05000000000000000000" pitchFamily="2" charset="2"/>
                        <a:buChar char="ü"/>
                      </a:pPr>
                      <a:r>
                        <a:rPr lang="en-NZ" sz="2400" spc="-17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NCEA Changes – Policies and practices</a:t>
                      </a:r>
                    </a:p>
                    <a:p>
                      <a:pPr marL="571500" indent="-571500" algn="l">
                        <a:lnSpc>
                          <a:spcPct val="100000"/>
                        </a:lnSpc>
                        <a:spcBef>
                          <a:spcPts val="1680"/>
                        </a:spcBef>
                        <a:buFont typeface="Wingdings" panose="05000000000000000000" pitchFamily="2" charset="2"/>
                        <a:buChar char="ü"/>
                      </a:pPr>
                      <a:r>
                        <a:rPr lang="en-NZ" sz="2400" spc="-17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Corequisites</a:t>
                      </a:r>
                    </a:p>
                    <a:p>
                      <a:pPr marL="571500" indent="-571500" algn="l">
                        <a:lnSpc>
                          <a:spcPct val="100000"/>
                        </a:lnSpc>
                        <a:spcBef>
                          <a:spcPts val="1680"/>
                        </a:spcBef>
                        <a:buFont typeface="Wingdings" panose="05000000000000000000" pitchFamily="2" charset="2"/>
                        <a:buChar char="ü"/>
                      </a:pPr>
                      <a:r>
                        <a:rPr lang="en-NZ" sz="2400" spc="-17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Pilots &amp; Digital</a:t>
                      </a:r>
                    </a:p>
                    <a:p>
                      <a:pPr marL="571500" indent="-571500" algn="l">
                        <a:lnSpc>
                          <a:spcPct val="100000"/>
                        </a:lnSpc>
                        <a:spcBef>
                          <a:spcPts val="1680"/>
                        </a:spcBef>
                        <a:buFont typeface="Wingdings" panose="05000000000000000000" pitchFamily="2" charset="2"/>
                        <a:buChar char="ü"/>
                      </a:pPr>
                      <a:r>
                        <a:rPr lang="en-NZ" sz="2400" spc="-17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External Assessments</a:t>
                      </a:r>
                    </a:p>
                    <a:p>
                      <a:pPr marL="571500" indent="-571500" algn="l">
                        <a:lnSpc>
                          <a:spcPct val="100000"/>
                        </a:lnSpc>
                        <a:spcBef>
                          <a:spcPts val="1680"/>
                        </a:spcBef>
                        <a:buFont typeface="Wingdings" panose="05000000000000000000" pitchFamily="2" charset="2"/>
                        <a:buChar char="ü"/>
                      </a:pPr>
                      <a:endParaRPr lang="en-NZ" sz="2400" spc="-17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29382" marB="0">
                    <a:lnB w="12700" cap="flat" cmpd="sng" algn="ctr">
                      <a:solidFill>
                        <a:srgbClr val="0084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68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NZ" sz="2300" b="1">
                          <a:latin typeface="Arial"/>
                          <a:cs typeface="Arial"/>
                        </a:rPr>
                        <a:t>PARAMANAWA</a:t>
                      </a:r>
                    </a:p>
                  </a:txBody>
                  <a:tcPr marL="0" marR="0" marT="129382" marB="0">
                    <a:lnB w="12700" cap="flat" cmpd="sng" algn="ctr">
                      <a:solidFill>
                        <a:srgbClr val="0084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8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en-NZ" sz="2400" b="0" i="0" u="none" strike="noStrike" kern="1200" cap="none" spc="-17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2024 Readiness planning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8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en-NZ" sz="2400" b="0" i="0" u="none" strike="noStrike" kern="1200" cap="none" spc="-17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Quality Assurance</a:t>
                      </a:r>
                    </a:p>
                    <a:p>
                      <a:pPr marL="571500" marR="0" lvl="0" indent="-5715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68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en-NZ" sz="2400" b="0" i="0" u="none" strike="noStrike" kern="1200" cap="none" spc="-17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Updates</a:t>
                      </a:r>
                    </a:p>
                  </a:txBody>
                  <a:tcPr marL="0" marR="0" marT="129382" marB="0">
                    <a:lnB w="12700" cap="flat" cmpd="sng" algn="ctr">
                      <a:solidFill>
                        <a:srgbClr val="0084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4" descr="White cup and saucer">
            <a:extLst>
              <a:ext uri="{FF2B5EF4-FFF2-40B4-BE49-F238E27FC236}">
                <a16:creationId xmlns:a16="http://schemas.microsoft.com/office/drawing/2014/main" id="{56A546B4-1F84-42B1-A2BD-C4107DD915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589" y="3117009"/>
            <a:ext cx="1964958" cy="13099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7EE6F4-B8F1-025C-4063-4EB20FD35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953" y="3198813"/>
            <a:ext cx="1512094" cy="114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21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DD78EF-5A34-4477-8FD8-B70FB262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105" y="428469"/>
            <a:ext cx="9183790" cy="1147811"/>
          </a:xfrm>
        </p:spPr>
        <p:txBody>
          <a:bodyPr/>
          <a:lstStyle/>
          <a:p>
            <a:r>
              <a:rPr lang="en-NZ"/>
              <a:t>NCEA Changes – a reminder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0028F2-C1F2-85F8-5AC0-5FD127EB1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732" y="1698171"/>
            <a:ext cx="8221105" cy="460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33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2EBE2F-217B-C222-B828-A7B0E6D72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635" y="99622"/>
            <a:ext cx="6450649" cy="599637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DD78EF-5A34-4477-8FD8-B70FB262E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New NZQA Assessment Rules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D507EE-8B26-A5C5-0B15-E3EF06EF6923}"/>
              </a:ext>
            </a:extLst>
          </p:cNvPr>
          <p:cNvSpPr txBox="1"/>
          <p:nvPr/>
        </p:nvSpPr>
        <p:spPr>
          <a:xfrm>
            <a:off x="934720" y="1690688"/>
            <a:ext cx="55778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>
                <a:latin typeface="Arial" panose="020B0604020202020204" pitchFamily="34" charset="0"/>
                <a:cs typeface="Arial" panose="020B0604020202020204" pitchFamily="34" charset="0"/>
              </a:rPr>
              <a:t>NZQA has just published new Assessment Rules.</a:t>
            </a:r>
          </a:p>
          <a:p>
            <a:endParaRPr lang="en-NZ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>
                <a:latin typeface="Arial" panose="020B0604020202020204" pitchFamily="34" charset="0"/>
                <a:cs typeface="Arial" panose="020B0604020202020204" pitchFamily="34" charset="0"/>
              </a:rPr>
              <a:t>The Rules set out the code of conduct for assessing any standards, including the new Achievement Standards. </a:t>
            </a:r>
          </a:p>
          <a:p>
            <a:endParaRPr lang="en-NZ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>
                <a:latin typeface="Arial" panose="020B0604020202020204" pitchFamily="34" charset="0"/>
                <a:cs typeface="Arial" panose="020B0604020202020204" pitchFamily="34" charset="0"/>
              </a:rPr>
              <a:t>Referring to the Rules can be helpful when reviewing </a:t>
            </a:r>
          </a:p>
          <a:p>
            <a:pPr marL="285750" indent="-285750">
              <a:buFontTx/>
              <a:buChar char="-"/>
            </a:pPr>
            <a:r>
              <a:rPr lang="en-NZ">
                <a:latin typeface="Arial" panose="020B0604020202020204" pitchFamily="34" charset="0"/>
                <a:cs typeface="Arial" panose="020B0604020202020204" pitchFamily="34" charset="0"/>
              </a:rPr>
              <a:t>School assessment policies and procedures</a:t>
            </a:r>
          </a:p>
          <a:p>
            <a:pPr marL="285750" indent="-285750">
              <a:buFontTx/>
              <a:buChar char="-"/>
            </a:pPr>
            <a:r>
              <a:rPr lang="en-NZ">
                <a:latin typeface="Arial" panose="020B0604020202020204" pitchFamily="34" charset="0"/>
                <a:cs typeface="Arial" panose="020B0604020202020204" pitchFamily="34" charset="0"/>
              </a:rPr>
              <a:t>Guidelines and expectations for school assessments</a:t>
            </a:r>
          </a:p>
          <a:p>
            <a:pPr marL="285750" indent="-285750">
              <a:buFontTx/>
              <a:buChar char="-"/>
            </a:pPr>
            <a:r>
              <a:rPr lang="en-NZ">
                <a:latin typeface="Arial" panose="020B0604020202020204" pitchFamily="34" charset="0"/>
                <a:cs typeface="Arial" panose="020B0604020202020204" pitchFamily="34" charset="0"/>
              </a:rPr>
              <a:t>The assessment capability of your staff</a:t>
            </a:r>
          </a:p>
          <a:p>
            <a:pPr marL="285750" indent="-285750">
              <a:buFontTx/>
              <a:buChar char="-"/>
            </a:pPr>
            <a:endParaRPr lang="en-N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NZ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b="1">
                <a:latin typeface="Arial" panose="020B0604020202020204" pitchFamily="34" charset="0"/>
                <a:cs typeface="Arial" panose="020B0604020202020204" pitchFamily="34" charset="0"/>
              </a:rPr>
              <a:t>Complete the activity on page 7 </a:t>
            </a:r>
          </a:p>
        </p:txBody>
      </p:sp>
    </p:spTree>
    <p:extLst>
      <p:ext uri="{BB962C8B-B14F-4D97-AF65-F5344CB8AC3E}">
        <p14:creationId xmlns:p14="http://schemas.microsoft.com/office/powerpoint/2010/main" val="3641895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DD78EF-5A34-4477-8FD8-B70FB262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chemeClr val="tx1"/>
                </a:solidFill>
              </a:rPr>
              <a:t>Implications of the new standards</a:t>
            </a:r>
          </a:p>
        </p:txBody>
      </p:sp>
      <p:sp>
        <p:nvSpPr>
          <p:cNvPr id="1036" name="Freeform: Shape 1035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161E8C-74AB-DC89-D0FA-C6D55271B5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06" r="9029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299734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DD78EF-5A34-4477-8FD8-B70FB262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745" y="154149"/>
            <a:ext cx="19438340" cy="2034941"/>
          </a:xfrm>
        </p:spPr>
        <p:txBody>
          <a:bodyPr/>
          <a:lstStyle/>
          <a:p>
            <a:r>
              <a:rPr lang="en-NZ"/>
              <a:t>The implications of the new standards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45D417-10A2-DD21-DCEE-7AF654F46766}"/>
              </a:ext>
            </a:extLst>
          </p:cNvPr>
          <p:cNvSpPr txBox="1"/>
          <p:nvPr/>
        </p:nvSpPr>
        <p:spPr>
          <a:xfrm>
            <a:off x="944880" y="2007870"/>
            <a:ext cx="6756400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NZ" sz="2400">
                <a:latin typeface="Arial"/>
                <a:cs typeface="Arial"/>
              </a:rPr>
              <a:t>The new standards are different – written for </a:t>
            </a:r>
            <a:endParaRPr lang="en-N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N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NZ" sz="2400">
                <a:latin typeface="Arial"/>
                <a:cs typeface="Arial"/>
              </a:rPr>
              <a:t>Accessibility</a:t>
            </a:r>
          </a:p>
          <a:p>
            <a:pPr marL="342900" indent="-342900">
              <a:buFontTx/>
              <a:buChar char="-"/>
            </a:pPr>
            <a:r>
              <a:rPr lang="en-NZ" sz="2400">
                <a:latin typeface="Arial"/>
                <a:cs typeface="Arial"/>
              </a:rPr>
              <a:t>Mana ōrite me te matauranga Māori</a:t>
            </a:r>
          </a:p>
          <a:p>
            <a:pPr marL="342900" indent="-342900">
              <a:buFontTx/>
              <a:buChar char="-"/>
            </a:pPr>
            <a:r>
              <a:rPr lang="en-NZ" sz="2400">
                <a:latin typeface="Arial"/>
                <a:cs typeface="Arial"/>
              </a:rPr>
              <a:t>Clearer pathways coherence, credibility, equity and inclusion, and wellbeing</a:t>
            </a:r>
          </a:p>
          <a:p>
            <a:pPr marL="342900" indent="-342900">
              <a:buFontTx/>
              <a:buChar char="-"/>
            </a:pPr>
            <a:endParaRPr lang="en-N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2400">
                <a:latin typeface="Arial"/>
                <a:cs typeface="Arial"/>
              </a:rPr>
              <a:t>Expect them to be qualitatively different to previous standards in each subject</a:t>
            </a:r>
          </a:p>
          <a:p>
            <a:pPr algn="r"/>
            <a:r>
              <a:rPr lang="en-NZ" sz="2400">
                <a:latin typeface="Arial"/>
                <a:cs typeface="Arial"/>
              </a:rPr>
              <a:t>page 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79647-77E9-C010-79A3-5BF5AF351D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31" t="8207"/>
          <a:stretch/>
        </p:blipFill>
        <p:spPr>
          <a:xfrm>
            <a:off x="8523891" y="1612024"/>
            <a:ext cx="3668110" cy="524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231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35f5fd8-de2a-4aa6-8814-e0f03ce3799e">
      <Terms xmlns="http://schemas.microsoft.com/office/infopath/2007/PartnerControls"/>
    </lcf76f155ced4ddcb4097134ff3c332f>
    <TaxCatchAll xmlns="52d87fb2-092f-4231-a5b5-d23faa776052" xsi:nil="true"/>
    <SharedWithUsers xmlns="52d87fb2-092f-4231-a5b5-d23faa776052">
      <UserInfo>
        <DisplayName>Daniel Dyer</DisplayName>
        <AccountId>272</AccountId>
        <AccountType/>
      </UserInfo>
      <UserInfo>
        <DisplayName>Matehaere Clarke</DisplayName>
        <AccountId>31</AccountId>
        <AccountType/>
      </UserInfo>
      <UserInfo>
        <DisplayName>Kay Wilson</DisplayName>
        <AccountId>79</AccountId>
        <AccountType/>
      </UserInfo>
      <UserInfo>
        <DisplayName>Rose Cole</DisplayName>
        <AccountId>180</AccountId>
        <AccountType/>
      </UserInfo>
      <UserInfo>
        <DisplayName>Hamsa Lilley</DisplayName>
        <AccountId>87</AccountId>
        <AccountType/>
      </UserInfo>
      <UserInfo>
        <DisplayName>Alan Bailey</DisplayName>
        <AccountId>50</AccountId>
        <AccountType/>
      </UserInfo>
      <UserInfo>
        <DisplayName>Steve Bargh</DisplayName>
        <AccountId>202</AccountId>
        <AccountType/>
      </UserInfo>
      <UserInfo>
        <DisplayName>Brent Logan</DisplayName>
        <AccountId>523</AccountId>
        <AccountType/>
      </UserInfo>
      <UserInfo>
        <DisplayName>Keri-Anne Stephens</DisplayName>
        <AccountId>309</AccountId>
        <AccountType/>
      </UserInfo>
      <UserInfo>
        <DisplayName>Gavin Middleton</DisplayName>
        <AccountId>143</AccountId>
        <AccountType/>
      </UserInfo>
      <UserInfo>
        <DisplayName>James Edgecombe</DisplayName>
        <AccountId>770</AccountId>
        <AccountType/>
      </UserInfo>
      <UserInfo>
        <DisplayName>Linda Glogau</DisplayName>
        <AccountId>82</AccountId>
        <AccountType/>
      </UserInfo>
      <UserInfo>
        <DisplayName>Jann Marshall</DisplayName>
        <AccountId>1378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E0C77C83C6E3498D180242DDABBD3F" ma:contentTypeVersion="19" ma:contentTypeDescription="Create a new document." ma:contentTypeScope="" ma:versionID="f2b482bfa75441b081a663d2a6e7295c">
  <xsd:schema xmlns:xsd="http://www.w3.org/2001/XMLSchema" xmlns:xs="http://www.w3.org/2001/XMLSchema" xmlns:p="http://schemas.microsoft.com/office/2006/metadata/properties" xmlns:ns2="a35f5fd8-de2a-4aa6-8814-e0f03ce3799e" xmlns:ns3="52d87fb2-092f-4231-a5b5-d23faa776052" targetNamespace="http://schemas.microsoft.com/office/2006/metadata/properties" ma:root="true" ma:fieldsID="beae8a024b1677a5498829e0b1b14bf9" ns2:_="" ns3:_="">
    <xsd:import namespace="a35f5fd8-de2a-4aa6-8814-e0f03ce3799e"/>
    <xsd:import namespace="52d87fb2-092f-4231-a5b5-d23faa7760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5f5fd8-de2a-4aa6-8814-e0f03ce379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hidden="true" ma:internalName="MediaServiceKeyPoints" ma:readOnly="true">
      <xsd:simpleType>
        <xsd:restriction base="dms:Note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hidden="true" ma:internalName="MediaServiceAutoTags" ma:readOnly="true">
      <xsd:simpleType>
        <xsd:restriction base="dms:Text"/>
      </xsd:simpleType>
    </xsd:element>
    <xsd:element name="MediaServiceOCR" ma:index="17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a8a9138-13f7-40e5-b257-a7bd404cb8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hidden="true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d87fb2-092f-4231-a5b5-d23faa77605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2" nillable="true" ma:displayName="Taxonomy Catch All Column" ma:hidden="true" ma:list="{e61a0556-69d2-4aa5-af09-f71b8576820f}" ma:internalName="TaxCatchAll" ma:readOnly="false" ma:showField="CatchAllData" ma:web="52d87fb2-092f-4231-a5b5-d23faa7760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F9E5B9-D822-4FB0-815E-152A53A69ACD}">
  <ds:schemaRefs>
    <ds:schemaRef ds:uri="52d87fb2-092f-4231-a5b5-d23faa776052"/>
    <ds:schemaRef ds:uri="a35f5fd8-de2a-4aa6-8814-e0f03ce3799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177E6C2-0D28-4093-90C7-F57EDED42A54}">
  <ds:schemaRefs>
    <ds:schemaRef ds:uri="52d87fb2-092f-4231-a5b5-d23faa776052"/>
    <ds:schemaRef ds:uri="a35f5fd8-de2a-4aa6-8814-e0f03ce3799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0BE7273-431C-4A64-84EC-D54A6D3BEF0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93</TotalTime>
  <Words>1508</Words>
  <Application>Microsoft Office PowerPoint</Application>
  <PresentationFormat>Widescreen</PresentationFormat>
  <Paragraphs>259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Wingdings</vt:lpstr>
      <vt:lpstr>Office Theme</vt:lpstr>
      <vt:lpstr>Leading National Assessment </vt:lpstr>
      <vt:lpstr>Whakataukī</vt:lpstr>
      <vt:lpstr>Hei Tīmatanga</vt:lpstr>
      <vt:lpstr>PowerPoint Presentation</vt:lpstr>
      <vt:lpstr>Seminar Programme</vt:lpstr>
      <vt:lpstr>NCEA Changes – a reminder</vt:lpstr>
      <vt:lpstr>New NZQA Assessment Rules</vt:lpstr>
      <vt:lpstr>Implications of the new standards</vt:lpstr>
      <vt:lpstr>The implications of the new standards</vt:lpstr>
      <vt:lpstr>For all new Achievement Standards…</vt:lpstr>
      <vt:lpstr>Activity – get to know a Standard</vt:lpstr>
      <vt:lpstr>Getting ready…</vt:lpstr>
      <vt:lpstr>What do Achieved / Merit / Excellence look like?   NZQA Discussion Paper</vt:lpstr>
      <vt:lpstr>The corequisite standards  Te Reo Matatini me te Pāngarau | Literacy and Numeracy  Transition   page 16</vt:lpstr>
      <vt:lpstr>The new corequisite standards</vt:lpstr>
      <vt:lpstr>NCEA Literacy and Numeracy requirements in 2023</vt:lpstr>
      <vt:lpstr>The corequisite standards in 2024</vt:lpstr>
      <vt:lpstr>Questions and scenarios for the Transition -  Te Reo Matatini me te Pāngarau | Literacy and Numeracy </vt:lpstr>
      <vt:lpstr>New, Pilot, transition and digital assessments   page 21</vt:lpstr>
      <vt:lpstr>Timing of 2023 new external assessments</vt:lpstr>
      <vt:lpstr>Digital assessments and Assessment Master</vt:lpstr>
      <vt:lpstr>External Assessment – Derived Grades</vt:lpstr>
      <vt:lpstr>External Assessment - Breaches</vt:lpstr>
      <vt:lpstr>External Assessment - SAC</vt:lpstr>
      <vt:lpstr>Morning Tea </vt:lpstr>
      <vt:lpstr>2024 Readiness Plan – Internal Review  page 33</vt:lpstr>
      <vt:lpstr>How ready are you for 2024?</vt:lpstr>
      <vt:lpstr>Our 2024 Readiness Plan – next steps:</vt:lpstr>
      <vt:lpstr>Quality Assurance  page 35</vt:lpstr>
      <vt:lpstr>Changes to the MNA Review</vt:lpstr>
      <vt:lpstr>Arotake Pūnaha MNA Hou</vt:lpstr>
      <vt:lpstr>Changes to External Moderation</vt:lpstr>
      <vt:lpstr>Reminders, Reviews and Updates</vt:lpstr>
      <vt:lpstr>Reminders, Reviews, and Updates</vt:lpstr>
      <vt:lpstr>Online support</vt:lpstr>
      <vt:lpstr>External Assessment - personalised exam booklets</vt:lpstr>
      <vt:lpstr>Hei konei ra me ngā mihi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Wards</dc:creator>
  <cp:lastModifiedBy>Alice Wards</cp:lastModifiedBy>
  <cp:revision>1</cp:revision>
  <dcterms:created xsi:type="dcterms:W3CDTF">2023-01-30T01:11:45Z</dcterms:created>
  <dcterms:modified xsi:type="dcterms:W3CDTF">2023-02-16T23:16:22Z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0x0101002BE0C77C83C6E3498D180242DDABBD3F</vt:lpwstr>
  </property>
  <property fmtid="{D5CDD505-2E9C-101B-9397-08002B2CF9AE}" pid="3" name="MediaServiceImageTags">
    <vt:lpwstr/>
  </property>
</Properties>
</file>