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5"/>
  </p:sldMasterIdLst>
  <p:notesMasterIdLst>
    <p:notesMasterId r:id="rId38"/>
  </p:notesMasterIdLst>
  <p:sldIdLst>
    <p:sldId id="262" r:id="rId6"/>
    <p:sldId id="306" r:id="rId7"/>
    <p:sldId id="273" r:id="rId8"/>
    <p:sldId id="279" r:id="rId9"/>
    <p:sldId id="280" r:id="rId10"/>
    <p:sldId id="278" r:id="rId11"/>
    <p:sldId id="281" r:id="rId12"/>
    <p:sldId id="290" r:id="rId13"/>
    <p:sldId id="283" r:id="rId14"/>
    <p:sldId id="303" r:id="rId15"/>
    <p:sldId id="285" r:id="rId16"/>
    <p:sldId id="286" r:id="rId17"/>
    <p:sldId id="277" r:id="rId18"/>
    <p:sldId id="304" r:id="rId19"/>
    <p:sldId id="305" r:id="rId20"/>
    <p:sldId id="287" r:id="rId21"/>
    <p:sldId id="288" r:id="rId22"/>
    <p:sldId id="291" r:id="rId23"/>
    <p:sldId id="289" r:id="rId24"/>
    <p:sldId id="292" r:id="rId25"/>
    <p:sldId id="293" r:id="rId26"/>
    <p:sldId id="294" r:id="rId27"/>
    <p:sldId id="295" r:id="rId28"/>
    <p:sldId id="264" r:id="rId29"/>
    <p:sldId id="296" r:id="rId30"/>
    <p:sldId id="297" r:id="rId31"/>
    <p:sldId id="298" r:id="rId32"/>
    <p:sldId id="311" r:id="rId33"/>
    <p:sldId id="299" r:id="rId34"/>
    <p:sldId id="310" r:id="rId35"/>
    <p:sldId id="301" r:id="rId36"/>
    <p:sldId id="267"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E6D177C-A638-82FD-01A9-BED9D17A58D4}" name="Nichola Coe" initials="NC" userId="S::Nichola.Coe@nzqa.govt.nz::bc9be92d-a45c-4a2c-86dc-e07ca85c1b4e" providerId="AD"/>
  <p188:author id="{6CEE4986-2480-6E04-A7B9-B1A675F49382}" name="Rose Cole" initials="RC" userId="S::rose.cole@nzqa.govt.nz::f20d78ac-7779-46dd-a095-727b50695ef2" providerId="AD"/>
  <p188:author id="{802522C5-B8F7-27AB-3BCC-B55475AE7ED3}" name="Gavin Middleton" initials="GM" userId="S::gavin.middleton@nzqa.govt.nz::f4494776-fba0-439d-ac15-425f0512948f" providerId="AD"/>
  <p188:author id="{A6DADBCD-5454-6936-046A-665BA4C350CE}" name="Hamsa Lilley" initials="HL" userId="S::hamsa.lilley@nzqa.govt.nz::aca6393c-cb77-4a04-a2b7-a66bd9e84133" providerId="AD"/>
  <p188:author id="{B1698AD0-3491-8432-F993-02B0E36CD9AF}" name="Brent Logan" initials="BL" userId="S::brent.logan@nzqa.govt.nz::81a41c0a-5692-4b82-9cf8-ba7c718a003c" providerId="AD"/>
  <p188:author id="{B672E2DD-EA44-A9D3-FFD7-CF965B4F8A14}" name="Alice Wards" initials="AW" userId="S::Alice.Wards@nzqa.govt.nz::d0e2cf93-c512-4174-8839-addc4256bfe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B8DDDE"/>
    <a:srgbClr val="93CCCD"/>
    <a:srgbClr val="004150"/>
    <a:srgbClr val="1A9AA9"/>
    <a:srgbClr val="007382"/>
    <a:srgbClr val="FCC400"/>
    <a:srgbClr val="600000"/>
    <a:srgbClr val="D83967"/>
    <a:srgbClr val="65A625"/>
    <a:srgbClr val="763C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968DF3-1F59-4E86-BE75-A09AAA337805}" v="54" dt="2024-02-18T23:12:41.0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4" d="100"/>
          <a:sy n="154" d="100"/>
        </p:scale>
        <p:origin x="2766" y="132"/>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viewProps" Target="viewProps.xml"/><Relationship Id="rId45" Type="http://schemas.microsoft.com/office/2018/10/relationships/authors" Targe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ce Wards" userId="S::alice.wards@nzqa.govt.nz::d0e2cf93-c512-4174-8839-addc4256bfe8" providerId="AD" clId="Web-{A8EBB30B-78AE-F8BA-BE0A-C2B18FC5569C}"/>
    <pc:docChg chg="modSld">
      <pc:chgData name="Alice Wards" userId="S::alice.wards@nzqa.govt.nz::d0e2cf93-c512-4174-8839-addc4256bfe8" providerId="AD" clId="Web-{A8EBB30B-78AE-F8BA-BE0A-C2B18FC5569C}" dt="2024-02-16T04:05:54.459" v="6" actId="20577"/>
      <pc:docMkLst>
        <pc:docMk/>
      </pc:docMkLst>
      <pc:sldChg chg="modSp">
        <pc:chgData name="Alice Wards" userId="S::alice.wards@nzqa.govt.nz::d0e2cf93-c512-4174-8839-addc4256bfe8" providerId="AD" clId="Web-{A8EBB30B-78AE-F8BA-BE0A-C2B18FC5569C}" dt="2024-02-16T04:05:54.459" v="6" actId="20577"/>
        <pc:sldMkLst>
          <pc:docMk/>
          <pc:sldMk cId="3087046332" sldId="263"/>
        </pc:sldMkLst>
        <pc:spChg chg="mod">
          <ac:chgData name="Alice Wards" userId="S::alice.wards@nzqa.govt.nz::d0e2cf93-c512-4174-8839-addc4256bfe8" providerId="AD" clId="Web-{A8EBB30B-78AE-F8BA-BE0A-C2B18FC5569C}" dt="2024-02-16T04:05:54.459" v="6" actId="20577"/>
          <ac:spMkLst>
            <pc:docMk/>
            <pc:sldMk cId="3087046332" sldId="263"/>
            <ac:spMk id="9" creationId="{B8F2442E-D337-9209-5437-85F47A52FCCE}"/>
          </ac:spMkLst>
        </pc:spChg>
      </pc:sldChg>
    </pc:docChg>
  </pc:docChgLst>
  <pc:docChgLst>
    <pc:chgData name="Alice Wards" userId="d0e2cf93-c512-4174-8839-addc4256bfe8" providerId="ADAL" clId="{F1968DF3-1F59-4E86-BE75-A09AAA337805}"/>
    <pc:docChg chg="delSld modSld">
      <pc:chgData name="Alice Wards" userId="d0e2cf93-c512-4174-8839-addc4256bfe8" providerId="ADAL" clId="{F1968DF3-1F59-4E86-BE75-A09AAA337805}" dt="2024-02-21T23:25:05.561" v="132" actId="20577"/>
      <pc:docMkLst>
        <pc:docMk/>
      </pc:docMkLst>
      <pc:sldChg chg="del">
        <pc:chgData name="Alice Wards" userId="d0e2cf93-c512-4174-8839-addc4256bfe8" providerId="ADAL" clId="{F1968DF3-1F59-4E86-BE75-A09AAA337805}" dt="2024-02-18T23:09:50.712" v="51" actId="47"/>
        <pc:sldMkLst>
          <pc:docMk/>
          <pc:sldMk cId="3087046332" sldId="263"/>
        </pc:sldMkLst>
      </pc:sldChg>
      <pc:sldChg chg="modNotesTx">
        <pc:chgData name="Alice Wards" userId="d0e2cf93-c512-4174-8839-addc4256bfe8" providerId="ADAL" clId="{F1968DF3-1F59-4E86-BE75-A09AAA337805}" dt="2024-02-16T04:08:15.133" v="32" actId="6549"/>
        <pc:sldMkLst>
          <pc:docMk/>
          <pc:sldMk cId="1385922218" sldId="264"/>
        </pc:sldMkLst>
      </pc:sldChg>
      <pc:sldChg chg="del modNotesTx">
        <pc:chgData name="Alice Wards" userId="d0e2cf93-c512-4174-8839-addc4256bfe8" providerId="ADAL" clId="{F1968DF3-1F59-4E86-BE75-A09AAA337805}" dt="2024-02-16T04:06:43.740" v="7" actId="47"/>
        <pc:sldMkLst>
          <pc:docMk/>
          <pc:sldMk cId="1929317009" sldId="269"/>
        </pc:sldMkLst>
      </pc:sldChg>
      <pc:sldChg chg="del">
        <pc:chgData name="Alice Wards" userId="d0e2cf93-c512-4174-8839-addc4256bfe8" providerId="ADAL" clId="{F1968DF3-1F59-4E86-BE75-A09AAA337805}" dt="2024-02-16T04:06:13.377" v="0" actId="47"/>
        <pc:sldMkLst>
          <pc:docMk/>
          <pc:sldMk cId="1217072311" sldId="272"/>
        </pc:sldMkLst>
      </pc:sldChg>
      <pc:sldChg chg="modNotesTx">
        <pc:chgData name="Alice Wards" userId="d0e2cf93-c512-4174-8839-addc4256bfe8" providerId="ADAL" clId="{F1968DF3-1F59-4E86-BE75-A09AAA337805}" dt="2024-02-16T04:06:55.650" v="9" actId="6549"/>
        <pc:sldMkLst>
          <pc:docMk/>
          <pc:sldMk cId="2671182058" sldId="273"/>
        </pc:sldMkLst>
      </pc:sldChg>
      <pc:sldChg chg="del modNotesTx">
        <pc:chgData name="Alice Wards" userId="d0e2cf93-c512-4174-8839-addc4256bfe8" providerId="ADAL" clId="{F1968DF3-1F59-4E86-BE75-A09AAA337805}" dt="2024-02-16T04:09:00.423" v="40" actId="47"/>
        <pc:sldMkLst>
          <pc:docMk/>
          <pc:sldMk cId="2447174284" sldId="275"/>
        </pc:sldMkLst>
      </pc:sldChg>
      <pc:sldChg chg="del">
        <pc:chgData name="Alice Wards" userId="d0e2cf93-c512-4174-8839-addc4256bfe8" providerId="ADAL" clId="{F1968DF3-1F59-4E86-BE75-A09AAA337805}" dt="2024-02-16T04:07:53.729" v="26" actId="47"/>
        <pc:sldMkLst>
          <pc:docMk/>
          <pc:sldMk cId="41695357" sldId="276"/>
        </pc:sldMkLst>
      </pc:sldChg>
      <pc:sldChg chg="modNotesTx">
        <pc:chgData name="Alice Wards" userId="d0e2cf93-c512-4174-8839-addc4256bfe8" providerId="ADAL" clId="{F1968DF3-1F59-4E86-BE75-A09AAA337805}" dt="2024-02-16T04:07:35.182" v="20" actId="6549"/>
        <pc:sldMkLst>
          <pc:docMk/>
          <pc:sldMk cId="1125100562" sldId="277"/>
        </pc:sldMkLst>
      </pc:sldChg>
      <pc:sldChg chg="modNotesTx">
        <pc:chgData name="Alice Wards" userId="d0e2cf93-c512-4174-8839-addc4256bfe8" providerId="ADAL" clId="{F1968DF3-1F59-4E86-BE75-A09AAA337805}" dt="2024-02-16T04:07:07.304" v="12" actId="6549"/>
        <pc:sldMkLst>
          <pc:docMk/>
          <pc:sldMk cId="2481526244" sldId="278"/>
        </pc:sldMkLst>
      </pc:sldChg>
      <pc:sldChg chg="addSp modSp mod modNotesTx">
        <pc:chgData name="Alice Wards" userId="d0e2cf93-c512-4174-8839-addc4256bfe8" providerId="ADAL" clId="{F1968DF3-1F59-4E86-BE75-A09AAA337805}" dt="2024-02-18T23:12:48.788" v="58" actId="6549"/>
        <pc:sldMkLst>
          <pc:docMk/>
          <pc:sldMk cId="3202640638" sldId="279"/>
        </pc:sldMkLst>
        <pc:spChg chg="add mod">
          <ac:chgData name="Alice Wards" userId="d0e2cf93-c512-4174-8839-addc4256bfe8" providerId="ADAL" clId="{F1968DF3-1F59-4E86-BE75-A09AAA337805}" dt="2024-02-18T23:12:48.788" v="58" actId="6549"/>
          <ac:spMkLst>
            <pc:docMk/>
            <pc:sldMk cId="3202640638" sldId="279"/>
            <ac:spMk id="2" creationId="{CE53455F-96FD-EADC-0EC1-EDCBC525AD5B}"/>
          </ac:spMkLst>
        </pc:spChg>
        <pc:graphicFrameChg chg="mod">
          <ac:chgData name="Alice Wards" userId="d0e2cf93-c512-4174-8839-addc4256bfe8" providerId="ADAL" clId="{F1968DF3-1F59-4E86-BE75-A09AAA337805}" dt="2024-02-18T23:12:39.302" v="52" actId="1076"/>
          <ac:graphicFrameMkLst>
            <pc:docMk/>
            <pc:sldMk cId="3202640638" sldId="279"/>
            <ac:graphicFrameMk id="8" creationId="{B578F127-86D8-5AE1-5DBA-C718B2E20BE8}"/>
          </ac:graphicFrameMkLst>
        </pc:graphicFrameChg>
      </pc:sldChg>
      <pc:sldChg chg="modNotesTx">
        <pc:chgData name="Alice Wards" userId="d0e2cf93-c512-4174-8839-addc4256bfe8" providerId="ADAL" clId="{F1968DF3-1F59-4E86-BE75-A09AAA337805}" dt="2024-02-16T04:07:03.892" v="11" actId="6549"/>
        <pc:sldMkLst>
          <pc:docMk/>
          <pc:sldMk cId="2350090660" sldId="280"/>
        </pc:sldMkLst>
      </pc:sldChg>
      <pc:sldChg chg="modNotesTx">
        <pc:chgData name="Alice Wards" userId="d0e2cf93-c512-4174-8839-addc4256bfe8" providerId="ADAL" clId="{F1968DF3-1F59-4E86-BE75-A09AAA337805}" dt="2024-02-16T04:07:10.831" v="13" actId="6549"/>
        <pc:sldMkLst>
          <pc:docMk/>
          <pc:sldMk cId="2448977334" sldId="281"/>
        </pc:sldMkLst>
      </pc:sldChg>
      <pc:sldChg chg="modSp modNotesTx">
        <pc:chgData name="Alice Wards" userId="d0e2cf93-c512-4174-8839-addc4256bfe8" providerId="ADAL" clId="{F1968DF3-1F59-4E86-BE75-A09AAA337805}" dt="2024-02-18T22:46:59.198" v="50" actId="20577"/>
        <pc:sldMkLst>
          <pc:docMk/>
          <pc:sldMk cId="795317841" sldId="283"/>
        </pc:sldMkLst>
        <pc:graphicFrameChg chg="mod">
          <ac:chgData name="Alice Wards" userId="d0e2cf93-c512-4174-8839-addc4256bfe8" providerId="ADAL" clId="{F1968DF3-1F59-4E86-BE75-A09AAA337805}" dt="2024-02-18T22:46:59.198" v="50" actId="20577"/>
          <ac:graphicFrameMkLst>
            <pc:docMk/>
            <pc:sldMk cId="795317841" sldId="283"/>
            <ac:graphicFrameMk id="7" creationId="{D595D435-4A0F-91F6-4501-EA8CA9B11BE7}"/>
          </ac:graphicFrameMkLst>
        </pc:graphicFrameChg>
      </pc:sldChg>
      <pc:sldChg chg="modNotesTx">
        <pc:chgData name="Alice Wards" userId="d0e2cf93-c512-4174-8839-addc4256bfe8" providerId="ADAL" clId="{F1968DF3-1F59-4E86-BE75-A09AAA337805}" dt="2024-02-16T04:07:27.944" v="18" actId="6549"/>
        <pc:sldMkLst>
          <pc:docMk/>
          <pc:sldMk cId="3602529737" sldId="285"/>
        </pc:sldMkLst>
      </pc:sldChg>
      <pc:sldChg chg="modNotesTx">
        <pc:chgData name="Alice Wards" userId="d0e2cf93-c512-4174-8839-addc4256bfe8" providerId="ADAL" clId="{F1968DF3-1F59-4E86-BE75-A09AAA337805}" dt="2024-02-16T04:07:31.654" v="19" actId="6549"/>
        <pc:sldMkLst>
          <pc:docMk/>
          <pc:sldMk cId="1554527174" sldId="286"/>
        </pc:sldMkLst>
      </pc:sldChg>
      <pc:sldChg chg="modNotesTx">
        <pc:chgData name="Alice Wards" userId="d0e2cf93-c512-4174-8839-addc4256bfe8" providerId="ADAL" clId="{F1968DF3-1F59-4E86-BE75-A09AAA337805}" dt="2024-02-16T04:07:44.900" v="23" actId="6549"/>
        <pc:sldMkLst>
          <pc:docMk/>
          <pc:sldMk cId="1955468057" sldId="287"/>
        </pc:sldMkLst>
      </pc:sldChg>
      <pc:sldChg chg="modNotesTx">
        <pc:chgData name="Alice Wards" userId="d0e2cf93-c512-4174-8839-addc4256bfe8" providerId="ADAL" clId="{F1968DF3-1F59-4E86-BE75-A09AAA337805}" dt="2024-02-16T04:07:47.963" v="24" actId="6549"/>
        <pc:sldMkLst>
          <pc:docMk/>
          <pc:sldMk cId="2712935581" sldId="288"/>
        </pc:sldMkLst>
      </pc:sldChg>
      <pc:sldChg chg="modNotesTx">
        <pc:chgData name="Alice Wards" userId="d0e2cf93-c512-4174-8839-addc4256bfe8" providerId="ADAL" clId="{F1968DF3-1F59-4E86-BE75-A09AAA337805}" dt="2024-02-16T04:07:57.192" v="27" actId="6549"/>
        <pc:sldMkLst>
          <pc:docMk/>
          <pc:sldMk cId="1488059468" sldId="289"/>
        </pc:sldMkLst>
      </pc:sldChg>
      <pc:sldChg chg="modSp modNotesTx">
        <pc:chgData name="Alice Wards" userId="d0e2cf93-c512-4174-8839-addc4256bfe8" providerId="ADAL" clId="{F1968DF3-1F59-4E86-BE75-A09AAA337805}" dt="2024-02-18T22:46:51.987" v="45" actId="20577"/>
        <pc:sldMkLst>
          <pc:docMk/>
          <pc:sldMk cId="3525521199" sldId="290"/>
        </pc:sldMkLst>
        <pc:graphicFrameChg chg="mod">
          <ac:chgData name="Alice Wards" userId="d0e2cf93-c512-4174-8839-addc4256bfe8" providerId="ADAL" clId="{F1968DF3-1F59-4E86-BE75-A09AAA337805}" dt="2024-02-18T22:46:51.987" v="45" actId="20577"/>
          <ac:graphicFrameMkLst>
            <pc:docMk/>
            <pc:sldMk cId="3525521199" sldId="290"/>
            <ac:graphicFrameMk id="8" creationId="{07119CAC-434C-A2FC-F377-E0513925CEE5}"/>
          </ac:graphicFrameMkLst>
        </pc:graphicFrameChg>
      </pc:sldChg>
      <pc:sldChg chg="modNotesTx">
        <pc:chgData name="Alice Wards" userId="d0e2cf93-c512-4174-8839-addc4256bfe8" providerId="ADAL" clId="{F1968DF3-1F59-4E86-BE75-A09AAA337805}" dt="2024-02-16T04:07:51.120" v="25" actId="6549"/>
        <pc:sldMkLst>
          <pc:docMk/>
          <pc:sldMk cId="3208763275" sldId="291"/>
        </pc:sldMkLst>
      </pc:sldChg>
      <pc:sldChg chg="modNotesTx">
        <pc:chgData name="Alice Wards" userId="d0e2cf93-c512-4174-8839-addc4256bfe8" providerId="ADAL" clId="{F1968DF3-1F59-4E86-BE75-A09AAA337805}" dt="2024-02-16T04:08:00.481" v="28" actId="6549"/>
        <pc:sldMkLst>
          <pc:docMk/>
          <pc:sldMk cId="1765925049" sldId="292"/>
        </pc:sldMkLst>
      </pc:sldChg>
      <pc:sldChg chg="modNotesTx">
        <pc:chgData name="Alice Wards" userId="d0e2cf93-c512-4174-8839-addc4256bfe8" providerId="ADAL" clId="{F1968DF3-1F59-4E86-BE75-A09AAA337805}" dt="2024-02-16T04:08:04.786" v="29" actId="6549"/>
        <pc:sldMkLst>
          <pc:docMk/>
          <pc:sldMk cId="1827212276" sldId="293"/>
        </pc:sldMkLst>
      </pc:sldChg>
      <pc:sldChg chg="modNotesTx">
        <pc:chgData name="Alice Wards" userId="d0e2cf93-c512-4174-8839-addc4256bfe8" providerId="ADAL" clId="{F1968DF3-1F59-4E86-BE75-A09AAA337805}" dt="2024-02-16T04:08:08.095" v="30" actId="6549"/>
        <pc:sldMkLst>
          <pc:docMk/>
          <pc:sldMk cId="318584024" sldId="294"/>
        </pc:sldMkLst>
      </pc:sldChg>
      <pc:sldChg chg="modNotesTx">
        <pc:chgData name="Alice Wards" userId="d0e2cf93-c512-4174-8839-addc4256bfe8" providerId="ADAL" clId="{F1968DF3-1F59-4E86-BE75-A09AAA337805}" dt="2024-02-16T04:08:11.235" v="31" actId="6549"/>
        <pc:sldMkLst>
          <pc:docMk/>
          <pc:sldMk cId="1447682469" sldId="295"/>
        </pc:sldMkLst>
      </pc:sldChg>
      <pc:sldChg chg="modNotesTx">
        <pc:chgData name="Alice Wards" userId="d0e2cf93-c512-4174-8839-addc4256bfe8" providerId="ADAL" clId="{F1968DF3-1F59-4E86-BE75-A09AAA337805}" dt="2024-02-16T04:08:18.397" v="33" actId="6549"/>
        <pc:sldMkLst>
          <pc:docMk/>
          <pc:sldMk cId="4250351302" sldId="296"/>
        </pc:sldMkLst>
      </pc:sldChg>
      <pc:sldChg chg="modNotesTx">
        <pc:chgData name="Alice Wards" userId="d0e2cf93-c512-4174-8839-addc4256bfe8" providerId="ADAL" clId="{F1968DF3-1F59-4E86-BE75-A09AAA337805}" dt="2024-02-16T04:08:21.539" v="34" actId="6549"/>
        <pc:sldMkLst>
          <pc:docMk/>
          <pc:sldMk cId="1617473571" sldId="297"/>
        </pc:sldMkLst>
      </pc:sldChg>
      <pc:sldChg chg="modNotesTx">
        <pc:chgData name="Alice Wards" userId="d0e2cf93-c512-4174-8839-addc4256bfe8" providerId="ADAL" clId="{F1968DF3-1F59-4E86-BE75-A09AAA337805}" dt="2024-02-16T04:08:24.901" v="35" actId="6549"/>
        <pc:sldMkLst>
          <pc:docMk/>
          <pc:sldMk cId="2043889402" sldId="298"/>
        </pc:sldMkLst>
      </pc:sldChg>
      <pc:sldChg chg="modSp mod modNotesTx">
        <pc:chgData name="Alice Wards" userId="d0e2cf93-c512-4174-8839-addc4256bfe8" providerId="ADAL" clId="{F1968DF3-1F59-4E86-BE75-A09AAA337805}" dt="2024-02-21T23:25:05.561" v="132" actId="20577"/>
        <pc:sldMkLst>
          <pc:docMk/>
          <pc:sldMk cId="3770375896" sldId="299"/>
        </pc:sldMkLst>
        <pc:spChg chg="mod">
          <ac:chgData name="Alice Wards" userId="d0e2cf93-c512-4174-8839-addc4256bfe8" providerId="ADAL" clId="{F1968DF3-1F59-4E86-BE75-A09AAA337805}" dt="2024-02-21T23:25:05.561" v="132" actId="20577"/>
          <ac:spMkLst>
            <pc:docMk/>
            <pc:sldMk cId="3770375896" sldId="299"/>
            <ac:spMk id="4" creationId="{FDC78987-78C8-04A5-4414-4EBACFDC0BEA}"/>
          </ac:spMkLst>
        </pc:spChg>
      </pc:sldChg>
      <pc:sldChg chg="del">
        <pc:chgData name="Alice Wards" userId="d0e2cf93-c512-4174-8839-addc4256bfe8" providerId="ADAL" clId="{F1968DF3-1F59-4E86-BE75-A09AAA337805}" dt="2024-02-16T04:08:40.637" v="38" actId="47"/>
        <pc:sldMkLst>
          <pc:docMk/>
          <pc:sldMk cId="4227675988" sldId="300"/>
        </pc:sldMkLst>
      </pc:sldChg>
      <pc:sldChg chg="modNotesTx">
        <pc:chgData name="Alice Wards" userId="d0e2cf93-c512-4174-8839-addc4256bfe8" providerId="ADAL" clId="{F1968DF3-1F59-4E86-BE75-A09AAA337805}" dt="2024-02-16T04:07:24.486" v="17" actId="6549"/>
        <pc:sldMkLst>
          <pc:docMk/>
          <pc:sldMk cId="1931781841" sldId="303"/>
        </pc:sldMkLst>
      </pc:sldChg>
      <pc:sldChg chg="modNotesTx">
        <pc:chgData name="Alice Wards" userId="d0e2cf93-c512-4174-8839-addc4256bfe8" providerId="ADAL" clId="{F1968DF3-1F59-4E86-BE75-A09AAA337805}" dt="2024-02-16T04:07:38.332" v="21" actId="6549"/>
        <pc:sldMkLst>
          <pc:docMk/>
          <pc:sldMk cId="2287738622" sldId="304"/>
        </pc:sldMkLst>
      </pc:sldChg>
      <pc:sldChg chg="modNotesTx">
        <pc:chgData name="Alice Wards" userId="d0e2cf93-c512-4174-8839-addc4256bfe8" providerId="ADAL" clId="{F1968DF3-1F59-4E86-BE75-A09AAA337805}" dt="2024-02-16T04:07:41.828" v="22" actId="6549"/>
        <pc:sldMkLst>
          <pc:docMk/>
          <pc:sldMk cId="1797770631" sldId="305"/>
        </pc:sldMkLst>
      </pc:sldChg>
      <pc:sldChg chg="modNotesTx">
        <pc:chgData name="Alice Wards" userId="d0e2cf93-c512-4174-8839-addc4256bfe8" providerId="ADAL" clId="{F1968DF3-1F59-4E86-BE75-A09AAA337805}" dt="2024-02-16T04:06:37.288" v="5" actId="6549"/>
        <pc:sldMkLst>
          <pc:docMk/>
          <pc:sldMk cId="469279223" sldId="306"/>
        </pc:sldMkLst>
      </pc:sldChg>
      <pc:sldChg chg="del modNotesTx">
        <pc:chgData name="Alice Wards" userId="d0e2cf93-c512-4174-8839-addc4256bfe8" providerId="ADAL" clId="{F1968DF3-1F59-4E86-BE75-A09AAA337805}" dt="2024-02-16T04:06:33.291" v="4" actId="47"/>
        <pc:sldMkLst>
          <pc:docMk/>
          <pc:sldMk cId="3159641930" sldId="307"/>
        </pc:sldMkLst>
      </pc:sldChg>
      <pc:sldChg chg="del">
        <pc:chgData name="Alice Wards" userId="d0e2cf93-c512-4174-8839-addc4256bfe8" providerId="ADAL" clId="{F1968DF3-1F59-4E86-BE75-A09AAA337805}" dt="2024-02-16T04:08:50.052" v="39" actId="47"/>
        <pc:sldMkLst>
          <pc:docMk/>
          <pc:sldMk cId="989803752" sldId="308"/>
        </pc:sldMkLst>
      </pc:sldChg>
      <pc:sldChg chg="del modNotesTx">
        <pc:chgData name="Alice Wards" userId="d0e2cf93-c512-4174-8839-addc4256bfe8" providerId="ADAL" clId="{F1968DF3-1F59-4E86-BE75-A09AAA337805}" dt="2024-02-16T04:06:49.965" v="8" actId="47"/>
        <pc:sldMkLst>
          <pc:docMk/>
          <pc:sldMk cId="3791395077" sldId="309"/>
        </pc:sldMkLst>
      </pc:sldChg>
      <pc:sldChg chg="modNotesTx">
        <pc:chgData name="Alice Wards" userId="d0e2cf93-c512-4174-8839-addc4256bfe8" providerId="ADAL" clId="{F1968DF3-1F59-4E86-BE75-A09AAA337805}" dt="2024-02-16T04:08:28.012" v="36" actId="6549"/>
        <pc:sldMkLst>
          <pc:docMk/>
          <pc:sldMk cId="3600228044" sldId="311"/>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3200" b="1">
                <a:solidFill>
                  <a:schemeClr val="tx1"/>
                </a:solidFill>
              </a:rPr>
              <a:t> </a:t>
            </a:r>
            <a:r>
              <a:rPr lang="en-US" sz="3200" b="1">
                <a:solidFill>
                  <a:srgbClr val="004150"/>
                </a:solidFill>
              </a:rPr>
              <a:t>NCEA</a:t>
            </a:r>
            <a:r>
              <a:rPr lang="en-US" sz="3200" b="1" baseline="0">
                <a:solidFill>
                  <a:srgbClr val="004150"/>
                </a:solidFill>
              </a:rPr>
              <a:t> qualification at any Level </a:t>
            </a:r>
            <a:endParaRPr lang="en-US" sz="3200" b="1">
              <a:solidFill>
                <a:srgbClr val="004150"/>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NCEA</c:v>
                </c:pt>
              </c:strCache>
            </c:strRef>
          </c:tx>
          <c:spPr>
            <a:solidFill>
              <a:srgbClr val="56B0B2"/>
            </a:solidFill>
          </c:spPr>
          <c:explosion val="33"/>
          <c:dPt>
            <c:idx val="0"/>
            <c:bubble3D val="0"/>
            <c:spPr>
              <a:solidFill>
                <a:srgbClr val="56B0B2"/>
              </a:solidFill>
              <a:ln w="25400">
                <a:solidFill>
                  <a:schemeClr val="lt1"/>
                </a:solidFill>
              </a:ln>
              <a:effectLst/>
              <a:sp3d contourW="25400">
                <a:contourClr>
                  <a:schemeClr val="lt1"/>
                </a:contourClr>
              </a:sp3d>
            </c:spPr>
            <c:extLst>
              <c:ext xmlns:c16="http://schemas.microsoft.com/office/drawing/2014/chart" uri="{C3380CC4-5D6E-409C-BE32-E72D297353CC}">
                <c16:uniqueId val="{00000001-587F-4F9F-B10A-9EDB0B2ECC8B}"/>
              </c:ext>
            </c:extLst>
          </c:dPt>
          <c:dPt>
            <c:idx val="1"/>
            <c:bubble3D val="0"/>
            <c:spPr>
              <a:solidFill>
                <a:srgbClr val="557DB3"/>
              </a:solidFill>
              <a:ln w="25400">
                <a:solidFill>
                  <a:schemeClr val="lt1"/>
                </a:solidFill>
              </a:ln>
              <a:effectLst/>
              <a:sp3d contourW="25400">
                <a:contourClr>
                  <a:schemeClr val="lt1"/>
                </a:contourClr>
              </a:sp3d>
            </c:spPr>
            <c:extLst>
              <c:ext xmlns:c16="http://schemas.microsoft.com/office/drawing/2014/chart" uri="{C3380CC4-5D6E-409C-BE32-E72D297353CC}">
                <c16:uniqueId val="{00000003-587F-4F9F-B10A-9EDB0B2ECC8B}"/>
              </c:ext>
            </c:extLst>
          </c:dPt>
          <c:dPt>
            <c:idx val="2"/>
            <c:bubble3D val="0"/>
            <c:spPr>
              <a:solidFill>
                <a:srgbClr val="50B875"/>
              </a:solidFill>
              <a:ln w="25400">
                <a:solidFill>
                  <a:schemeClr val="lt1"/>
                </a:solidFill>
              </a:ln>
              <a:effectLst/>
              <a:sp3d contourW="25400">
                <a:contourClr>
                  <a:schemeClr val="lt1"/>
                </a:contourClr>
              </a:sp3d>
            </c:spPr>
            <c:extLst>
              <c:ext xmlns:c16="http://schemas.microsoft.com/office/drawing/2014/chart" uri="{C3380CC4-5D6E-409C-BE32-E72D297353CC}">
                <c16:uniqueId val="{00000005-587F-4F9F-B10A-9EDB0B2ECC8B}"/>
              </c:ext>
            </c:extLst>
          </c:dPt>
          <c:dLbls>
            <c:dLbl>
              <c:idx val="0"/>
              <c:tx>
                <c:rich>
                  <a:bodyPr rot="0" spcFirstLastPara="1" vertOverflow="clip" horzOverflow="clip" vert="horz" wrap="square" lIns="38100" tIns="19050" rIns="38100" bIns="19050" anchor="ctr" anchorCtr="1">
                    <a:noAutofit/>
                  </a:bodyPr>
                  <a:lstStyle/>
                  <a:p>
                    <a:pPr>
                      <a:defRPr sz="900" b="0" i="0" u="none" strike="noStrike" kern="1200" baseline="0">
                        <a:solidFill>
                          <a:schemeClr val="dk1">
                            <a:lumMod val="65000"/>
                            <a:lumOff val="35000"/>
                          </a:schemeClr>
                        </a:solidFill>
                        <a:latin typeface="+mn-lt"/>
                        <a:ea typeface="+mn-ea"/>
                        <a:cs typeface="+mn-cs"/>
                      </a:defRPr>
                    </a:pPr>
                    <a:r>
                      <a:rPr lang="en-NZ" sz="1800" b="1" baseline="0"/>
                      <a:t>Minimum of 60 credits at the Level or above</a:t>
                    </a:r>
                    <a:endParaRPr lang="en-NZ" sz="1800" b="1"/>
                  </a:p>
                </c:rich>
              </c:tx>
              <c:spPr>
                <a:solidFill>
                  <a:sysClr val="window" lastClr="FFFFFF"/>
                </a:solidFill>
                <a:ln w="25400">
                  <a:solidFill>
                    <a:srgbClr val="007382"/>
                  </a:solidFill>
                </a:ln>
                <a:effectLst/>
              </c:spPr>
              <c:txPr>
                <a:bodyPr rot="0" spcFirstLastPara="1" vertOverflow="clip" horzOverflow="clip" vert="horz" wrap="square" lIns="38100" tIns="19050" rIns="38100" bIns="19050" anchor="ctr" anchorCtr="1">
                  <a:no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22364151033592614"/>
                      <c:h val="0.18494482361767683"/>
                    </c:manualLayout>
                  </c15:layout>
                  <c15:showDataLabelsRange val="0"/>
                </c:ext>
                <c:ext xmlns:c16="http://schemas.microsoft.com/office/drawing/2014/chart" uri="{C3380CC4-5D6E-409C-BE32-E72D297353CC}">
                  <c16:uniqueId val="{00000001-587F-4F9F-B10A-9EDB0B2ECC8B}"/>
                </c:ext>
              </c:extLst>
            </c:dLbl>
            <c:dLbl>
              <c:idx val="1"/>
              <c:layout>
                <c:manualLayout>
                  <c:x val="3.2392474954073935E-2"/>
                  <c:y val="0.28496711269093206"/>
                </c:manualLayout>
              </c:layout>
              <c:tx>
                <c:rich>
                  <a:bodyPr rot="0" spcFirstLastPara="1" vertOverflow="clip" horzOverflow="clip" vert="horz" wrap="square" lIns="38100" tIns="19050" rIns="38100" bIns="19050" anchor="ctr" anchorCtr="1">
                    <a:noAutofit/>
                  </a:bodyPr>
                  <a:lstStyle/>
                  <a:p>
                    <a:pPr>
                      <a:defRPr sz="900" b="0" i="0" u="none" strike="noStrike" kern="1200" baseline="0">
                        <a:solidFill>
                          <a:schemeClr val="dk1">
                            <a:lumMod val="65000"/>
                            <a:lumOff val="35000"/>
                          </a:schemeClr>
                        </a:solidFill>
                        <a:latin typeface="+mn-lt"/>
                        <a:ea typeface="+mn-ea"/>
                        <a:cs typeface="+mn-cs"/>
                      </a:defRPr>
                    </a:pPr>
                    <a:r>
                      <a:rPr lang="en-NZ" sz="1800" b="1"/>
                      <a:t>10 credits of te reo matatini OR literacy</a:t>
                    </a:r>
                  </a:p>
                </c:rich>
              </c:tx>
              <c:spPr>
                <a:solidFill>
                  <a:sysClr val="window" lastClr="FFFFFF"/>
                </a:solidFill>
                <a:ln w="25400">
                  <a:solidFill>
                    <a:srgbClr val="007382"/>
                  </a:solidFill>
                </a:ln>
                <a:effectLst/>
              </c:spPr>
              <c:txPr>
                <a:bodyPr rot="0" spcFirstLastPara="1" vertOverflow="clip" horzOverflow="clip" vert="horz" wrap="square" lIns="38100" tIns="19050" rIns="38100" bIns="19050" anchor="ctr" anchorCtr="1">
                  <a:no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26524077719451733"/>
                      <c:h val="0.14370578677665291"/>
                    </c:manualLayout>
                  </c15:layout>
                  <c15:showDataLabelsRange val="0"/>
                </c:ext>
                <c:ext xmlns:c16="http://schemas.microsoft.com/office/drawing/2014/chart" uri="{C3380CC4-5D6E-409C-BE32-E72D297353CC}">
                  <c16:uniqueId val="{00000003-587F-4F9F-B10A-9EDB0B2ECC8B}"/>
                </c:ext>
              </c:extLst>
            </c:dLbl>
            <c:dLbl>
              <c:idx val="2"/>
              <c:layout>
                <c:manualLayout>
                  <c:x val="-9.0871690472808311E-2"/>
                  <c:y val="0.11200570400912199"/>
                </c:manualLayout>
              </c:layout>
              <c:tx>
                <c:rich>
                  <a:bodyPr/>
                  <a:lstStyle/>
                  <a:p>
                    <a:r>
                      <a:rPr lang="en-NZ" sz="1800" b="1" baseline="0"/>
                      <a:t>10 credits of te pāngarau or numeracy</a:t>
                    </a:r>
                    <a:endParaRPr lang="en-NZ" sz="1800" b="1"/>
                  </a:p>
                </c:rich>
              </c:tx>
              <c:dLblPos val="bestFit"/>
              <c:showLegendKey val="0"/>
              <c:showVal val="0"/>
              <c:showCatName val="1"/>
              <c:showSerName val="0"/>
              <c:showPercent val="1"/>
              <c:showBubbleSize val="0"/>
              <c:extLst>
                <c:ext xmlns:c15="http://schemas.microsoft.com/office/drawing/2012/chart" uri="{CE6537A1-D6FC-4f65-9D91-7224C49458BB}">
                  <c15:layout>
                    <c:manualLayout>
                      <c:w val="0.27080838908212318"/>
                      <c:h val="0.19323999332627242"/>
                    </c:manualLayout>
                  </c15:layout>
                  <c15:showDataLabelsRange val="0"/>
                </c:ext>
                <c:ext xmlns:c16="http://schemas.microsoft.com/office/drawing/2014/chart" uri="{C3380CC4-5D6E-409C-BE32-E72D297353CC}">
                  <c16:uniqueId val="{00000005-587F-4F9F-B10A-9EDB0B2ECC8B}"/>
                </c:ext>
              </c:extLst>
            </c:dLbl>
            <c:spPr>
              <a:solidFill>
                <a:sysClr val="window" lastClr="FFFFFF"/>
              </a:solidFill>
              <a:ln w="25400">
                <a:solidFill>
                  <a:srgbClr val="007382"/>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Sheet1!$A$2:$A$4</c:f>
              <c:strCache>
                <c:ptCount val="3"/>
                <c:pt idx="0">
                  <c:v>At the Level or above</c:v>
                </c:pt>
                <c:pt idx="1">
                  <c:v>Te Reo Matatini or Literacy</c:v>
                </c:pt>
                <c:pt idx="2">
                  <c:v>Te Pāngarau or Numeracy</c:v>
                </c:pt>
              </c:strCache>
            </c:strRef>
          </c:cat>
          <c:val>
            <c:numRef>
              <c:f>Sheet1!$B$2:$B$4</c:f>
              <c:numCache>
                <c:formatCode>General</c:formatCode>
                <c:ptCount val="3"/>
                <c:pt idx="0">
                  <c:v>60</c:v>
                </c:pt>
                <c:pt idx="1">
                  <c:v>10</c:v>
                </c:pt>
                <c:pt idx="2">
                  <c:v>10</c:v>
                </c:pt>
              </c:numCache>
            </c:numRef>
          </c:val>
          <c:extLst>
            <c:ext xmlns:c16="http://schemas.microsoft.com/office/drawing/2014/chart" uri="{C3380CC4-5D6E-409C-BE32-E72D297353CC}">
              <c16:uniqueId val="{00000006-587F-4F9F-B10A-9EDB0B2ECC8B}"/>
            </c:ext>
          </c:extLst>
        </c:ser>
        <c:dLbls>
          <c:showLegendKey val="0"/>
          <c:showVal val="0"/>
          <c:showCatName val="0"/>
          <c:showSerName val="0"/>
          <c:showPercent val="0"/>
          <c:showBubbleSize val="0"/>
          <c:showLeaderLines val="0"/>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975EBE-770E-4FDC-BE64-55E6F0E12E88}"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NZ"/>
        </a:p>
      </dgm:t>
    </dgm:pt>
    <dgm:pt modelId="{1801EB74-7844-490A-BEFC-7E06BBE70B54}">
      <dgm:prSet phldrT="[Text]" custT="1"/>
      <dgm:spPr>
        <a:xfrm>
          <a:off x="856" y="966503"/>
          <a:ext cx="1710949" cy="684379"/>
        </a:xfrm>
        <a:prstGeom prst="chevron">
          <a:avLst/>
        </a:prstGeom>
        <a:solidFill>
          <a:srgbClr val="56B0B2"/>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NZ" sz="3600" b="1">
              <a:solidFill>
                <a:sysClr val="windowText" lastClr="000000"/>
              </a:solidFill>
              <a:latin typeface="Calibri" panose="020F0502020204030204"/>
              <a:ea typeface="+mn-ea"/>
              <a:cs typeface="+mn-cs"/>
            </a:rPr>
            <a:t>Old</a:t>
          </a:r>
          <a:endParaRPr lang="en-NZ" sz="1800" b="1">
            <a:solidFill>
              <a:sysClr val="windowText" lastClr="000000"/>
            </a:solidFill>
            <a:latin typeface="Calibri" panose="020F0502020204030204"/>
            <a:ea typeface="+mn-ea"/>
            <a:cs typeface="+mn-cs"/>
          </a:endParaRPr>
        </a:p>
      </dgm:t>
    </dgm:pt>
    <dgm:pt modelId="{F60C1965-6E31-432D-B9F6-03A6DDE4FF02}" type="parTrans" cxnId="{35C0C57A-3BDC-411B-9584-1995B420AAEF}">
      <dgm:prSet/>
      <dgm:spPr/>
      <dgm:t>
        <a:bodyPr/>
        <a:lstStyle/>
        <a:p>
          <a:endParaRPr lang="en-NZ" sz="1800"/>
        </a:p>
      </dgm:t>
    </dgm:pt>
    <dgm:pt modelId="{4E9C2264-821E-400C-95B8-FF901B271E0D}" type="sibTrans" cxnId="{35C0C57A-3BDC-411B-9584-1995B420AAEF}">
      <dgm:prSet/>
      <dgm:spPr/>
      <dgm:t>
        <a:bodyPr/>
        <a:lstStyle/>
        <a:p>
          <a:endParaRPr lang="en-NZ" sz="1800"/>
        </a:p>
      </dgm:t>
    </dgm:pt>
    <dgm:pt modelId="{36385680-9E26-4535-9646-DC2B5309F61D}">
      <dgm:prSet phldrT="[Text]" custT="1"/>
      <dgm:spPr>
        <a:xfrm>
          <a:off x="1489382" y="1024675"/>
          <a:ext cx="1420088" cy="568035"/>
        </a:xfrm>
        <a:prstGeom prst="chevron">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NZ" sz="2400" b="1">
              <a:solidFill>
                <a:sysClr val="windowText" lastClr="000000">
                  <a:hueOff val="0"/>
                  <a:satOff val="0"/>
                  <a:lumOff val="0"/>
                  <a:alphaOff val="0"/>
                </a:sysClr>
              </a:solidFill>
              <a:latin typeface="Calibri" panose="020F0502020204030204"/>
              <a:ea typeface="+mn-ea"/>
              <a:cs typeface="+mn-cs"/>
            </a:rPr>
            <a:t>L2 L3</a:t>
          </a:r>
        </a:p>
      </dgm:t>
    </dgm:pt>
    <dgm:pt modelId="{A289D32C-9DD4-4AC2-9EBC-635849D22BD1}" type="parTrans" cxnId="{249B8634-5E60-4B25-87E4-9F2A9D482884}">
      <dgm:prSet/>
      <dgm:spPr/>
      <dgm:t>
        <a:bodyPr/>
        <a:lstStyle/>
        <a:p>
          <a:endParaRPr lang="en-NZ" sz="1800"/>
        </a:p>
      </dgm:t>
    </dgm:pt>
    <dgm:pt modelId="{687C59A6-BEE2-4651-BA05-D01D3DB79F13}" type="sibTrans" cxnId="{249B8634-5E60-4B25-87E4-9F2A9D482884}">
      <dgm:prSet/>
      <dgm:spPr/>
      <dgm:t>
        <a:bodyPr/>
        <a:lstStyle/>
        <a:p>
          <a:endParaRPr lang="en-NZ" sz="1800"/>
        </a:p>
      </dgm:t>
    </dgm:pt>
    <dgm:pt modelId="{E3778A63-0861-4B89-8E64-ED1675803FF0}">
      <dgm:prSet phldrT="[Text]" custT="1"/>
      <dgm:spPr>
        <a:xfrm>
          <a:off x="856" y="1746696"/>
          <a:ext cx="1710949" cy="684379"/>
        </a:xfrm>
        <a:prstGeom prst="chevron">
          <a:avLst/>
        </a:prstGeom>
        <a:solidFill>
          <a:srgbClr val="56B0B2"/>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NZ" sz="3600" b="1">
              <a:solidFill>
                <a:sysClr val="windowText" lastClr="000000"/>
              </a:solidFill>
              <a:latin typeface="Calibri" panose="020F0502020204030204"/>
              <a:ea typeface="+mn-ea"/>
              <a:cs typeface="+mn-cs"/>
            </a:rPr>
            <a:t>Pilot</a:t>
          </a:r>
          <a:endParaRPr lang="en-NZ" sz="1800" b="1">
            <a:solidFill>
              <a:sysClr val="windowText" lastClr="000000"/>
            </a:solidFill>
            <a:latin typeface="Calibri" panose="020F0502020204030204"/>
            <a:ea typeface="+mn-ea"/>
            <a:cs typeface="+mn-cs"/>
          </a:endParaRPr>
        </a:p>
      </dgm:t>
    </dgm:pt>
    <dgm:pt modelId="{66CF32A9-E1A1-4DCC-A670-712F99CF54A6}" type="parTrans" cxnId="{2B685AC6-E9BD-434C-AD18-5C9E558CAED1}">
      <dgm:prSet/>
      <dgm:spPr/>
      <dgm:t>
        <a:bodyPr/>
        <a:lstStyle/>
        <a:p>
          <a:endParaRPr lang="en-NZ" sz="1800"/>
        </a:p>
      </dgm:t>
    </dgm:pt>
    <dgm:pt modelId="{89D95346-36B3-4DAA-B070-49BD5E1B406A}" type="sibTrans" cxnId="{2B685AC6-E9BD-434C-AD18-5C9E558CAED1}">
      <dgm:prSet/>
      <dgm:spPr/>
      <dgm:t>
        <a:bodyPr/>
        <a:lstStyle/>
        <a:p>
          <a:endParaRPr lang="en-NZ" sz="1800"/>
        </a:p>
      </dgm:t>
    </dgm:pt>
    <dgm:pt modelId="{75240B3D-F19C-4008-99E0-1DC2F85964C3}">
      <dgm:prSet phldrT="[Text]" custT="1"/>
      <dgm:spPr>
        <a:xfrm>
          <a:off x="2710658" y="1804868"/>
          <a:ext cx="1420088" cy="568035"/>
        </a:xfrm>
        <a:prstGeom prst="chevron">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None/>
          </a:pPr>
          <a:r>
            <a:rPr lang="en-NZ" sz="2800" b="1">
              <a:solidFill>
                <a:sysClr val="windowText" lastClr="000000">
                  <a:hueOff val="0"/>
                  <a:satOff val="0"/>
                  <a:lumOff val="0"/>
                  <a:alphaOff val="0"/>
                </a:sysClr>
              </a:solidFill>
              <a:latin typeface="Calibri" panose="020F0502020204030204"/>
              <a:ea typeface="+mn-ea"/>
              <a:cs typeface="+mn-cs"/>
            </a:rPr>
            <a:t>L2</a:t>
          </a:r>
          <a:endParaRPr lang="en-NZ" sz="1400" b="1">
            <a:solidFill>
              <a:sysClr val="windowText" lastClr="000000">
                <a:hueOff val="0"/>
                <a:satOff val="0"/>
                <a:lumOff val="0"/>
                <a:alphaOff val="0"/>
              </a:sysClr>
            </a:solidFill>
            <a:latin typeface="Calibri" panose="020F0502020204030204"/>
            <a:ea typeface="+mn-ea"/>
            <a:cs typeface="+mn-cs"/>
          </a:endParaRPr>
        </a:p>
      </dgm:t>
    </dgm:pt>
    <dgm:pt modelId="{66D80D84-C3AE-49BB-B115-9C74385DCF9D}" type="parTrans" cxnId="{69DAFF3F-AE7C-40EC-846C-E761FECAF58C}">
      <dgm:prSet/>
      <dgm:spPr/>
      <dgm:t>
        <a:bodyPr/>
        <a:lstStyle/>
        <a:p>
          <a:endParaRPr lang="en-NZ" sz="1800"/>
        </a:p>
      </dgm:t>
    </dgm:pt>
    <dgm:pt modelId="{E66C4A51-5F85-4385-98B9-88D501E98A79}" type="sibTrans" cxnId="{69DAFF3F-AE7C-40EC-846C-E761FECAF58C}">
      <dgm:prSet/>
      <dgm:spPr/>
      <dgm:t>
        <a:bodyPr/>
        <a:lstStyle/>
        <a:p>
          <a:endParaRPr lang="en-NZ" sz="1800"/>
        </a:p>
      </dgm:t>
    </dgm:pt>
    <dgm:pt modelId="{8A1078DB-823B-41C1-9897-5EB051CCC3F1}">
      <dgm:prSet phldrT="[Text]" custT="1"/>
      <dgm:spPr>
        <a:xfrm>
          <a:off x="856" y="2526889"/>
          <a:ext cx="1710949" cy="684379"/>
        </a:xfrm>
        <a:prstGeom prst="chevron">
          <a:avLst/>
        </a:prstGeom>
        <a:solidFill>
          <a:srgbClr val="56B0B2"/>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NZ" sz="3600" b="1">
              <a:solidFill>
                <a:sysClr val="windowText" lastClr="000000"/>
              </a:solidFill>
              <a:latin typeface="Calibri" panose="020F0502020204030204"/>
              <a:ea typeface="+mn-ea"/>
              <a:cs typeface="+mn-cs"/>
            </a:rPr>
            <a:t>New</a:t>
          </a:r>
          <a:endParaRPr lang="en-NZ" sz="1800" b="1">
            <a:solidFill>
              <a:sysClr val="windowText" lastClr="000000"/>
            </a:solidFill>
            <a:latin typeface="Calibri" panose="020F0502020204030204"/>
            <a:ea typeface="+mn-ea"/>
            <a:cs typeface="+mn-cs"/>
          </a:endParaRPr>
        </a:p>
      </dgm:t>
    </dgm:pt>
    <dgm:pt modelId="{C079C4BE-8598-4AB0-AE1B-0366C0379B83}" type="parTrans" cxnId="{7C049858-F2A6-464A-BE3A-781EAFBC90F7}">
      <dgm:prSet/>
      <dgm:spPr/>
      <dgm:t>
        <a:bodyPr/>
        <a:lstStyle/>
        <a:p>
          <a:endParaRPr lang="en-NZ" sz="1800"/>
        </a:p>
      </dgm:t>
    </dgm:pt>
    <dgm:pt modelId="{ACAB56BE-DD26-4406-960B-1B0D609C6A34}" type="sibTrans" cxnId="{7C049858-F2A6-464A-BE3A-781EAFBC90F7}">
      <dgm:prSet/>
      <dgm:spPr/>
      <dgm:t>
        <a:bodyPr/>
        <a:lstStyle/>
        <a:p>
          <a:endParaRPr lang="en-NZ" sz="1800"/>
        </a:p>
      </dgm:t>
    </dgm:pt>
    <dgm:pt modelId="{15CB2E85-D3FE-410B-8162-F87B52714A35}">
      <dgm:prSet phldrT="[Text]" custT="1"/>
      <dgm:spPr>
        <a:xfrm>
          <a:off x="1489382" y="2585061"/>
          <a:ext cx="1420088" cy="568035"/>
        </a:xfrm>
        <a:prstGeom prst="chevron">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None/>
          </a:pPr>
          <a:r>
            <a:rPr lang="en-NZ" sz="2800" b="1">
              <a:solidFill>
                <a:sysClr val="windowText" lastClr="000000">
                  <a:hueOff val="0"/>
                  <a:satOff val="0"/>
                  <a:lumOff val="0"/>
                  <a:alphaOff val="0"/>
                </a:sysClr>
              </a:solidFill>
              <a:latin typeface="Calibri" panose="020F0502020204030204"/>
              <a:ea typeface="+mn-ea"/>
              <a:cs typeface="+mn-cs"/>
            </a:rPr>
            <a:t>L1</a:t>
          </a:r>
          <a:endParaRPr lang="en-NZ" sz="1400" b="1">
            <a:solidFill>
              <a:sysClr val="windowText" lastClr="000000">
                <a:hueOff val="0"/>
                <a:satOff val="0"/>
                <a:lumOff val="0"/>
                <a:alphaOff val="0"/>
              </a:sysClr>
            </a:solidFill>
            <a:latin typeface="Calibri" panose="020F0502020204030204"/>
            <a:ea typeface="+mn-ea"/>
            <a:cs typeface="+mn-cs"/>
          </a:endParaRPr>
        </a:p>
      </dgm:t>
    </dgm:pt>
    <dgm:pt modelId="{9F16DF07-9492-4BEA-8B9D-6D65C5F9DB07}" type="parTrans" cxnId="{B0908420-59D5-42EF-81AE-B4D7E19AB6C2}">
      <dgm:prSet/>
      <dgm:spPr/>
      <dgm:t>
        <a:bodyPr/>
        <a:lstStyle/>
        <a:p>
          <a:endParaRPr lang="en-NZ" sz="1800"/>
        </a:p>
      </dgm:t>
    </dgm:pt>
    <dgm:pt modelId="{4A80FFE5-FEBA-44C6-A318-F7738BCF6BC2}" type="sibTrans" cxnId="{B0908420-59D5-42EF-81AE-B4D7E19AB6C2}">
      <dgm:prSet/>
      <dgm:spPr/>
      <dgm:t>
        <a:bodyPr/>
        <a:lstStyle/>
        <a:p>
          <a:endParaRPr lang="en-NZ" sz="1800"/>
        </a:p>
      </dgm:t>
    </dgm:pt>
    <dgm:pt modelId="{07A50963-89A9-4D6D-88FB-99B3DB3AC340}">
      <dgm:prSet phldrT="[Text]" custT="1"/>
      <dgm:spPr>
        <a:xfrm>
          <a:off x="3931934" y="2585061"/>
          <a:ext cx="1420088" cy="568035"/>
        </a:xfrm>
        <a:prstGeom prst="chevron">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None/>
          </a:pPr>
          <a:r>
            <a:rPr lang="en-NZ" sz="2400" b="1">
              <a:solidFill>
                <a:sysClr val="windowText" lastClr="000000">
                  <a:hueOff val="0"/>
                  <a:satOff val="0"/>
                  <a:lumOff val="0"/>
                  <a:alphaOff val="0"/>
                </a:sysClr>
              </a:solidFill>
              <a:latin typeface="Calibri" panose="020F0502020204030204"/>
              <a:ea typeface="+mn-ea"/>
              <a:cs typeface="+mn-cs"/>
            </a:rPr>
            <a:t>L1 L2</a:t>
          </a:r>
        </a:p>
      </dgm:t>
    </dgm:pt>
    <dgm:pt modelId="{B236D81D-6C59-4C68-B695-F4DF3CE62B74}" type="parTrans" cxnId="{344DE83C-E44B-4A28-8EDF-305A3F9A40FD}">
      <dgm:prSet/>
      <dgm:spPr/>
      <dgm:t>
        <a:bodyPr/>
        <a:lstStyle/>
        <a:p>
          <a:endParaRPr lang="en-NZ" sz="1800"/>
        </a:p>
      </dgm:t>
    </dgm:pt>
    <dgm:pt modelId="{BF54E993-2BA4-417F-B995-496DD505213B}" type="sibTrans" cxnId="{344DE83C-E44B-4A28-8EDF-305A3F9A40FD}">
      <dgm:prSet/>
      <dgm:spPr/>
      <dgm:t>
        <a:bodyPr/>
        <a:lstStyle/>
        <a:p>
          <a:endParaRPr lang="en-NZ" sz="1800"/>
        </a:p>
      </dgm:t>
    </dgm:pt>
    <dgm:pt modelId="{7D5978CA-561A-4209-A1BE-A48BDB4B9447}">
      <dgm:prSet phldrT="[Text]" custT="1"/>
      <dgm:spPr>
        <a:xfrm>
          <a:off x="856" y="3371798"/>
          <a:ext cx="1710949" cy="684379"/>
        </a:xfrm>
        <a:prstGeom prst="chevron">
          <a:avLst/>
        </a:prstGeom>
        <a:solidFill>
          <a:srgbClr val="56B0B2"/>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NZ" sz="2000" b="1">
              <a:solidFill>
                <a:sysClr val="windowText" lastClr="000000"/>
              </a:solidFill>
              <a:latin typeface="Calibri" panose="020F0502020204030204"/>
              <a:ea typeface="+mn-ea"/>
              <a:cs typeface="+mn-cs"/>
            </a:rPr>
            <a:t>Co-requisite</a:t>
          </a:r>
        </a:p>
        <a:p>
          <a:pPr>
            <a:buNone/>
          </a:pPr>
          <a:r>
            <a:rPr lang="en-NZ" sz="1600" b="1">
              <a:solidFill>
                <a:sysClr val="windowText" lastClr="000000"/>
              </a:solidFill>
              <a:latin typeface="Calibri" panose="020F0502020204030204"/>
              <a:ea typeface="+mn-ea"/>
              <a:cs typeface="+mn-cs"/>
            </a:rPr>
            <a:t>TRM TP | Lit Num</a:t>
          </a:r>
        </a:p>
      </dgm:t>
    </dgm:pt>
    <dgm:pt modelId="{3950695E-F249-4F57-A9DF-102894E2E056}" type="parTrans" cxnId="{C9E0D2A3-AAC1-4215-BAA3-23002335BE0E}">
      <dgm:prSet/>
      <dgm:spPr/>
      <dgm:t>
        <a:bodyPr/>
        <a:lstStyle/>
        <a:p>
          <a:endParaRPr lang="en-NZ" sz="1800"/>
        </a:p>
      </dgm:t>
    </dgm:pt>
    <dgm:pt modelId="{510A1021-28C8-49D3-95EE-F10A57D737C5}" type="sibTrans" cxnId="{C9E0D2A3-AAC1-4215-BAA3-23002335BE0E}">
      <dgm:prSet/>
      <dgm:spPr/>
      <dgm:t>
        <a:bodyPr/>
        <a:lstStyle/>
        <a:p>
          <a:endParaRPr lang="en-NZ" sz="1800"/>
        </a:p>
      </dgm:t>
    </dgm:pt>
    <dgm:pt modelId="{91C9DF1A-D71C-4D1F-94FC-5F9EBFABB364}">
      <dgm:prSet phldrT="[Text]" custT="1"/>
      <dgm:spPr>
        <a:xfrm>
          <a:off x="856" y="186310"/>
          <a:ext cx="1710949" cy="684379"/>
        </a:xfrm>
        <a:prstGeom prst="chevron">
          <a:avLst/>
        </a:prstGeom>
        <a:solidFill>
          <a:srgbClr val="56B0B2"/>
        </a:solidFill>
        <a:ln w="12700" cap="flat" cmpd="sng" algn="ctr">
          <a:solidFill>
            <a:sysClr val="window" lastClr="FFFFFF">
              <a:hueOff val="0"/>
              <a:satOff val="0"/>
              <a:lumOff val="0"/>
              <a:alphaOff val="0"/>
            </a:sysClr>
          </a:solidFill>
          <a:prstDash val="solid"/>
          <a:miter lim="800000"/>
        </a:ln>
        <a:effectLst/>
      </dgm:spPr>
      <dgm:t>
        <a:bodyPr/>
        <a:lstStyle/>
        <a:p>
          <a:pPr>
            <a:buNone/>
          </a:pPr>
          <a:endParaRPr lang="en-NZ" sz="4800">
            <a:solidFill>
              <a:sysClr val="window" lastClr="FFFFFF"/>
            </a:solidFill>
            <a:latin typeface="Calibri" panose="020F0502020204030204"/>
            <a:ea typeface="+mn-ea"/>
            <a:cs typeface="+mn-cs"/>
          </a:endParaRPr>
        </a:p>
      </dgm:t>
    </dgm:pt>
    <dgm:pt modelId="{B27DF0A2-E6C7-42FD-A1D6-F6B89B75591F}" type="parTrans" cxnId="{73C0BDBB-78FD-41E2-93D6-32A83CC513BF}">
      <dgm:prSet/>
      <dgm:spPr/>
      <dgm:t>
        <a:bodyPr/>
        <a:lstStyle/>
        <a:p>
          <a:endParaRPr lang="en-NZ" sz="1800"/>
        </a:p>
      </dgm:t>
    </dgm:pt>
    <dgm:pt modelId="{488073A3-5958-4896-B908-B3A7C6FA149E}" type="sibTrans" cxnId="{73C0BDBB-78FD-41E2-93D6-32A83CC513BF}">
      <dgm:prSet/>
      <dgm:spPr/>
      <dgm:t>
        <a:bodyPr/>
        <a:lstStyle/>
        <a:p>
          <a:endParaRPr lang="en-NZ" sz="1800"/>
        </a:p>
      </dgm:t>
    </dgm:pt>
    <dgm:pt modelId="{D2FEE9C3-6316-4477-A0EF-CCAB676DE904}">
      <dgm:prSet phldrT="[Text]" custT="1"/>
      <dgm:spPr>
        <a:xfrm>
          <a:off x="1489382" y="244482"/>
          <a:ext cx="1420088" cy="568035"/>
        </a:xfrm>
        <a:prstGeom prst="chevron">
          <a:avLst/>
        </a:prstGeom>
        <a:solidFill>
          <a:srgbClr val="B5DCDD">
            <a:alpha val="9000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None/>
          </a:pPr>
          <a:r>
            <a:rPr lang="en-NZ" sz="3600" b="1">
              <a:solidFill>
                <a:sysClr val="windowText" lastClr="000000">
                  <a:hueOff val="0"/>
                  <a:satOff val="0"/>
                  <a:lumOff val="0"/>
                  <a:alphaOff val="0"/>
                </a:sysClr>
              </a:solidFill>
              <a:latin typeface="Calibri" panose="020F0502020204030204"/>
              <a:ea typeface="+mn-ea"/>
              <a:cs typeface="+mn-cs"/>
            </a:rPr>
            <a:t>2024</a:t>
          </a:r>
          <a:endParaRPr lang="en-NZ" sz="2000" b="1">
            <a:solidFill>
              <a:sysClr val="windowText" lastClr="000000">
                <a:hueOff val="0"/>
                <a:satOff val="0"/>
                <a:lumOff val="0"/>
                <a:alphaOff val="0"/>
              </a:sysClr>
            </a:solidFill>
            <a:latin typeface="Calibri" panose="020F0502020204030204"/>
            <a:ea typeface="+mn-ea"/>
            <a:cs typeface="+mn-cs"/>
          </a:endParaRPr>
        </a:p>
      </dgm:t>
    </dgm:pt>
    <dgm:pt modelId="{84049A77-F303-40EE-8C5D-BCA989BC3ECD}" type="parTrans" cxnId="{A7AF789F-E401-4E94-A44C-34399FBFA64E}">
      <dgm:prSet/>
      <dgm:spPr/>
      <dgm:t>
        <a:bodyPr/>
        <a:lstStyle/>
        <a:p>
          <a:endParaRPr lang="en-NZ" sz="1800"/>
        </a:p>
      </dgm:t>
    </dgm:pt>
    <dgm:pt modelId="{8D37A009-AA9E-4006-BBAD-781D47CBC103}" type="sibTrans" cxnId="{A7AF789F-E401-4E94-A44C-34399FBFA64E}">
      <dgm:prSet/>
      <dgm:spPr/>
      <dgm:t>
        <a:bodyPr/>
        <a:lstStyle/>
        <a:p>
          <a:endParaRPr lang="en-NZ" sz="1800"/>
        </a:p>
      </dgm:t>
    </dgm:pt>
    <dgm:pt modelId="{5077B1B5-9EEC-4A60-9F1B-5EC17487C02E}">
      <dgm:prSet phldrT="[Text]" custT="1"/>
      <dgm:spPr>
        <a:xfrm>
          <a:off x="2710658" y="244482"/>
          <a:ext cx="1420088" cy="568035"/>
        </a:xfrm>
        <a:prstGeom prst="chevron">
          <a:avLst/>
        </a:prstGeom>
        <a:solidFill>
          <a:srgbClr val="B5DCDD">
            <a:alpha val="9000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None/>
          </a:pPr>
          <a:r>
            <a:rPr lang="en-NZ" sz="3600" b="1">
              <a:solidFill>
                <a:sysClr val="windowText" lastClr="000000">
                  <a:hueOff val="0"/>
                  <a:satOff val="0"/>
                  <a:lumOff val="0"/>
                  <a:alphaOff val="0"/>
                </a:sysClr>
              </a:solidFill>
              <a:latin typeface="Calibri" panose="020F0502020204030204"/>
              <a:ea typeface="+mn-ea"/>
              <a:cs typeface="+mn-cs"/>
            </a:rPr>
            <a:t>2025</a:t>
          </a:r>
          <a:endParaRPr lang="en-NZ" sz="2000" b="1">
            <a:solidFill>
              <a:sysClr val="windowText" lastClr="000000">
                <a:hueOff val="0"/>
                <a:satOff val="0"/>
                <a:lumOff val="0"/>
                <a:alphaOff val="0"/>
              </a:sysClr>
            </a:solidFill>
            <a:latin typeface="Calibri" panose="020F0502020204030204"/>
            <a:ea typeface="+mn-ea"/>
            <a:cs typeface="+mn-cs"/>
          </a:endParaRPr>
        </a:p>
      </dgm:t>
    </dgm:pt>
    <dgm:pt modelId="{CC892CC3-8362-423E-84A5-A46E98C81921}" type="parTrans" cxnId="{679052CF-3204-4F15-B860-42C6F4BF753B}">
      <dgm:prSet/>
      <dgm:spPr/>
      <dgm:t>
        <a:bodyPr/>
        <a:lstStyle/>
        <a:p>
          <a:endParaRPr lang="en-NZ" sz="1800"/>
        </a:p>
      </dgm:t>
    </dgm:pt>
    <dgm:pt modelId="{E996026A-81BB-4B4B-9EA1-E77CC09C25CB}" type="sibTrans" cxnId="{679052CF-3204-4F15-B860-42C6F4BF753B}">
      <dgm:prSet/>
      <dgm:spPr/>
      <dgm:t>
        <a:bodyPr/>
        <a:lstStyle/>
        <a:p>
          <a:endParaRPr lang="en-NZ" sz="1800"/>
        </a:p>
      </dgm:t>
    </dgm:pt>
    <dgm:pt modelId="{9C254702-F2C8-4134-BBE7-C807877C7B04}">
      <dgm:prSet phldrT="[Text]" custT="1"/>
      <dgm:spPr>
        <a:xfrm>
          <a:off x="3931934" y="244482"/>
          <a:ext cx="1420088" cy="568035"/>
        </a:xfrm>
        <a:prstGeom prst="chevron">
          <a:avLst/>
        </a:prstGeom>
        <a:solidFill>
          <a:srgbClr val="B5DCDD">
            <a:alpha val="9000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None/>
          </a:pPr>
          <a:r>
            <a:rPr lang="en-NZ" sz="3600" b="1">
              <a:solidFill>
                <a:sysClr val="windowText" lastClr="000000">
                  <a:hueOff val="0"/>
                  <a:satOff val="0"/>
                  <a:lumOff val="0"/>
                  <a:alphaOff val="0"/>
                </a:sysClr>
              </a:solidFill>
              <a:latin typeface="Calibri" panose="020F0502020204030204"/>
              <a:ea typeface="+mn-ea"/>
              <a:cs typeface="+mn-cs"/>
            </a:rPr>
            <a:t>2026</a:t>
          </a:r>
        </a:p>
      </dgm:t>
    </dgm:pt>
    <dgm:pt modelId="{BB18BC1C-30D8-4205-B23C-CE9F887519F2}" type="parTrans" cxnId="{A1571ADF-5D1F-48CE-BAFC-7264813D7CFE}">
      <dgm:prSet/>
      <dgm:spPr/>
      <dgm:t>
        <a:bodyPr/>
        <a:lstStyle/>
        <a:p>
          <a:endParaRPr lang="en-NZ" sz="1800"/>
        </a:p>
      </dgm:t>
    </dgm:pt>
    <dgm:pt modelId="{E5134591-521E-4AA4-89B0-3EBA53965DB9}" type="sibTrans" cxnId="{A1571ADF-5D1F-48CE-BAFC-7264813D7CFE}">
      <dgm:prSet/>
      <dgm:spPr/>
      <dgm:t>
        <a:bodyPr/>
        <a:lstStyle/>
        <a:p>
          <a:endParaRPr lang="en-NZ" sz="1800"/>
        </a:p>
      </dgm:t>
    </dgm:pt>
    <dgm:pt modelId="{7A8F03B3-7066-4D81-8343-795BA550CD45}">
      <dgm:prSet phldrT="[Text]" custT="1"/>
      <dgm:spPr>
        <a:xfrm>
          <a:off x="5153210" y="244482"/>
          <a:ext cx="1420088" cy="568035"/>
        </a:xfrm>
        <a:prstGeom prst="chevron">
          <a:avLst/>
        </a:prstGeom>
        <a:solidFill>
          <a:srgbClr val="B5DCDD">
            <a:alpha val="9000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None/>
          </a:pPr>
          <a:r>
            <a:rPr lang="en-NZ" sz="3600" b="1">
              <a:solidFill>
                <a:sysClr val="windowText" lastClr="000000">
                  <a:hueOff val="0"/>
                  <a:satOff val="0"/>
                  <a:lumOff val="0"/>
                  <a:alphaOff val="0"/>
                </a:sysClr>
              </a:solidFill>
              <a:latin typeface="Calibri" panose="020F0502020204030204"/>
              <a:ea typeface="+mn-ea"/>
              <a:cs typeface="+mn-cs"/>
            </a:rPr>
            <a:t>2027</a:t>
          </a:r>
          <a:endParaRPr lang="en-NZ" sz="2000" b="1">
            <a:solidFill>
              <a:sysClr val="windowText" lastClr="000000">
                <a:hueOff val="0"/>
                <a:satOff val="0"/>
                <a:lumOff val="0"/>
                <a:alphaOff val="0"/>
              </a:sysClr>
            </a:solidFill>
            <a:latin typeface="Calibri" panose="020F0502020204030204"/>
            <a:ea typeface="+mn-ea"/>
            <a:cs typeface="+mn-cs"/>
          </a:endParaRPr>
        </a:p>
      </dgm:t>
    </dgm:pt>
    <dgm:pt modelId="{BE5BEBFE-B468-41C6-B54A-9A789D93E996}" type="parTrans" cxnId="{5510EC39-F7B1-440A-92A9-E948A26C1137}">
      <dgm:prSet/>
      <dgm:spPr/>
      <dgm:t>
        <a:bodyPr/>
        <a:lstStyle/>
        <a:p>
          <a:endParaRPr lang="en-NZ" sz="1800"/>
        </a:p>
      </dgm:t>
    </dgm:pt>
    <dgm:pt modelId="{C37610F8-45C2-405F-BA68-3151723E3FDD}" type="sibTrans" cxnId="{5510EC39-F7B1-440A-92A9-E948A26C1137}">
      <dgm:prSet/>
      <dgm:spPr/>
      <dgm:t>
        <a:bodyPr/>
        <a:lstStyle/>
        <a:p>
          <a:endParaRPr lang="en-NZ" sz="1800"/>
        </a:p>
      </dgm:t>
    </dgm:pt>
    <dgm:pt modelId="{89AF91D8-6949-44CB-9493-FD6016028BF9}">
      <dgm:prSet phldrT="[Text]" custT="1"/>
      <dgm:spPr>
        <a:xfrm>
          <a:off x="2710658" y="1024675"/>
          <a:ext cx="1420088" cy="568035"/>
        </a:xfrm>
        <a:prstGeom prst="chevron">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None/>
          </a:pPr>
          <a:r>
            <a:rPr lang="en-NZ" sz="2400" b="1">
              <a:solidFill>
                <a:sysClr val="windowText" lastClr="000000">
                  <a:hueOff val="0"/>
                  <a:satOff val="0"/>
                  <a:lumOff val="0"/>
                  <a:alphaOff val="0"/>
                </a:sysClr>
              </a:solidFill>
              <a:latin typeface="Calibri" panose="020F0502020204030204"/>
              <a:ea typeface="+mn-ea"/>
              <a:cs typeface="+mn-cs"/>
            </a:rPr>
            <a:t>L2 L3</a:t>
          </a:r>
        </a:p>
      </dgm:t>
    </dgm:pt>
    <dgm:pt modelId="{D830E56A-20FD-46F6-A928-E7E1EABC5866}" type="parTrans" cxnId="{01EC3E23-329B-40B8-8E6E-7F0EA55C9716}">
      <dgm:prSet/>
      <dgm:spPr/>
      <dgm:t>
        <a:bodyPr/>
        <a:lstStyle/>
        <a:p>
          <a:endParaRPr lang="en-NZ" sz="1800"/>
        </a:p>
      </dgm:t>
    </dgm:pt>
    <dgm:pt modelId="{6E3C0D64-D60B-421E-A327-D146BBC2E9AA}" type="sibTrans" cxnId="{01EC3E23-329B-40B8-8E6E-7F0EA55C9716}">
      <dgm:prSet/>
      <dgm:spPr/>
      <dgm:t>
        <a:bodyPr/>
        <a:lstStyle/>
        <a:p>
          <a:endParaRPr lang="en-NZ" sz="1800"/>
        </a:p>
      </dgm:t>
    </dgm:pt>
    <dgm:pt modelId="{6952489C-44F2-4F8E-A996-FDE5695BB8C1}">
      <dgm:prSet phldrT="[Text]" custT="1"/>
      <dgm:spPr>
        <a:xfrm>
          <a:off x="3931934" y="1024675"/>
          <a:ext cx="1420088" cy="568035"/>
        </a:xfrm>
        <a:prstGeom prst="chevron">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None/>
          </a:pPr>
          <a:r>
            <a:rPr lang="en-NZ" sz="2400" b="1">
              <a:solidFill>
                <a:sysClr val="windowText" lastClr="000000">
                  <a:hueOff val="0"/>
                  <a:satOff val="0"/>
                  <a:lumOff val="0"/>
                  <a:alphaOff val="0"/>
                </a:sysClr>
              </a:solidFill>
              <a:latin typeface="Calibri" panose="020F0502020204030204"/>
              <a:ea typeface="+mn-ea"/>
              <a:cs typeface="+mn-cs"/>
            </a:rPr>
            <a:t>L3</a:t>
          </a:r>
        </a:p>
      </dgm:t>
    </dgm:pt>
    <dgm:pt modelId="{E8A6F991-35DE-4628-B9AA-EE8389BAAF0D}" type="parTrans" cxnId="{D245D194-7CD4-4FD1-A154-1AB5B78311B8}">
      <dgm:prSet/>
      <dgm:spPr/>
      <dgm:t>
        <a:bodyPr/>
        <a:lstStyle/>
        <a:p>
          <a:endParaRPr lang="en-NZ" sz="1800"/>
        </a:p>
      </dgm:t>
    </dgm:pt>
    <dgm:pt modelId="{92DC0B42-CC7F-4656-B7F4-8BB93704310E}" type="sibTrans" cxnId="{D245D194-7CD4-4FD1-A154-1AB5B78311B8}">
      <dgm:prSet/>
      <dgm:spPr/>
      <dgm:t>
        <a:bodyPr/>
        <a:lstStyle/>
        <a:p>
          <a:endParaRPr lang="en-NZ" sz="1800"/>
        </a:p>
      </dgm:t>
    </dgm:pt>
    <dgm:pt modelId="{A9A5D6DD-A48F-4B9C-A5B7-C713EFB386AE}">
      <dgm:prSet phldrT="[Text]" custT="1"/>
      <dgm:spPr>
        <a:xfrm>
          <a:off x="5153210" y="1024675"/>
          <a:ext cx="1420088" cy="568035"/>
        </a:xfrm>
        <a:prstGeom prst="chevron">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None/>
          </a:pPr>
          <a:endParaRPr lang="en-NZ" sz="1000" b="1">
            <a:solidFill>
              <a:sysClr val="windowText" lastClr="000000">
                <a:hueOff val="0"/>
                <a:satOff val="0"/>
                <a:lumOff val="0"/>
                <a:alphaOff val="0"/>
              </a:sysClr>
            </a:solidFill>
            <a:latin typeface="Calibri" panose="020F0502020204030204"/>
            <a:ea typeface="+mn-ea"/>
            <a:cs typeface="+mn-cs"/>
          </a:endParaRPr>
        </a:p>
      </dgm:t>
    </dgm:pt>
    <dgm:pt modelId="{98356A91-469C-4D32-97BC-A17711E54748}" type="parTrans" cxnId="{6B05C3A0-80B3-4AA8-B717-AEF7B492C7D3}">
      <dgm:prSet/>
      <dgm:spPr/>
      <dgm:t>
        <a:bodyPr/>
        <a:lstStyle/>
        <a:p>
          <a:endParaRPr lang="en-NZ" sz="1800"/>
        </a:p>
      </dgm:t>
    </dgm:pt>
    <dgm:pt modelId="{7D8156A3-75AB-4551-9864-1687A1C5E104}" type="sibTrans" cxnId="{6B05C3A0-80B3-4AA8-B717-AEF7B492C7D3}">
      <dgm:prSet/>
      <dgm:spPr/>
      <dgm:t>
        <a:bodyPr/>
        <a:lstStyle/>
        <a:p>
          <a:endParaRPr lang="en-NZ" sz="1800"/>
        </a:p>
      </dgm:t>
    </dgm:pt>
    <dgm:pt modelId="{D5ED7619-C51A-4BFA-87CC-7DD3A35BEBD1}">
      <dgm:prSet phldrT="[Text]" custT="1"/>
      <dgm:spPr>
        <a:xfrm>
          <a:off x="3931934" y="1804868"/>
          <a:ext cx="1420088" cy="568035"/>
        </a:xfrm>
        <a:prstGeom prst="chevron">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None/>
          </a:pPr>
          <a:r>
            <a:rPr lang="en-NZ" sz="2800" b="1">
              <a:solidFill>
                <a:sysClr val="windowText" lastClr="000000">
                  <a:hueOff val="0"/>
                  <a:satOff val="0"/>
                  <a:lumOff val="0"/>
                  <a:alphaOff val="0"/>
                </a:sysClr>
              </a:solidFill>
              <a:latin typeface="Calibri" panose="020F0502020204030204"/>
              <a:ea typeface="+mn-ea"/>
              <a:cs typeface="+mn-cs"/>
            </a:rPr>
            <a:t>L3</a:t>
          </a:r>
          <a:endParaRPr lang="en-NZ" sz="1400" b="1">
            <a:solidFill>
              <a:sysClr val="windowText" lastClr="000000">
                <a:hueOff val="0"/>
                <a:satOff val="0"/>
                <a:lumOff val="0"/>
                <a:alphaOff val="0"/>
              </a:sysClr>
            </a:solidFill>
            <a:latin typeface="Calibri" panose="020F0502020204030204"/>
            <a:ea typeface="+mn-ea"/>
            <a:cs typeface="+mn-cs"/>
          </a:endParaRPr>
        </a:p>
      </dgm:t>
    </dgm:pt>
    <dgm:pt modelId="{3E7E56C8-EB84-4817-8CC4-BD0434E7D909}" type="parTrans" cxnId="{2643FD45-FA47-4078-AFB4-A3A361228588}">
      <dgm:prSet/>
      <dgm:spPr/>
      <dgm:t>
        <a:bodyPr/>
        <a:lstStyle/>
        <a:p>
          <a:endParaRPr lang="en-NZ" sz="1800"/>
        </a:p>
      </dgm:t>
    </dgm:pt>
    <dgm:pt modelId="{7D467592-A416-426E-9A6A-EBC1F9379000}" type="sibTrans" cxnId="{2643FD45-FA47-4078-AFB4-A3A361228588}">
      <dgm:prSet/>
      <dgm:spPr/>
      <dgm:t>
        <a:bodyPr/>
        <a:lstStyle/>
        <a:p>
          <a:endParaRPr lang="en-NZ" sz="1800"/>
        </a:p>
      </dgm:t>
    </dgm:pt>
    <dgm:pt modelId="{1E446A05-6D40-401E-AD95-B91F4B68852B}">
      <dgm:prSet phldrT="[Text]" custT="1"/>
      <dgm:spPr>
        <a:xfrm>
          <a:off x="5153210" y="1804868"/>
          <a:ext cx="1420088" cy="568035"/>
        </a:xfrm>
        <a:prstGeom prst="chevron">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None/>
          </a:pPr>
          <a:endParaRPr lang="en-NZ" sz="1000" b="1">
            <a:solidFill>
              <a:sysClr val="windowText" lastClr="000000">
                <a:hueOff val="0"/>
                <a:satOff val="0"/>
                <a:lumOff val="0"/>
                <a:alphaOff val="0"/>
              </a:sysClr>
            </a:solidFill>
            <a:latin typeface="Calibri" panose="020F0502020204030204"/>
            <a:ea typeface="+mn-ea"/>
            <a:cs typeface="+mn-cs"/>
          </a:endParaRPr>
        </a:p>
      </dgm:t>
    </dgm:pt>
    <dgm:pt modelId="{8C24086C-1A25-497F-ABF3-234D082459EE}" type="parTrans" cxnId="{CFC91302-2B1E-487F-8A74-B18EA22C2BDC}">
      <dgm:prSet/>
      <dgm:spPr/>
      <dgm:t>
        <a:bodyPr/>
        <a:lstStyle/>
        <a:p>
          <a:endParaRPr lang="en-NZ" sz="1800"/>
        </a:p>
      </dgm:t>
    </dgm:pt>
    <dgm:pt modelId="{D7F19956-AD62-4136-B200-FD2BC7E9E4BC}" type="sibTrans" cxnId="{CFC91302-2B1E-487F-8A74-B18EA22C2BDC}">
      <dgm:prSet/>
      <dgm:spPr/>
      <dgm:t>
        <a:bodyPr/>
        <a:lstStyle/>
        <a:p>
          <a:endParaRPr lang="en-NZ" sz="1800"/>
        </a:p>
      </dgm:t>
    </dgm:pt>
    <dgm:pt modelId="{F80A7770-5C5B-4DCD-90F9-E3E4E551C1CB}">
      <dgm:prSet phldrT="[Text]" custT="1"/>
      <dgm:spPr>
        <a:xfrm>
          <a:off x="5153210" y="2585061"/>
          <a:ext cx="1420088" cy="568035"/>
        </a:xfrm>
        <a:prstGeom prst="chevron">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None/>
          </a:pPr>
          <a:r>
            <a:rPr lang="en-NZ" sz="2000" b="1">
              <a:solidFill>
                <a:sysClr val="windowText" lastClr="000000">
                  <a:hueOff val="0"/>
                  <a:satOff val="0"/>
                  <a:lumOff val="0"/>
                  <a:alphaOff val="0"/>
                </a:sysClr>
              </a:solidFill>
              <a:latin typeface="Calibri" panose="020F0502020204030204"/>
              <a:ea typeface="+mn-ea"/>
              <a:cs typeface="+mn-cs"/>
            </a:rPr>
            <a:t>L1 L2 L3</a:t>
          </a:r>
        </a:p>
      </dgm:t>
    </dgm:pt>
    <dgm:pt modelId="{044D4FC2-70DB-4E6A-A5F8-0D83D5C28DA2}" type="parTrans" cxnId="{F20FBCA5-1F32-4C8E-995F-F091E6D3A403}">
      <dgm:prSet/>
      <dgm:spPr/>
      <dgm:t>
        <a:bodyPr/>
        <a:lstStyle/>
        <a:p>
          <a:endParaRPr lang="en-NZ" sz="1800"/>
        </a:p>
      </dgm:t>
    </dgm:pt>
    <dgm:pt modelId="{CD8F16A9-9450-44B6-8D04-351491F5482F}" type="sibTrans" cxnId="{F20FBCA5-1F32-4C8E-995F-F091E6D3A403}">
      <dgm:prSet/>
      <dgm:spPr/>
      <dgm:t>
        <a:bodyPr/>
        <a:lstStyle/>
        <a:p>
          <a:endParaRPr lang="en-NZ" sz="1800"/>
        </a:p>
      </dgm:t>
    </dgm:pt>
    <dgm:pt modelId="{28A96F80-0740-4CB5-BB61-36203246535A}">
      <dgm:prSet phldrT="[Text]" custT="1"/>
      <dgm:spPr>
        <a:xfrm>
          <a:off x="1489382" y="3307082"/>
          <a:ext cx="1420088" cy="813812"/>
        </a:xfrm>
        <a:prstGeom prst="chevron">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None/>
          </a:pPr>
          <a:r>
            <a:rPr lang="en-NZ" sz="1200" b="1">
              <a:solidFill>
                <a:sysClr val="windowText" lastClr="000000">
                  <a:hueOff val="0"/>
                  <a:satOff val="0"/>
                  <a:lumOff val="0"/>
                  <a:alphaOff val="0"/>
                </a:sysClr>
              </a:solidFill>
              <a:latin typeface="Calibri" panose="020F0502020204030204"/>
              <a:ea typeface="+mn-ea"/>
              <a:cs typeface="+mn-cs"/>
            </a:rPr>
            <a:t>dedicated standards + additional list + previously completed</a:t>
          </a:r>
        </a:p>
      </dgm:t>
    </dgm:pt>
    <dgm:pt modelId="{3C0B9880-6125-47C7-AAE1-650AEC7D9D2F}" type="parTrans" cxnId="{F515171C-A633-4E61-BC68-9546F67B2DF0}">
      <dgm:prSet/>
      <dgm:spPr/>
      <dgm:t>
        <a:bodyPr/>
        <a:lstStyle/>
        <a:p>
          <a:endParaRPr lang="en-NZ" sz="1800"/>
        </a:p>
      </dgm:t>
    </dgm:pt>
    <dgm:pt modelId="{673A66A8-6EEF-40BE-B608-4D7EC36D9DC6}" type="sibTrans" cxnId="{F515171C-A633-4E61-BC68-9546F67B2DF0}">
      <dgm:prSet/>
      <dgm:spPr/>
      <dgm:t>
        <a:bodyPr/>
        <a:lstStyle/>
        <a:p>
          <a:endParaRPr lang="en-NZ" sz="1800"/>
        </a:p>
      </dgm:t>
    </dgm:pt>
    <dgm:pt modelId="{51C85AE3-7F49-40A0-9148-159F3AF8BFE1}">
      <dgm:prSet phldrT="[Text]" custT="1"/>
      <dgm:spPr>
        <a:xfrm>
          <a:off x="2710658" y="3315062"/>
          <a:ext cx="1420088" cy="797850"/>
        </a:xfrm>
        <a:prstGeom prst="chevron">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None/>
          </a:pPr>
          <a:r>
            <a:rPr lang="en-NZ" sz="1200" b="1">
              <a:solidFill>
                <a:sysClr val="windowText" lastClr="000000">
                  <a:hueOff val="0"/>
                  <a:satOff val="0"/>
                  <a:lumOff val="0"/>
                  <a:alphaOff val="0"/>
                </a:sysClr>
              </a:solidFill>
              <a:latin typeface="Calibri" panose="020F0502020204030204"/>
              <a:ea typeface="+mn-ea"/>
              <a:cs typeface="+mn-cs"/>
            </a:rPr>
            <a:t>dedicated standards + additional list + previously completed</a:t>
          </a:r>
        </a:p>
      </dgm:t>
    </dgm:pt>
    <dgm:pt modelId="{85E48B2B-BF75-43CF-BCC5-BD97CE24CF66}" type="parTrans" cxnId="{B9483C50-5998-4730-B5EB-59B33309C11A}">
      <dgm:prSet/>
      <dgm:spPr/>
      <dgm:t>
        <a:bodyPr/>
        <a:lstStyle/>
        <a:p>
          <a:endParaRPr lang="en-NZ" sz="1800"/>
        </a:p>
      </dgm:t>
    </dgm:pt>
    <dgm:pt modelId="{D4381283-003E-4C78-9B8A-50ABEE8F918A}" type="sibTrans" cxnId="{B9483C50-5998-4730-B5EB-59B33309C11A}">
      <dgm:prSet/>
      <dgm:spPr/>
      <dgm:t>
        <a:bodyPr/>
        <a:lstStyle/>
        <a:p>
          <a:endParaRPr lang="en-NZ" sz="1800"/>
        </a:p>
      </dgm:t>
    </dgm:pt>
    <dgm:pt modelId="{F0EAB9A9-49B7-441A-A868-43FB1503DC12}">
      <dgm:prSet phldrT="[Text]" custT="1"/>
      <dgm:spPr>
        <a:xfrm>
          <a:off x="3915975" y="3339002"/>
          <a:ext cx="1420088" cy="765933"/>
        </a:xfrm>
        <a:prstGeom prst="chevron">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None/>
          </a:pPr>
          <a:r>
            <a:rPr lang="en-NZ" sz="1400" b="1">
              <a:solidFill>
                <a:sysClr val="windowText" lastClr="000000">
                  <a:hueOff val="0"/>
                  <a:satOff val="0"/>
                  <a:lumOff val="0"/>
                  <a:alphaOff val="0"/>
                </a:sysClr>
              </a:solidFill>
              <a:latin typeface="Calibri" panose="020F0502020204030204"/>
              <a:ea typeface="+mn-ea"/>
              <a:cs typeface="+mn-cs"/>
            </a:rPr>
            <a:t>dedicated standards + previously completed</a:t>
          </a:r>
        </a:p>
      </dgm:t>
    </dgm:pt>
    <dgm:pt modelId="{AF5292FA-C847-499B-BF83-42DB5C378220}" type="parTrans" cxnId="{340316C8-0A74-4655-97F4-4543F7540557}">
      <dgm:prSet/>
      <dgm:spPr/>
      <dgm:t>
        <a:bodyPr/>
        <a:lstStyle/>
        <a:p>
          <a:endParaRPr lang="en-NZ" sz="1800"/>
        </a:p>
      </dgm:t>
    </dgm:pt>
    <dgm:pt modelId="{9ADDC7F2-31F5-440F-BC3E-CDE83586495C}" type="sibTrans" cxnId="{340316C8-0A74-4655-97F4-4543F7540557}">
      <dgm:prSet/>
      <dgm:spPr/>
      <dgm:t>
        <a:bodyPr/>
        <a:lstStyle/>
        <a:p>
          <a:endParaRPr lang="en-NZ" sz="1800"/>
        </a:p>
      </dgm:t>
    </dgm:pt>
    <dgm:pt modelId="{EC54A3C9-D622-40D9-B34B-89058881CEB4}">
      <dgm:prSet phldrT="[Text]" custT="1"/>
      <dgm:spPr>
        <a:xfrm>
          <a:off x="5153210" y="3429970"/>
          <a:ext cx="1420088" cy="568035"/>
        </a:xfrm>
        <a:prstGeom prst="chevron">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None/>
          </a:pPr>
          <a:r>
            <a:rPr lang="en-NZ" sz="2000" b="1">
              <a:solidFill>
                <a:sysClr val="windowText" lastClr="000000">
                  <a:hueOff val="0"/>
                  <a:satOff val="0"/>
                  <a:lumOff val="0"/>
                  <a:alphaOff val="0"/>
                </a:sysClr>
              </a:solidFill>
              <a:latin typeface="Calibri" panose="020F0502020204030204"/>
              <a:ea typeface="+mn-ea"/>
              <a:cs typeface="+mn-cs"/>
            </a:rPr>
            <a:t>dedicated standards</a:t>
          </a:r>
        </a:p>
      </dgm:t>
    </dgm:pt>
    <dgm:pt modelId="{7C88FB8D-F222-4FC2-86D0-B2AF09A5627A}" type="parTrans" cxnId="{25D4B17D-20A2-440D-86A5-324511AEAB83}">
      <dgm:prSet/>
      <dgm:spPr/>
      <dgm:t>
        <a:bodyPr/>
        <a:lstStyle/>
        <a:p>
          <a:endParaRPr lang="en-NZ" sz="1800"/>
        </a:p>
      </dgm:t>
    </dgm:pt>
    <dgm:pt modelId="{7F75FF08-6D86-40C5-B9D0-52136410CFED}" type="sibTrans" cxnId="{25D4B17D-20A2-440D-86A5-324511AEAB83}">
      <dgm:prSet/>
      <dgm:spPr/>
      <dgm:t>
        <a:bodyPr/>
        <a:lstStyle/>
        <a:p>
          <a:endParaRPr lang="en-NZ" sz="1800"/>
        </a:p>
      </dgm:t>
    </dgm:pt>
    <dgm:pt modelId="{4099E1F0-DC24-4ED6-A997-D18DC15E35A9}">
      <dgm:prSet phldrT="[Text]" custT="1"/>
      <dgm:spPr>
        <a:xfrm>
          <a:off x="2710658" y="2585061"/>
          <a:ext cx="1420088" cy="568035"/>
        </a:xfrm>
        <a:prstGeom prst="chevron">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None/>
          </a:pPr>
          <a:r>
            <a:rPr lang="en-NZ" sz="2800" b="1">
              <a:solidFill>
                <a:sysClr val="windowText" lastClr="000000">
                  <a:hueOff val="0"/>
                  <a:satOff val="0"/>
                  <a:lumOff val="0"/>
                  <a:alphaOff val="0"/>
                </a:sysClr>
              </a:solidFill>
              <a:latin typeface="Calibri" panose="020F0502020204030204"/>
              <a:ea typeface="+mn-ea"/>
              <a:cs typeface="+mn-cs"/>
            </a:rPr>
            <a:t>L1</a:t>
          </a:r>
          <a:endParaRPr lang="en-NZ" sz="1400" b="1">
            <a:solidFill>
              <a:sysClr val="windowText" lastClr="000000">
                <a:hueOff val="0"/>
                <a:satOff val="0"/>
                <a:lumOff val="0"/>
                <a:alphaOff val="0"/>
              </a:sysClr>
            </a:solidFill>
            <a:latin typeface="Calibri" panose="020F0502020204030204"/>
            <a:ea typeface="+mn-ea"/>
            <a:cs typeface="+mn-cs"/>
          </a:endParaRPr>
        </a:p>
      </dgm:t>
    </dgm:pt>
    <dgm:pt modelId="{E73F5C9B-166B-4707-9BB8-AAE9EA3B7BE8}" type="parTrans" cxnId="{3CFEB3C2-7049-4E93-A209-1A6536567517}">
      <dgm:prSet/>
      <dgm:spPr/>
      <dgm:t>
        <a:bodyPr/>
        <a:lstStyle/>
        <a:p>
          <a:endParaRPr lang="en-NZ" sz="1800"/>
        </a:p>
      </dgm:t>
    </dgm:pt>
    <dgm:pt modelId="{32C171DC-2E94-45D1-9CB2-AD5B5E12C24F}" type="sibTrans" cxnId="{3CFEB3C2-7049-4E93-A209-1A6536567517}">
      <dgm:prSet/>
      <dgm:spPr/>
      <dgm:t>
        <a:bodyPr/>
        <a:lstStyle/>
        <a:p>
          <a:endParaRPr lang="en-NZ" sz="1800"/>
        </a:p>
      </dgm:t>
    </dgm:pt>
    <dgm:pt modelId="{007DA95E-1CDE-42B5-9A95-02623F08F63C}">
      <dgm:prSet phldrT="[Text]" custT="1"/>
      <dgm:spPr>
        <a:xfrm>
          <a:off x="1489382" y="1804868"/>
          <a:ext cx="1420088" cy="568035"/>
        </a:xfrm>
        <a:prstGeom prst="chevron">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None/>
          </a:pPr>
          <a:endParaRPr lang="en-NZ" sz="1000" b="1">
            <a:solidFill>
              <a:sysClr val="windowText" lastClr="000000">
                <a:hueOff val="0"/>
                <a:satOff val="0"/>
                <a:lumOff val="0"/>
                <a:alphaOff val="0"/>
              </a:sysClr>
            </a:solidFill>
            <a:latin typeface="Calibri" panose="020F0502020204030204"/>
            <a:ea typeface="+mn-ea"/>
            <a:cs typeface="+mn-cs"/>
          </a:endParaRPr>
        </a:p>
      </dgm:t>
    </dgm:pt>
    <dgm:pt modelId="{5802B651-DFF3-4D39-9186-EF784F7AF4C7}" type="parTrans" cxnId="{B66B1AC0-F226-4667-8EA7-0773E9364424}">
      <dgm:prSet/>
      <dgm:spPr/>
      <dgm:t>
        <a:bodyPr/>
        <a:lstStyle/>
        <a:p>
          <a:endParaRPr lang="en-NZ" sz="1800"/>
        </a:p>
      </dgm:t>
    </dgm:pt>
    <dgm:pt modelId="{CA555E05-8359-4DCF-B020-299AB28F83EC}" type="sibTrans" cxnId="{B66B1AC0-F226-4667-8EA7-0773E9364424}">
      <dgm:prSet/>
      <dgm:spPr/>
      <dgm:t>
        <a:bodyPr/>
        <a:lstStyle/>
        <a:p>
          <a:endParaRPr lang="en-NZ" sz="1800"/>
        </a:p>
      </dgm:t>
    </dgm:pt>
    <dgm:pt modelId="{ACC002AB-1A42-404A-A949-A564E7538AA8}" type="pres">
      <dgm:prSet presAssocID="{16975EBE-770E-4FDC-BE64-55E6F0E12E88}" presName="Name0" presStyleCnt="0">
        <dgm:presLayoutVars>
          <dgm:chPref val="3"/>
          <dgm:dir/>
          <dgm:animLvl val="lvl"/>
          <dgm:resizeHandles/>
        </dgm:presLayoutVars>
      </dgm:prSet>
      <dgm:spPr/>
    </dgm:pt>
    <dgm:pt modelId="{7B43F639-88E8-4640-9690-21FDF41C57E1}" type="pres">
      <dgm:prSet presAssocID="{91C9DF1A-D71C-4D1F-94FC-5F9EBFABB364}" presName="horFlow" presStyleCnt="0"/>
      <dgm:spPr/>
    </dgm:pt>
    <dgm:pt modelId="{B6C12180-E894-48B7-8F31-C06F392D9FD3}" type="pres">
      <dgm:prSet presAssocID="{91C9DF1A-D71C-4D1F-94FC-5F9EBFABB364}" presName="bigChev" presStyleLbl="node1" presStyleIdx="0" presStyleCnt="5"/>
      <dgm:spPr/>
    </dgm:pt>
    <dgm:pt modelId="{61285E5E-A418-4D74-9A34-B3FD2B68502C}" type="pres">
      <dgm:prSet presAssocID="{84049A77-F303-40EE-8C5D-BCA989BC3ECD}" presName="parTrans" presStyleCnt="0"/>
      <dgm:spPr/>
    </dgm:pt>
    <dgm:pt modelId="{A158D4E5-9636-4B29-9949-E3CE6C86505E}" type="pres">
      <dgm:prSet presAssocID="{D2FEE9C3-6316-4477-A0EF-CCAB676DE904}" presName="node" presStyleLbl="alignAccFollowNode1" presStyleIdx="0" presStyleCnt="20">
        <dgm:presLayoutVars>
          <dgm:bulletEnabled val="1"/>
        </dgm:presLayoutVars>
      </dgm:prSet>
      <dgm:spPr/>
    </dgm:pt>
    <dgm:pt modelId="{0FA898BC-7A37-4FA4-9AB9-1CBFA25C9A76}" type="pres">
      <dgm:prSet presAssocID="{8D37A009-AA9E-4006-BBAD-781D47CBC103}" presName="sibTrans" presStyleCnt="0"/>
      <dgm:spPr/>
    </dgm:pt>
    <dgm:pt modelId="{954FFE45-F96B-477D-A90A-DB061F0CEA2D}" type="pres">
      <dgm:prSet presAssocID="{5077B1B5-9EEC-4A60-9F1B-5EC17487C02E}" presName="node" presStyleLbl="alignAccFollowNode1" presStyleIdx="1" presStyleCnt="20">
        <dgm:presLayoutVars>
          <dgm:bulletEnabled val="1"/>
        </dgm:presLayoutVars>
      </dgm:prSet>
      <dgm:spPr/>
    </dgm:pt>
    <dgm:pt modelId="{A94A696C-CCAC-43C4-A021-764F847A43A8}" type="pres">
      <dgm:prSet presAssocID="{E996026A-81BB-4B4B-9EA1-E77CC09C25CB}" presName="sibTrans" presStyleCnt="0"/>
      <dgm:spPr/>
    </dgm:pt>
    <dgm:pt modelId="{5BBAED38-74ED-45F6-BD95-E57C1EEE0E2B}" type="pres">
      <dgm:prSet presAssocID="{9C254702-F2C8-4134-BBE7-C807877C7B04}" presName="node" presStyleLbl="alignAccFollowNode1" presStyleIdx="2" presStyleCnt="20">
        <dgm:presLayoutVars>
          <dgm:bulletEnabled val="1"/>
        </dgm:presLayoutVars>
      </dgm:prSet>
      <dgm:spPr/>
    </dgm:pt>
    <dgm:pt modelId="{A27E3F59-7286-4595-8782-4D5E3D437A3A}" type="pres">
      <dgm:prSet presAssocID="{E5134591-521E-4AA4-89B0-3EBA53965DB9}" presName="sibTrans" presStyleCnt="0"/>
      <dgm:spPr/>
    </dgm:pt>
    <dgm:pt modelId="{9FA2AAC4-9C9F-4BC2-A2C8-D5E815681017}" type="pres">
      <dgm:prSet presAssocID="{7A8F03B3-7066-4D81-8343-795BA550CD45}" presName="node" presStyleLbl="alignAccFollowNode1" presStyleIdx="3" presStyleCnt="20">
        <dgm:presLayoutVars>
          <dgm:bulletEnabled val="1"/>
        </dgm:presLayoutVars>
      </dgm:prSet>
      <dgm:spPr/>
    </dgm:pt>
    <dgm:pt modelId="{826D3878-7E51-483A-A3DE-3CAB047C0414}" type="pres">
      <dgm:prSet presAssocID="{91C9DF1A-D71C-4D1F-94FC-5F9EBFABB364}" presName="vSp" presStyleCnt="0"/>
      <dgm:spPr/>
    </dgm:pt>
    <dgm:pt modelId="{5E6FE8FF-E6CE-42FF-AFFA-1BBCB4D03448}" type="pres">
      <dgm:prSet presAssocID="{1801EB74-7844-490A-BEFC-7E06BBE70B54}" presName="horFlow" presStyleCnt="0"/>
      <dgm:spPr/>
    </dgm:pt>
    <dgm:pt modelId="{F61635DE-933D-4B3C-8E43-F0C4A221963D}" type="pres">
      <dgm:prSet presAssocID="{1801EB74-7844-490A-BEFC-7E06BBE70B54}" presName="bigChev" presStyleLbl="node1" presStyleIdx="1" presStyleCnt="5"/>
      <dgm:spPr/>
    </dgm:pt>
    <dgm:pt modelId="{D211C46D-0D50-4B1D-BD24-2F439F72C346}" type="pres">
      <dgm:prSet presAssocID="{A289D32C-9DD4-4AC2-9EBC-635849D22BD1}" presName="parTrans" presStyleCnt="0"/>
      <dgm:spPr/>
    </dgm:pt>
    <dgm:pt modelId="{601333FE-08D1-44F2-89E9-4F50E578FAD9}" type="pres">
      <dgm:prSet presAssocID="{36385680-9E26-4535-9646-DC2B5309F61D}" presName="node" presStyleLbl="alignAccFollowNode1" presStyleIdx="4" presStyleCnt="20">
        <dgm:presLayoutVars>
          <dgm:bulletEnabled val="1"/>
        </dgm:presLayoutVars>
      </dgm:prSet>
      <dgm:spPr/>
    </dgm:pt>
    <dgm:pt modelId="{53A9C7D4-1D48-4F41-8CFC-87514F51D447}" type="pres">
      <dgm:prSet presAssocID="{687C59A6-BEE2-4651-BA05-D01D3DB79F13}" presName="sibTrans" presStyleCnt="0"/>
      <dgm:spPr/>
    </dgm:pt>
    <dgm:pt modelId="{F0600DF6-B21F-46EA-BDF8-EB3CE2E17EDD}" type="pres">
      <dgm:prSet presAssocID="{89AF91D8-6949-44CB-9493-FD6016028BF9}" presName="node" presStyleLbl="alignAccFollowNode1" presStyleIdx="5" presStyleCnt="20">
        <dgm:presLayoutVars>
          <dgm:bulletEnabled val="1"/>
        </dgm:presLayoutVars>
      </dgm:prSet>
      <dgm:spPr/>
    </dgm:pt>
    <dgm:pt modelId="{887223AA-0DFD-4BAB-9716-875D550B1ABC}" type="pres">
      <dgm:prSet presAssocID="{6E3C0D64-D60B-421E-A327-D146BBC2E9AA}" presName="sibTrans" presStyleCnt="0"/>
      <dgm:spPr/>
    </dgm:pt>
    <dgm:pt modelId="{59D775AD-3223-4509-B55F-7823AAC77E34}" type="pres">
      <dgm:prSet presAssocID="{6952489C-44F2-4F8E-A996-FDE5695BB8C1}" presName="node" presStyleLbl="alignAccFollowNode1" presStyleIdx="6" presStyleCnt="20">
        <dgm:presLayoutVars>
          <dgm:bulletEnabled val="1"/>
        </dgm:presLayoutVars>
      </dgm:prSet>
      <dgm:spPr/>
    </dgm:pt>
    <dgm:pt modelId="{A1EB13C4-7EE2-4F23-B24A-7AA13E5896CA}" type="pres">
      <dgm:prSet presAssocID="{92DC0B42-CC7F-4656-B7F4-8BB93704310E}" presName="sibTrans" presStyleCnt="0"/>
      <dgm:spPr/>
    </dgm:pt>
    <dgm:pt modelId="{E8032ED4-4030-4B9F-9CC5-0400B8AD035C}" type="pres">
      <dgm:prSet presAssocID="{A9A5D6DD-A48F-4B9C-A5B7-C713EFB386AE}" presName="node" presStyleLbl="alignAccFollowNode1" presStyleIdx="7" presStyleCnt="20">
        <dgm:presLayoutVars>
          <dgm:bulletEnabled val="1"/>
        </dgm:presLayoutVars>
      </dgm:prSet>
      <dgm:spPr/>
    </dgm:pt>
    <dgm:pt modelId="{3B9C4F31-EE59-4AEF-B2EA-D96315089C59}" type="pres">
      <dgm:prSet presAssocID="{1801EB74-7844-490A-BEFC-7E06BBE70B54}" presName="vSp" presStyleCnt="0"/>
      <dgm:spPr/>
    </dgm:pt>
    <dgm:pt modelId="{B3596FBE-E786-4A0C-BD5A-25412AC17EEA}" type="pres">
      <dgm:prSet presAssocID="{E3778A63-0861-4B89-8E64-ED1675803FF0}" presName="horFlow" presStyleCnt="0"/>
      <dgm:spPr/>
    </dgm:pt>
    <dgm:pt modelId="{05B5DC2C-6139-4A64-AD10-4AA2E785CEE0}" type="pres">
      <dgm:prSet presAssocID="{E3778A63-0861-4B89-8E64-ED1675803FF0}" presName="bigChev" presStyleLbl="node1" presStyleIdx="2" presStyleCnt="5"/>
      <dgm:spPr/>
    </dgm:pt>
    <dgm:pt modelId="{648A5BC9-D0AF-4899-B5DE-DD7F3B854C0F}" type="pres">
      <dgm:prSet presAssocID="{5802B651-DFF3-4D39-9186-EF784F7AF4C7}" presName="parTrans" presStyleCnt="0"/>
      <dgm:spPr/>
    </dgm:pt>
    <dgm:pt modelId="{E4C73737-4246-45D5-8646-0C2C9499A8B2}" type="pres">
      <dgm:prSet presAssocID="{007DA95E-1CDE-42B5-9A95-02623F08F63C}" presName="node" presStyleLbl="alignAccFollowNode1" presStyleIdx="8" presStyleCnt="20">
        <dgm:presLayoutVars>
          <dgm:bulletEnabled val="1"/>
        </dgm:presLayoutVars>
      </dgm:prSet>
      <dgm:spPr/>
    </dgm:pt>
    <dgm:pt modelId="{FD03B0E3-D3D8-4C53-909F-3F4A62FE7AE1}" type="pres">
      <dgm:prSet presAssocID="{CA555E05-8359-4DCF-B020-299AB28F83EC}" presName="sibTrans" presStyleCnt="0"/>
      <dgm:spPr/>
    </dgm:pt>
    <dgm:pt modelId="{0B0D784B-E96C-408D-A782-64290688E574}" type="pres">
      <dgm:prSet presAssocID="{75240B3D-F19C-4008-99E0-1DC2F85964C3}" presName="node" presStyleLbl="alignAccFollowNode1" presStyleIdx="9" presStyleCnt="20">
        <dgm:presLayoutVars>
          <dgm:bulletEnabled val="1"/>
        </dgm:presLayoutVars>
      </dgm:prSet>
      <dgm:spPr/>
    </dgm:pt>
    <dgm:pt modelId="{0E833A47-1345-4E60-B6B8-BA1F4F316391}" type="pres">
      <dgm:prSet presAssocID="{E66C4A51-5F85-4385-98B9-88D501E98A79}" presName="sibTrans" presStyleCnt="0"/>
      <dgm:spPr/>
    </dgm:pt>
    <dgm:pt modelId="{6F00E0FF-295E-479B-8DF0-DE5CBD409FFB}" type="pres">
      <dgm:prSet presAssocID="{D5ED7619-C51A-4BFA-87CC-7DD3A35BEBD1}" presName="node" presStyleLbl="alignAccFollowNode1" presStyleIdx="10" presStyleCnt="20">
        <dgm:presLayoutVars>
          <dgm:bulletEnabled val="1"/>
        </dgm:presLayoutVars>
      </dgm:prSet>
      <dgm:spPr/>
    </dgm:pt>
    <dgm:pt modelId="{90AF784E-2D35-4564-8771-943BB356D375}" type="pres">
      <dgm:prSet presAssocID="{7D467592-A416-426E-9A6A-EBC1F9379000}" presName="sibTrans" presStyleCnt="0"/>
      <dgm:spPr/>
    </dgm:pt>
    <dgm:pt modelId="{316D8FD0-0D81-40BD-B999-306DCE0C1A05}" type="pres">
      <dgm:prSet presAssocID="{1E446A05-6D40-401E-AD95-B91F4B68852B}" presName="node" presStyleLbl="alignAccFollowNode1" presStyleIdx="11" presStyleCnt="20">
        <dgm:presLayoutVars>
          <dgm:bulletEnabled val="1"/>
        </dgm:presLayoutVars>
      </dgm:prSet>
      <dgm:spPr/>
    </dgm:pt>
    <dgm:pt modelId="{256914DF-F39E-4FEC-A76F-EF222B1D0D37}" type="pres">
      <dgm:prSet presAssocID="{E3778A63-0861-4B89-8E64-ED1675803FF0}" presName="vSp" presStyleCnt="0"/>
      <dgm:spPr/>
    </dgm:pt>
    <dgm:pt modelId="{4E12CC5C-0322-46DE-A186-BAB16833570F}" type="pres">
      <dgm:prSet presAssocID="{8A1078DB-823B-41C1-9897-5EB051CCC3F1}" presName="horFlow" presStyleCnt="0"/>
      <dgm:spPr/>
    </dgm:pt>
    <dgm:pt modelId="{20A9AC82-0A33-49E2-BFE9-883A4CFC7C92}" type="pres">
      <dgm:prSet presAssocID="{8A1078DB-823B-41C1-9897-5EB051CCC3F1}" presName="bigChev" presStyleLbl="node1" presStyleIdx="3" presStyleCnt="5"/>
      <dgm:spPr/>
    </dgm:pt>
    <dgm:pt modelId="{FED9A0CD-BE8F-4857-8284-ACE0D02ED4CA}" type="pres">
      <dgm:prSet presAssocID="{9F16DF07-9492-4BEA-8B9D-6D65C5F9DB07}" presName="parTrans" presStyleCnt="0"/>
      <dgm:spPr/>
    </dgm:pt>
    <dgm:pt modelId="{118AA041-13AA-4120-B66E-33092C664D18}" type="pres">
      <dgm:prSet presAssocID="{15CB2E85-D3FE-410B-8162-F87B52714A35}" presName="node" presStyleLbl="alignAccFollowNode1" presStyleIdx="12" presStyleCnt="20">
        <dgm:presLayoutVars>
          <dgm:bulletEnabled val="1"/>
        </dgm:presLayoutVars>
      </dgm:prSet>
      <dgm:spPr/>
    </dgm:pt>
    <dgm:pt modelId="{DDFEB070-F571-451B-8A5A-07DA720FD281}" type="pres">
      <dgm:prSet presAssocID="{4A80FFE5-FEBA-44C6-A318-F7738BCF6BC2}" presName="sibTrans" presStyleCnt="0"/>
      <dgm:spPr/>
    </dgm:pt>
    <dgm:pt modelId="{2B3DC505-249C-4FFF-8EED-FDBF2EB568AA}" type="pres">
      <dgm:prSet presAssocID="{4099E1F0-DC24-4ED6-A997-D18DC15E35A9}" presName="node" presStyleLbl="alignAccFollowNode1" presStyleIdx="13" presStyleCnt="20">
        <dgm:presLayoutVars>
          <dgm:bulletEnabled val="1"/>
        </dgm:presLayoutVars>
      </dgm:prSet>
      <dgm:spPr/>
    </dgm:pt>
    <dgm:pt modelId="{A84BCD56-F473-4B93-8D5C-E23CDCC842AC}" type="pres">
      <dgm:prSet presAssocID="{32C171DC-2E94-45D1-9CB2-AD5B5E12C24F}" presName="sibTrans" presStyleCnt="0"/>
      <dgm:spPr/>
    </dgm:pt>
    <dgm:pt modelId="{19F9BF18-76F6-4D6F-8A63-6FADC7D3825A}" type="pres">
      <dgm:prSet presAssocID="{07A50963-89A9-4D6D-88FB-99B3DB3AC340}" presName="node" presStyleLbl="alignAccFollowNode1" presStyleIdx="14" presStyleCnt="20">
        <dgm:presLayoutVars>
          <dgm:bulletEnabled val="1"/>
        </dgm:presLayoutVars>
      </dgm:prSet>
      <dgm:spPr/>
    </dgm:pt>
    <dgm:pt modelId="{8CB7DAAA-463E-4DA6-B9E7-5EC7AF8F66C3}" type="pres">
      <dgm:prSet presAssocID="{BF54E993-2BA4-417F-B995-496DD505213B}" presName="sibTrans" presStyleCnt="0"/>
      <dgm:spPr/>
    </dgm:pt>
    <dgm:pt modelId="{F4B788EB-19BB-446E-816C-20EBCA2F97D0}" type="pres">
      <dgm:prSet presAssocID="{F80A7770-5C5B-4DCD-90F9-E3E4E551C1CB}" presName="node" presStyleLbl="alignAccFollowNode1" presStyleIdx="15" presStyleCnt="20">
        <dgm:presLayoutVars>
          <dgm:bulletEnabled val="1"/>
        </dgm:presLayoutVars>
      </dgm:prSet>
      <dgm:spPr/>
    </dgm:pt>
    <dgm:pt modelId="{D549AC23-CB8D-4BCC-8E35-AD1E72388179}" type="pres">
      <dgm:prSet presAssocID="{8A1078DB-823B-41C1-9897-5EB051CCC3F1}" presName="vSp" presStyleCnt="0"/>
      <dgm:spPr/>
    </dgm:pt>
    <dgm:pt modelId="{32E1D004-E109-4A17-BBD0-7A3F1CD286E7}" type="pres">
      <dgm:prSet presAssocID="{7D5978CA-561A-4209-A1BE-A48BDB4B9447}" presName="horFlow" presStyleCnt="0"/>
      <dgm:spPr/>
    </dgm:pt>
    <dgm:pt modelId="{ADDAF3E3-EED3-4D4B-8021-8835C0771427}" type="pres">
      <dgm:prSet presAssocID="{7D5978CA-561A-4209-A1BE-A48BDB4B9447}" presName="bigChev" presStyleLbl="node1" presStyleIdx="4" presStyleCnt="5"/>
      <dgm:spPr/>
    </dgm:pt>
    <dgm:pt modelId="{2B6EB777-770B-4821-BBB0-C3A9D4B5B1F3}" type="pres">
      <dgm:prSet presAssocID="{3C0B9880-6125-47C7-AAE1-650AEC7D9D2F}" presName="parTrans" presStyleCnt="0"/>
      <dgm:spPr/>
    </dgm:pt>
    <dgm:pt modelId="{061727ED-E4E5-4742-99FD-AEA24B750EC1}" type="pres">
      <dgm:prSet presAssocID="{28A96F80-0740-4CB5-BB61-36203246535A}" presName="node" presStyleLbl="alignAccFollowNode1" presStyleIdx="16" presStyleCnt="20" custScaleY="143268">
        <dgm:presLayoutVars>
          <dgm:bulletEnabled val="1"/>
        </dgm:presLayoutVars>
      </dgm:prSet>
      <dgm:spPr/>
    </dgm:pt>
    <dgm:pt modelId="{7935D1E8-1DC6-4D0A-B868-1CFF9EB540A7}" type="pres">
      <dgm:prSet presAssocID="{673A66A8-6EEF-40BE-B608-4D7EC36D9DC6}" presName="sibTrans" presStyleCnt="0"/>
      <dgm:spPr/>
    </dgm:pt>
    <dgm:pt modelId="{36F7656E-DA9F-44FF-8535-C01BCD297FC5}" type="pres">
      <dgm:prSet presAssocID="{51C85AE3-7F49-40A0-9148-159F3AF8BFE1}" presName="node" presStyleLbl="alignAccFollowNode1" presStyleIdx="17" presStyleCnt="20" custScaleY="140458">
        <dgm:presLayoutVars>
          <dgm:bulletEnabled val="1"/>
        </dgm:presLayoutVars>
      </dgm:prSet>
      <dgm:spPr/>
    </dgm:pt>
    <dgm:pt modelId="{C09E6E9F-4C1A-40CC-BD8E-5E9556FCBDEF}" type="pres">
      <dgm:prSet presAssocID="{D4381283-003E-4C78-9B8A-50ABEE8F918A}" presName="sibTrans" presStyleCnt="0"/>
      <dgm:spPr/>
    </dgm:pt>
    <dgm:pt modelId="{E6D04369-420A-4927-91F7-3E4CF3C87C3C}" type="pres">
      <dgm:prSet presAssocID="{F0EAB9A9-49B7-441A-A868-43FB1503DC12}" presName="node" presStyleLbl="alignAccFollowNode1" presStyleIdx="18" presStyleCnt="20" custScaleY="134839" custLinFactNeighborX="-8027" custLinFactNeighborY="1405">
        <dgm:presLayoutVars>
          <dgm:bulletEnabled val="1"/>
        </dgm:presLayoutVars>
      </dgm:prSet>
      <dgm:spPr/>
    </dgm:pt>
    <dgm:pt modelId="{4CEBFC48-EA52-4190-A8D2-5CB089BD3BEA}" type="pres">
      <dgm:prSet presAssocID="{9ADDC7F2-31F5-440F-BC3E-CDE83586495C}" presName="sibTrans" presStyleCnt="0"/>
      <dgm:spPr/>
    </dgm:pt>
    <dgm:pt modelId="{2005A5AE-492D-4C82-B693-B423DA59F49A}" type="pres">
      <dgm:prSet presAssocID="{EC54A3C9-D622-40D9-B34B-89058881CEB4}" presName="node" presStyleLbl="alignAccFollowNode1" presStyleIdx="19" presStyleCnt="20">
        <dgm:presLayoutVars>
          <dgm:bulletEnabled val="1"/>
        </dgm:presLayoutVars>
      </dgm:prSet>
      <dgm:spPr/>
    </dgm:pt>
  </dgm:ptLst>
  <dgm:cxnLst>
    <dgm:cxn modelId="{CFC91302-2B1E-487F-8A74-B18EA22C2BDC}" srcId="{E3778A63-0861-4B89-8E64-ED1675803FF0}" destId="{1E446A05-6D40-401E-AD95-B91F4B68852B}" srcOrd="3" destOrd="0" parTransId="{8C24086C-1A25-497F-ABF3-234D082459EE}" sibTransId="{D7F19956-AD62-4136-B200-FD2BC7E9E4BC}"/>
    <dgm:cxn modelId="{F515171C-A633-4E61-BC68-9546F67B2DF0}" srcId="{7D5978CA-561A-4209-A1BE-A48BDB4B9447}" destId="{28A96F80-0740-4CB5-BB61-36203246535A}" srcOrd="0" destOrd="0" parTransId="{3C0B9880-6125-47C7-AAE1-650AEC7D9D2F}" sibTransId="{673A66A8-6EEF-40BE-B608-4D7EC36D9DC6}"/>
    <dgm:cxn modelId="{B0908420-59D5-42EF-81AE-B4D7E19AB6C2}" srcId="{8A1078DB-823B-41C1-9897-5EB051CCC3F1}" destId="{15CB2E85-D3FE-410B-8162-F87B52714A35}" srcOrd="0" destOrd="0" parTransId="{9F16DF07-9492-4BEA-8B9D-6D65C5F9DB07}" sibTransId="{4A80FFE5-FEBA-44C6-A318-F7738BCF6BC2}"/>
    <dgm:cxn modelId="{01EC3E23-329B-40B8-8E6E-7F0EA55C9716}" srcId="{1801EB74-7844-490A-BEFC-7E06BBE70B54}" destId="{89AF91D8-6949-44CB-9493-FD6016028BF9}" srcOrd="1" destOrd="0" parTransId="{D830E56A-20FD-46F6-A928-E7E1EABC5866}" sibTransId="{6E3C0D64-D60B-421E-A327-D146BBC2E9AA}"/>
    <dgm:cxn modelId="{9AAFE329-49BF-4C02-8310-77F10EC6F553}" type="presOf" srcId="{D5ED7619-C51A-4BFA-87CC-7DD3A35BEBD1}" destId="{6F00E0FF-295E-479B-8DF0-DE5CBD409FFB}" srcOrd="0" destOrd="0" presId="urn:microsoft.com/office/officeart/2005/8/layout/lProcess3"/>
    <dgm:cxn modelId="{6879272D-6A83-4290-9B59-6FE0B4AC8AA0}" type="presOf" srcId="{51C85AE3-7F49-40A0-9148-159F3AF8BFE1}" destId="{36F7656E-DA9F-44FF-8535-C01BCD297FC5}" srcOrd="0" destOrd="0" presId="urn:microsoft.com/office/officeart/2005/8/layout/lProcess3"/>
    <dgm:cxn modelId="{434BE02F-068A-40E5-84D0-6A113DDD0EBC}" type="presOf" srcId="{F80A7770-5C5B-4DCD-90F9-E3E4E551C1CB}" destId="{F4B788EB-19BB-446E-816C-20EBCA2F97D0}" srcOrd="0" destOrd="0" presId="urn:microsoft.com/office/officeart/2005/8/layout/lProcess3"/>
    <dgm:cxn modelId="{249B8634-5E60-4B25-87E4-9F2A9D482884}" srcId="{1801EB74-7844-490A-BEFC-7E06BBE70B54}" destId="{36385680-9E26-4535-9646-DC2B5309F61D}" srcOrd="0" destOrd="0" parTransId="{A289D32C-9DD4-4AC2-9EBC-635849D22BD1}" sibTransId="{687C59A6-BEE2-4651-BA05-D01D3DB79F13}"/>
    <dgm:cxn modelId="{5510EC39-F7B1-440A-92A9-E948A26C1137}" srcId="{91C9DF1A-D71C-4D1F-94FC-5F9EBFABB364}" destId="{7A8F03B3-7066-4D81-8343-795BA550CD45}" srcOrd="3" destOrd="0" parTransId="{BE5BEBFE-B468-41C6-B54A-9A789D93E996}" sibTransId="{C37610F8-45C2-405F-BA68-3151723E3FDD}"/>
    <dgm:cxn modelId="{344DE83C-E44B-4A28-8EDF-305A3F9A40FD}" srcId="{8A1078DB-823B-41C1-9897-5EB051CCC3F1}" destId="{07A50963-89A9-4D6D-88FB-99B3DB3AC340}" srcOrd="2" destOrd="0" parTransId="{B236D81D-6C59-4C68-B695-F4DF3CE62B74}" sibTransId="{BF54E993-2BA4-417F-B995-496DD505213B}"/>
    <dgm:cxn modelId="{69DAFF3F-AE7C-40EC-846C-E761FECAF58C}" srcId="{E3778A63-0861-4B89-8E64-ED1675803FF0}" destId="{75240B3D-F19C-4008-99E0-1DC2F85964C3}" srcOrd="1" destOrd="0" parTransId="{66D80D84-C3AE-49BB-B115-9C74385DCF9D}" sibTransId="{E66C4A51-5F85-4385-98B9-88D501E98A79}"/>
    <dgm:cxn modelId="{E5FC455F-9E43-4A10-A9D9-4E5D8816AFFA}" type="presOf" srcId="{F0EAB9A9-49B7-441A-A868-43FB1503DC12}" destId="{E6D04369-420A-4927-91F7-3E4CF3C87C3C}" srcOrd="0" destOrd="0" presId="urn:microsoft.com/office/officeart/2005/8/layout/lProcess3"/>
    <dgm:cxn modelId="{39DAF05F-CE8F-4B80-82B3-4990012308D3}" type="presOf" srcId="{07A50963-89A9-4D6D-88FB-99B3DB3AC340}" destId="{19F9BF18-76F6-4D6F-8A63-6FADC7D3825A}" srcOrd="0" destOrd="0" presId="urn:microsoft.com/office/officeart/2005/8/layout/lProcess3"/>
    <dgm:cxn modelId="{AC836162-F0A7-442B-BB65-E44B3BF3D90D}" type="presOf" srcId="{28A96F80-0740-4CB5-BB61-36203246535A}" destId="{061727ED-E4E5-4742-99FD-AEA24B750EC1}" srcOrd="0" destOrd="0" presId="urn:microsoft.com/office/officeart/2005/8/layout/lProcess3"/>
    <dgm:cxn modelId="{D64A6C44-6832-4E7F-9B04-FDAC6C1378F2}" type="presOf" srcId="{E3778A63-0861-4B89-8E64-ED1675803FF0}" destId="{05B5DC2C-6139-4A64-AD10-4AA2E785CEE0}" srcOrd="0" destOrd="0" presId="urn:microsoft.com/office/officeart/2005/8/layout/lProcess3"/>
    <dgm:cxn modelId="{2643FD45-FA47-4078-AFB4-A3A361228588}" srcId="{E3778A63-0861-4B89-8E64-ED1675803FF0}" destId="{D5ED7619-C51A-4BFA-87CC-7DD3A35BEBD1}" srcOrd="2" destOrd="0" parTransId="{3E7E56C8-EB84-4817-8CC4-BD0434E7D909}" sibTransId="{7D467592-A416-426E-9A6A-EBC1F9379000}"/>
    <dgm:cxn modelId="{D988FA47-B084-4966-BF7F-3705B407BA70}" type="presOf" srcId="{4099E1F0-DC24-4ED6-A997-D18DC15E35A9}" destId="{2B3DC505-249C-4FFF-8EED-FDBF2EB568AA}" srcOrd="0" destOrd="0" presId="urn:microsoft.com/office/officeart/2005/8/layout/lProcess3"/>
    <dgm:cxn modelId="{B004AA4A-28EC-4F71-9658-1D0F1F541CD3}" type="presOf" srcId="{15CB2E85-D3FE-410B-8162-F87B52714A35}" destId="{118AA041-13AA-4120-B66E-33092C664D18}" srcOrd="0" destOrd="0" presId="urn:microsoft.com/office/officeart/2005/8/layout/lProcess3"/>
    <dgm:cxn modelId="{B9483C50-5998-4730-B5EB-59B33309C11A}" srcId="{7D5978CA-561A-4209-A1BE-A48BDB4B9447}" destId="{51C85AE3-7F49-40A0-9148-159F3AF8BFE1}" srcOrd="1" destOrd="0" parTransId="{85E48B2B-BF75-43CF-BCC5-BD97CE24CF66}" sibTransId="{D4381283-003E-4C78-9B8A-50ABEE8F918A}"/>
    <dgm:cxn modelId="{74A72954-A491-4AFB-A9AE-1DB44FC9700A}" type="presOf" srcId="{007DA95E-1CDE-42B5-9A95-02623F08F63C}" destId="{E4C73737-4246-45D5-8646-0C2C9499A8B2}" srcOrd="0" destOrd="0" presId="urn:microsoft.com/office/officeart/2005/8/layout/lProcess3"/>
    <dgm:cxn modelId="{2524AB74-D964-42F3-AA4E-8BC6C00D7108}" type="presOf" srcId="{1801EB74-7844-490A-BEFC-7E06BBE70B54}" destId="{F61635DE-933D-4B3C-8E43-F0C4A221963D}" srcOrd="0" destOrd="0" presId="urn:microsoft.com/office/officeart/2005/8/layout/lProcess3"/>
    <dgm:cxn modelId="{6485E657-F083-4BB7-A6E4-E66703CEF438}" type="presOf" srcId="{D2FEE9C3-6316-4477-A0EF-CCAB676DE904}" destId="{A158D4E5-9636-4B29-9949-E3CE6C86505E}" srcOrd="0" destOrd="0" presId="urn:microsoft.com/office/officeart/2005/8/layout/lProcess3"/>
    <dgm:cxn modelId="{7C049858-F2A6-464A-BE3A-781EAFBC90F7}" srcId="{16975EBE-770E-4FDC-BE64-55E6F0E12E88}" destId="{8A1078DB-823B-41C1-9897-5EB051CCC3F1}" srcOrd="3" destOrd="0" parTransId="{C079C4BE-8598-4AB0-AE1B-0366C0379B83}" sibTransId="{ACAB56BE-DD26-4406-960B-1B0D609C6A34}"/>
    <dgm:cxn modelId="{35C0C57A-3BDC-411B-9584-1995B420AAEF}" srcId="{16975EBE-770E-4FDC-BE64-55E6F0E12E88}" destId="{1801EB74-7844-490A-BEFC-7E06BBE70B54}" srcOrd="1" destOrd="0" parTransId="{F60C1965-6E31-432D-B9F6-03A6DDE4FF02}" sibTransId="{4E9C2264-821E-400C-95B8-FF901B271E0D}"/>
    <dgm:cxn modelId="{25D4B17D-20A2-440D-86A5-324511AEAB83}" srcId="{7D5978CA-561A-4209-A1BE-A48BDB4B9447}" destId="{EC54A3C9-D622-40D9-B34B-89058881CEB4}" srcOrd="3" destOrd="0" parTransId="{7C88FB8D-F222-4FC2-86D0-B2AF09A5627A}" sibTransId="{7F75FF08-6D86-40C5-B9D0-52136410CFED}"/>
    <dgm:cxn modelId="{3ECF7086-647F-4FC1-8EAE-96B9C31AD8AA}" type="presOf" srcId="{91C9DF1A-D71C-4D1F-94FC-5F9EBFABB364}" destId="{B6C12180-E894-48B7-8F31-C06F392D9FD3}" srcOrd="0" destOrd="0" presId="urn:microsoft.com/office/officeart/2005/8/layout/lProcess3"/>
    <dgm:cxn modelId="{8960F190-0E41-4CAF-98E7-6FEC968DF04B}" type="presOf" srcId="{36385680-9E26-4535-9646-DC2B5309F61D}" destId="{601333FE-08D1-44F2-89E9-4F50E578FAD9}" srcOrd="0" destOrd="0" presId="urn:microsoft.com/office/officeart/2005/8/layout/lProcess3"/>
    <dgm:cxn modelId="{915BDA92-4FF9-4501-81B2-71B4F1BBA4C0}" type="presOf" srcId="{75240B3D-F19C-4008-99E0-1DC2F85964C3}" destId="{0B0D784B-E96C-408D-A782-64290688E574}" srcOrd="0" destOrd="0" presId="urn:microsoft.com/office/officeart/2005/8/layout/lProcess3"/>
    <dgm:cxn modelId="{D245D194-7CD4-4FD1-A154-1AB5B78311B8}" srcId="{1801EB74-7844-490A-BEFC-7E06BBE70B54}" destId="{6952489C-44F2-4F8E-A996-FDE5695BB8C1}" srcOrd="2" destOrd="0" parTransId="{E8A6F991-35DE-4628-B9AA-EE8389BAAF0D}" sibTransId="{92DC0B42-CC7F-4656-B7F4-8BB93704310E}"/>
    <dgm:cxn modelId="{669CBF9C-10EA-4B47-8F5D-E33C6BED8B17}" type="presOf" srcId="{5077B1B5-9EEC-4A60-9F1B-5EC17487C02E}" destId="{954FFE45-F96B-477D-A90A-DB061F0CEA2D}" srcOrd="0" destOrd="0" presId="urn:microsoft.com/office/officeart/2005/8/layout/lProcess3"/>
    <dgm:cxn modelId="{A7AF789F-E401-4E94-A44C-34399FBFA64E}" srcId="{91C9DF1A-D71C-4D1F-94FC-5F9EBFABB364}" destId="{D2FEE9C3-6316-4477-A0EF-CCAB676DE904}" srcOrd="0" destOrd="0" parTransId="{84049A77-F303-40EE-8C5D-BCA989BC3ECD}" sibTransId="{8D37A009-AA9E-4006-BBAD-781D47CBC103}"/>
    <dgm:cxn modelId="{6B05C3A0-80B3-4AA8-B717-AEF7B492C7D3}" srcId="{1801EB74-7844-490A-BEFC-7E06BBE70B54}" destId="{A9A5D6DD-A48F-4B9C-A5B7-C713EFB386AE}" srcOrd="3" destOrd="0" parTransId="{98356A91-469C-4D32-97BC-A17711E54748}" sibTransId="{7D8156A3-75AB-4551-9864-1687A1C5E104}"/>
    <dgm:cxn modelId="{CABCD6A1-BCF1-42D2-8F2C-81D5928FFFCA}" type="presOf" srcId="{EC54A3C9-D622-40D9-B34B-89058881CEB4}" destId="{2005A5AE-492D-4C82-B693-B423DA59F49A}" srcOrd="0" destOrd="0" presId="urn:microsoft.com/office/officeart/2005/8/layout/lProcess3"/>
    <dgm:cxn modelId="{C9E0D2A3-AAC1-4215-BAA3-23002335BE0E}" srcId="{16975EBE-770E-4FDC-BE64-55E6F0E12E88}" destId="{7D5978CA-561A-4209-A1BE-A48BDB4B9447}" srcOrd="4" destOrd="0" parTransId="{3950695E-F249-4F57-A9DF-102894E2E056}" sibTransId="{510A1021-28C8-49D3-95EE-F10A57D737C5}"/>
    <dgm:cxn modelId="{F20FBCA5-1F32-4C8E-995F-F091E6D3A403}" srcId="{8A1078DB-823B-41C1-9897-5EB051CCC3F1}" destId="{F80A7770-5C5B-4DCD-90F9-E3E4E551C1CB}" srcOrd="3" destOrd="0" parTransId="{044D4FC2-70DB-4E6A-A5F8-0D83D5C28DA2}" sibTransId="{CD8F16A9-9450-44B6-8D04-351491F5482F}"/>
    <dgm:cxn modelId="{616FF5A8-074A-425E-B4C0-98E78FC2BC33}" type="presOf" srcId="{9C254702-F2C8-4134-BBE7-C807877C7B04}" destId="{5BBAED38-74ED-45F6-BD95-E57C1EEE0E2B}" srcOrd="0" destOrd="0" presId="urn:microsoft.com/office/officeart/2005/8/layout/lProcess3"/>
    <dgm:cxn modelId="{C4B112B2-170B-41FE-B265-E04D70DAFEA3}" type="presOf" srcId="{6952489C-44F2-4F8E-A996-FDE5695BB8C1}" destId="{59D775AD-3223-4509-B55F-7823AAC77E34}" srcOrd="0" destOrd="0" presId="urn:microsoft.com/office/officeart/2005/8/layout/lProcess3"/>
    <dgm:cxn modelId="{73C0BDBB-78FD-41E2-93D6-32A83CC513BF}" srcId="{16975EBE-770E-4FDC-BE64-55E6F0E12E88}" destId="{91C9DF1A-D71C-4D1F-94FC-5F9EBFABB364}" srcOrd="0" destOrd="0" parTransId="{B27DF0A2-E6C7-42FD-A1D6-F6B89B75591F}" sibTransId="{488073A3-5958-4896-B908-B3A7C6FA149E}"/>
    <dgm:cxn modelId="{B66B1AC0-F226-4667-8EA7-0773E9364424}" srcId="{E3778A63-0861-4B89-8E64-ED1675803FF0}" destId="{007DA95E-1CDE-42B5-9A95-02623F08F63C}" srcOrd="0" destOrd="0" parTransId="{5802B651-DFF3-4D39-9186-EF784F7AF4C7}" sibTransId="{CA555E05-8359-4DCF-B020-299AB28F83EC}"/>
    <dgm:cxn modelId="{3CFEB3C2-7049-4E93-A209-1A6536567517}" srcId="{8A1078DB-823B-41C1-9897-5EB051CCC3F1}" destId="{4099E1F0-DC24-4ED6-A997-D18DC15E35A9}" srcOrd="1" destOrd="0" parTransId="{E73F5C9B-166B-4707-9BB8-AAE9EA3B7BE8}" sibTransId="{32C171DC-2E94-45D1-9CB2-AD5B5E12C24F}"/>
    <dgm:cxn modelId="{2B685AC6-E9BD-434C-AD18-5C9E558CAED1}" srcId="{16975EBE-770E-4FDC-BE64-55E6F0E12E88}" destId="{E3778A63-0861-4B89-8E64-ED1675803FF0}" srcOrd="2" destOrd="0" parTransId="{66CF32A9-E1A1-4DCC-A670-712F99CF54A6}" sibTransId="{89D95346-36B3-4DAA-B070-49BD5E1B406A}"/>
    <dgm:cxn modelId="{340316C8-0A74-4655-97F4-4543F7540557}" srcId="{7D5978CA-561A-4209-A1BE-A48BDB4B9447}" destId="{F0EAB9A9-49B7-441A-A868-43FB1503DC12}" srcOrd="2" destOrd="0" parTransId="{AF5292FA-C847-499B-BF83-42DB5C378220}" sibTransId="{9ADDC7F2-31F5-440F-BC3E-CDE83586495C}"/>
    <dgm:cxn modelId="{E417D0C8-ED60-4DB8-8C1D-68ECD370A0F4}" type="presOf" srcId="{A9A5D6DD-A48F-4B9C-A5B7-C713EFB386AE}" destId="{E8032ED4-4030-4B9F-9CC5-0400B8AD035C}" srcOrd="0" destOrd="0" presId="urn:microsoft.com/office/officeart/2005/8/layout/lProcess3"/>
    <dgm:cxn modelId="{1511D2C9-B978-4D31-BC85-390DF7D03C56}" type="presOf" srcId="{89AF91D8-6949-44CB-9493-FD6016028BF9}" destId="{F0600DF6-B21F-46EA-BDF8-EB3CE2E17EDD}" srcOrd="0" destOrd="0" presId="urn:microsoft.com/office/officeart/2005/8/layout/lProcess3"/>
    <dgm:cxn modelId="{679052CF-3204-4F15-B860-42C6F4BF753B}" srcId="{91C9DF1A-D71C-4D1F-94FC-5F9EBFABB364}" destId="{5077B1B5-9EEC-4A60-9F1B-5EC17487C02E}" srcOrd="1" destOrd="0" parTransId="{CC892CC3-8362-423E-84A5-A46E98C81921}" sibTransId="{E996026A-81BB-4B4B-9EA1-E77CC09C25CB}"/>
    <dgm:cxn modelId="{D563F6D1-DFE5-4B67-86D5-61143C5DB452}" type="presOf" srcId="{8A1078DB-823B-41C1-9897-5EB051CCC3F1}" destId="{20A9AC82-0A33-49E2-BFE9-883A4CFC7C92}" srcOrd="0" destOrd="0" presId="urn:microsoft.com/office/officeart/2005/8/layout/lProcess3"/>
    <dgm:cxn modelId="{9B31E0D7-F2C8-45A6-B591-C0C27CEEC3C9}" type="presOf" srcId="{7D5978CA-561A-4209-A1BE-A48BDB4B9447}" destId="{ADDAF3E3-EED3-4D4B-8021-8835C0771427}" srcOrd="0" destOrd="0" presId="urn:microsoft.com/office/officeart/2005/8/layout/lProcess3"/>
    <dgm:cxn modelId="{15F5EFD8-B850-475D-A590-3CF031353B99}" type="presOf" srcId="{1E446A05-6D40-401E-AD95-B91F4B68852B}" destId="{316D8FD0-0D81-40BD-B999-306DCE0C1A05}" srcOrd="0" destOrd="0" presId="urn:microsoft.com/office/officeart/2005/8/layout/lProcess3"/>
    <dgm:cxn modelId="{A1571ADF-5D1F-48CE-BAFC-7264813D7CFE}" srcId="{91C9DF1A-D71C-4D1F-94FC-5F9EBFABB364}" destId="{9C254702-F2C8-4134-BBE7-C807877C7B04}" srcOrd="2" destOrd="0" parTransId="{BB18BC1C-30D8-4205-B23C-CE9F887519F2}" sibTransId="{E5134591-521E-4AA4-89B0-3EBA53965DB9}"/>
    <dgm:cxn modelId="{D1D96FF1-9E05-4F49-9DDE-344A69D3BE3D}" type="presOf" srcId="{7A8F03B3-7066-4D81-8343-795BA550CD45}" destId="{9FA2AAC4-9C9F-4BC2-A2C8-D5E815681017}" srcOrd="0" destOrd="0" presId="urn:microsoft.com/office/officeart/2005/8/layout/lProcess3"/>
    <dgm:cxn modelId="{75A11EFE-D71E-4D0F-89CA-9DD498401603}" type="presOf" srcId="{16975EBE-770E-4FDC-BE64-55E6F0E12E88}" destId="{ACC002AB-1A42-404A-A949-A564E7538AA8}" srcOrd="0" destOrd="0" presId="urn:microsoft.com/office/officeart/2005/8/layout/lProcess3"/>
    <dgm:cxn modelId="{AA8F204E-F2E8-4C6C-B24D-3AFBE08849D2}" type="presParOf" srcId="{ACC002AB-1A42-404A-A949-A564E7538AA8}" destId="{7B43F639-88E8-4640-9690-21FDF41C57E1}" srcOrd="0" destOrd="0" presId="urn:microsoft.com/office/officeart/2005/8/layout/lProcess3"/>
    <dgm:cxn modelId="{7D05A7F4-05C0-4252-A499-72E7E74F21E1}" type="presParOf" srcId="{7B43F639-88E8-4640-9690-21FDF41C57E1}" destId="{B6C12180-E894-48B7-8F31-C06F392D9FD3}" srcOrd="0" destOrd="0" presId="urn:microsoft.com/office/officeart/2005/8/layout/lProcess3"/>
    <dgm:cxn modelId="{F11EC634-CAA8-49CA-9FC9-69560D565C2C}" type="presParOf" srcId="{7B43F639-88E8-4640-9690-21FDF41C57E1}" destId="{61285E5E-A418-4D74-9A34-B3FD2B68502C}" srcOrd="1" destOrd="0" presId="urn:microsoft.com/office/officeart/2005/8/layout/lProcess3"/>
    <dgm:cxn modelId="{230ED4B8-637F-44A6-8503-ED2F91D8ED51}" type="presParOf" srcId="{7B43F639-88E8-4640-9690-21FDF41C57E1}" destId="{A158D4E5-9636-4B29-9949-E3CE6C86505E}" srcOrd="2" destOrd="0" presId="urn:microsoft.com/office/officeart/2005/8/layout/lProcess3"/>
    <dgm:cxn modelId="{E9F17A83-46C2-4B5A-A047-2027195394FA}" type="presParOf" srcId="{7B43F639-88E8-4640-9690-21FDF41C57E1}" destId="{0FA898BC-7A37-4FA4-9AB9-1CBFA25C9A76}" srcOrd="3" destOrd="0" presId="urn:microsoft.com/office/officeart/2005/8/layout/lProcess3"/>
    <dgm:cxn modelId="{AE3186C8-73EA-487B-996F-B77A3C2352A6}" type="presParOf" srcId="{7B43F639-88E8-4640-9690-21FDF41C57E1}" destId="{954FFE45-F96B-477D-A90A-DB061F0CEA2D}" srcOrd="4" destOrd="0" presId="urn:microsoft.com/office/officeart/2005/8/layout/lProcess3"/>
    <dgm:cxn modelId="{DDA6AD03-57C1-412B-8288-11225A5F8331}" type="presParOf" srcId="{7B43F639-88E8-4640-9690-21FDF41C57E1}" destId="{A94A696C-CCAC-43C4-A021-764F847A43A8}" srcOrd="5" destOrd="0" presId="urn:microsoft.com/office/officeart/2005/8/layout/lProcess3"/>
    <dgm:cxn modelId="{BD9DEF32-0ED9-4225-A032-D009F3A7514B}" type="presParOf" srcId="{7B43F639-88E8-4640-9690-21FDF41C57E1}" destId="{5BBAED38-74ED-45F6-BD95-E57C1EEE0E2B}" srcOrd="6" destOrd="0" presId="urn:microsoft.com/office/officeart/2005/8/layout/lProcess3"/>
    <dgm:cxn modelId="{C2B7ACB1-758F-4D1C-AB20-1A0D7FEC8498}" type="presParOf" srcId="{7B43F639-88E8-4640-9690-21FDF41C57E1}" destId="{A27E3F59-7286-4595-8782-4D5E3D437A3A}" srcOrd="7" destOrd="0" presId="urn:microsoft.com/office/officeart/2005/8/layout/lProcess3"/>
    <dgm:cxn modelId="{43767EA4-541A-40F7-A18A-D390B253BAD6}" type="presParOf" srcId="{7B43F639-88E8-4640-9690-21FDF41C57E1}" destId="{9FA2AAC4-9C9F-4BC2-A2C8-D5E815681017}" srcOrd="8" destOrd="0" presId="urn:microsoft.com/office/officeart/2005/8/layout/lProcess3"/>
    <dgm:cxn modelId="{150A8278-F5E1-478F-8526-9BD1A59F76F6}" type="presParOf" srcId="{ACC002AB-1A42-404A-A949-A564E7538AA8}" destId="{826D3878-7E51-483A-A3DE-3CAB047C0414}" srcOrd="1" destOrd="0" presId="urn:microsoft.com/office/officeart/2005/8/layout/lProcess3"/>
    <dgm:cxn modelId="{804348A3-A28C-4EEF-B51F-0D011051543D}" type="presParOf" srcId="{ACC002AB-1A42-404A-A949-A564E7538AA8}" destId="{5E6FE8FF-E6CE-42FF-AFFA-1BBCB4D03448}" srcOrd="2" destOrd="0" presId="urn:microsoft.com/office/officeart/2005/8/layout/lProcess3"/>
    <dgm:cxn modelId="{6A60CA4F-5A21-4182-AF18-67B2A2931399}" type="presParOf" srcId="{5E6FE8FF-E6CE-42FF-AFFA-1BBCB4D03448}" destId="{F61635DE-933D-4B3C-8E43-F0C4A221963D}" srcOrd="0" destOrd="0" presId="urn:microsoft.com/office/officeart/2005/8/layout/lProcess3"/>
    <dgm:cxn modelId="{14C80616-E5A6-41AD-ACA3-25827D27FCD7}" type="presParOf" srcId="{5E6FE8FF-E6CE-42FF-AFFA-1BBCB4D03448}" destId="{D211C46D-0D50-4B1D-BD24-2F439F72C346}" srcOrd="1" destOrd="0" presId="urn:microsoft.com/office/officeart/2005/8/layout/lProcess3"/>
    <dgm:cxn modelId="{8FA03AC2-1BF8-4010-BA57-9AF9806560E8}" type="presParOf" srcId="{5E6FE8FF-E6CE-42FF-AFFA-1BBCB4D03448}" destId="{601333FE-08D1-44F2-89E9-4F50E578FAD9}" srcOrd="2" destOrd="0" presId="urn:microsoft.com/office/officeart/2005/8/layout/lProcess3"/>
    <dgm:cxn modelId="{CB89C579-0FEC-46A5-909D-25D07BBF2477}" type="presParOf" srcId="{5E6FE8FF-E6CE-42FF-AFFA-1BBCB4D03448}" destId="{53A9C7D4-1D48-4F41-8CFC-87514F51D447}" srcOrd="3" destOrd="0" presId="urn:microsoft.com/office/officeart/2005/8/layout/lProcess3"/>
    <dgm:cxn modelId="{6C48472F-898C-4FCA-9F23-E8A52D53C036}" type="presParOf" srcId="{5E6FE8FF-E6CE-42FF-AFFA-1BBCB4D03448}" destId="{F0600DF6-B21F-46EA-BDF8-EB3CE2E17EDD}" srcOrd="4" destOrd="0" presId="urn:microsoft.com/office/officeart/2005/8/layout/lProcess3"/>
    <dgm:cxn modelId="{ADFBE19C-2396-4000-B904-5B7B79E5F374}" type="presParOf" srcId="{5E6FE8FF-E6CE-42FF-AFFA-1BBCB4D03448}" destId="{887223AA-0DFD-4BAB-9716-875D550B1ABC}" srcOrd="5" destOrd="0" presId="urn:microsoft.com/office/officeart/2005/8/layout/lProcess3"/>
    <dgm:cxn modelId="{134ED5B8-25F2-4A1F-847B-320C0E58E719}" type="presParOf" srcId="{5E6FE8FF-E6CE-42FF-AFFA-1BBCB4D03448}" destId="{59D775AD-3223-4509-B55F-7823AAC77E34}" srcOrd="6" destOrd="0" presId="urn:microsoft.com/office/officeart/2005/8/layout/lProcess3"/>
    <dgm:cxn modelId="{55493D93-E3A3-46AA-93E6-9FFC7F75840B}" type="presParOf" srcId="{5E6FE8FF-E6CE-42FF-AFFA-1BBCB4D03448}" destId="{A1EB13C4-7EE2-4F23-B24A-7AA13E5896CA}" srcOrd="7" destOrd="0" presId="urn:microsoft.com/office/officeart/2005/8/layout/lProcess3"/>
    <dgm:cxn modelId="{D9992D0E-A8D9-492A-9402-8D8AA34A27F4}" type="presParOf" srcId="{5E6FE8FF-E6CE-42FF-AFFA-1BBCB4D03448}" destId="{E8032ED4-4030-4B9F-9CC5-0400B8AD035C}" srcOrd="8" destOrd="0" presId="urn:microsoft.com/office/officeart/2005/8/layout/lProcess3"/>
    <dgm:cxn modelId="{3358D0A1-08ED-4643-B022-A7F1505690B5}" type="presParOf" srcId="{ACC002AB-1A42-404A-A949-A564E7538AA8}" destId="{3B9C4F31-EE59-4AEF-B2EA-D96315089C59}" srcOrd="3" destOrd="0" presId="urn:microsoft.com/office/officeart/2005/8/layout/lProcess3"/>
    <dgm:cxn modelId="{E4A500D1-D387-4940-B20A-3B0DC8C50067}" type="presParOf" srcId="{ACC002AB-1A42-404A-A949-A564E7538AA8}" destId="{B3596FBE-E786-4A0C-BD5A-25412AC17EEA}" srcOrd="4" destOrd="0" presId="urn:microsoft.com/office/officeart/2005/8/layout/lProcess3"/>
    <dgm:cxn modelId="{6469B925-61A0-4565-B947-588B9DF03642}" type="presParOf" srcId="{B3596FBE-E786-4A0C-BD5A-25412AC17EEA}" destId="{05B5DC2C-6139-4A64-AD10-4AA2E785CEE0}" srcOrd="0" destOrd="0" presId="urn:microsoft.com/office/officeart/2005/8/layout/lProcess3"/>
    <dgm:cxn modelId="{9DD65B00-B6B8-47BE-978B-23B5FEB2914C}" type="presParOf" srcId="{B3596FBE-E786-4A0C-BD5A-25412AC17EEA}" destId="{648A5BC9-D0AF-4899-B5DE-DD7F3B854C0F}" srcOrd="1" destOrd="0" presId="urn:microsoft.com/office/officeart/2005/8/layout/lProcess3"/>
    <dgm:cxn modelId="{943B223B-AB54-4EBD-81B5-82AB5E0C9935}" type="presParOf" srcId="{B3596FBE-E786-4A0C-BD5A-25412AC17EEA}" destId="{E4C73737-4246-45D5-8646-0C2C9499A8B2}" srcOrd="2" destOrd="0" presId="urn:microsoft.com/office/officeart/2005/8/layout/lProcess3"/>
    <dgm:cxn modelId="{A6662E7E-DC32-4659-8FE2-89532E01E8BF}" type="presParOf" srcId="{B3596FBE-E786-4A0C-BD5A-25412AC17EEA}" destId="{FD03B0E3-D3D8-4C53-909F-3F4A62FE7AE1}" srcOrd="3" destOrd="0" presId="urn:microsoft.com/office/officeart/2005/8/layout/lProcess3"/>
    <dgm:cxn modelId="{1543D3D7-D4B8-483A-96AE-FA6C8C10C901}" type="presParOf" srcId="{B3596FBE-E786-4A0C-BD5A-25412AC17EEA}" destId="{0B0D784B-E96C-408D-A782-64290688E574}" srcOrd="4" destOrd="0" presId="urn:microsoft.com/office/officeart/2005/8/layout/lProcess3"/>
    <dgm:cxn modelId="{99E18739-83F4-47CB-AA6B-F40407A497BA}" type="presParOf" srcId="{B3596FBE-E786-4A0C-BD5A-25412AC17EEA}" destId="{0E833A47-1345-4E60-B6B8-BA1F4F316391}" srcOrd="5" destOrd="0" presId="urn:microsoft.com/office/officeart/2005/8/layout/lProcess3"/>
    <dgm:cxn modelId="{9872D635-8387-4423-9A1C-C314DEE6184D}" type="presParOf" srcId="{B3596FBE-E786-4A0C-BD5A-25412AC17EEA}" destId="{6F00E0FF-295E-479B-8DF0-DE5CBD409FFB}" srcOrd="6" destOrd="0" presId="urn:microsoft.com/office/officeart/2005/8/layout/lProcess3"/>
    <dgm:cxn modelId="{3EDEEA21-CD5E-4EFA-9824-527A47CA6E0E}" type="presParOf" srcId="{B3596FBE-E786-4A0C-BD5A-25412AC17EEA}" destId="{90AF784E-2D35-4564-8771-943BB356D375}" srcOrd="7" destOrd="0" presId="urn:microsoft.com/office/officeart/2005/8/layout/lProcess3"/>
    <dgm:cxn modelId="{07AF6E09-7D50-4794-98C4-E506D295940B}" type="presParOf" srcId="{B3596FBE-E786-4A0C-BD5A-25412AC17EEA}" destId="{316D8FD0-0D81-40BD-B999-306DCE0C1A05}" srcOrd="8" destOrd="0" presId="urn:microsoft.com/office/officeart/2005/8/layout/lProcess3"/>
    <dgm:cxn modelId="{45AEAC47-ACE2-4B91-8389-CF108D1F849F}" type="presParOf" srcId="{ACC002AB-1A42-404A-A949-A564E7538AA8}" destId="{256914DF-F39E-4FEC-A76F-EF222B1D0D37}" srcOrd="5" destOrd="0" presId="urn:microsoft.com/office/officeart/2005/8/layout/lProcess3"/>
    <dgm:cxn modelId="{15A7E987-E90A-45A9-B9C7-48C192CF007D}" type="presParOf" srcId="{ACC002AB-1A42-404A-A949-A564E7538AA8}" destId="{4E12CC5C-0322-46DE-A186-BAB16833570F}" srcOrd="6" destOrd="0" presId="urn:microsoft.com/office/officeart/2005/8/layout/lProcess3"/>
    <dgm:cxn modelId="{83FE04A9-D77E-44BA-871C-CFA7E07E9BC1}" type="presParOf" srcId="{4E12CC5C-0322-46DE-A186-BAB16833570F}" destId="{20A9AC82-0A33-49E2-BFE9-883A4CFC7C92}" srcOrd="0" destOrd="0" presId="urn:microsoft.com/office/officeart/2005/8/layout/lProcess3"/>
    <dgm:cxn modelId="{96D80B1D-4BAD-4675-B68E-8BBEAFAE9E54}" type="presParOf" srcId="{4E12CC5C-0322-46DE-A186-BAB16833570F}" destId="{FED9A0CD-BE8F-4857-8284-ACE0D02ED4CA}" srcOrd="1" destOrd="0" presId="urn:microsoft.com/office/officeart/2005/8/layout/lProcess3"/>
    <dgm:cxn modelId="{D3B9ECBD-68EA-4E60-ACE6-4ADE2D5E8EB9}" type="presParOf" srcId="{4E12CC5C-0322-46DE-A186-BAB16833570F}" destId="{118AA041-13AA-4120-B66E-33092C664D18}" srcOrd="2" destOrd="0" presId="urn:microsoft.com/office/officeart/2005/8/layout/lProcess3"/>
    <dgm:cxn modelId="{AE230CB7-D843-4ECF-BD87-31D451AAA411}" type="presParOf" srcId="{4E12CC5C-0322-46DE-A186-BAB16833570F}" destId="{DDFEB070-F571-451B-8A5A-07DA720FD281}" srcOrd="3" destOrd="0" presId="urn:microsoft.com/office/officeart/2005/8/layout/lProcess3"/>
    <dgm:cxn modelId="{D2FE0A36-E66E-44F2-9027-0EED74340A7D}" type="presParOf" srcId="{4E12CC5C-0322-46DE-A186-BAB16833570F}" destId="{2B3DC505-249C-4FFF-8EED-FDBF2EB568AA}" srcOrd="4" destOrd="0" presId="urn:microsoft.com/office/officeart/2005/8/layout/lProcess3"/>
    <dgm:cxn modelId="{B67B738A-B9B1-4FBF-8A43-4B5395BABD21}" type="presParOf" srcId="{4E12CC5C-0322-46DE-A186-BAB16833570F}" destId="{A84BCD56-F473-4B93-8D5C-E23CDCC842AC}" srcOrd="5" destOrd="0" presId="urn:microsoft.com/office/officeart/2005/8/layout/lProcess3"/>
    <dgm:cxn modelId="{0F4E57FC-CD66-4830-B15F-726938590A5B}" type="presParOf" srcId="{4E12CC5C-0322-46DE-A186-BAB16833570F}" destId="{19F9BF18-76F6-4D6F-8A63-6FADC7D3825A}" srcOrd="6" destOrd="0" presId="urn:microsoft.com/office/officeart/2005/8/layout/lProcess3"/>
    <dgm:cxn modelId="{15B47EAE-24AC-4246-98CB-16164430D809}" type="presParOf" srcId="{4E12CC5C-0322-46DE-A186-BAB16833570F}" destId="{8CB7DAAA-463E-4DA6-B9E7-5EC7AF8F66C3}" srcOrd="7" destOrd="0" presId="urn:microsoft.com/office/officeart/2005/8/layout/lProcess3"/>
    <dgm:cxn modelId="{62885516-2E2B-4754-B27A-CD3209D77F30}" type="presParOf" srcId="{4E12CC5C-0322-46DE-A186-BAB16833570F}" destId="{F4B788EB-19BB-446E-816C-20EBCA2F97D0}" srcOrd="8" destOrd="0" presId="urn:microsoft.com/office/officeart/2005/8/layout/lProcess3"/>
    <dgm:cxn modelId="{5949677E-FD27-4DB7-BA53-26E57099327D}" type="presParOf" srcId="{ACC002AB-1A42-404A-A949-A564E7538AA8}" destId="{D549AC23-CB8D-4BCC-8E35-AD1E72388179}" srcOrd="7" destOrd="0" presId="urn:microsoft.com/office/officeart/2005/8/layout/lProcess3"/>
    <dgm:cxn modelId="{12A1B52B-7618-4A42-AF41-A2AE15CE67E5}" type="presParOf" srcId="{ACC002AB-1A42-404A-A949-A564E7538AA8}" destId="{32E1D004-E109-4A17-BBD0-7A3F1CD286E7}" srcOrd="8" destOrd="0" presId="urn:microsoft.com/office/officeart/2005/8/layout/lProcess3"/>
    <dgm:cxn modelId="{AD026AC4-1C6B-4BEC-BCC1-16BB7ECBA750}" type="presParOf" srcId="{32E1D004-E109-4A17-BBD0-7A3F1CD286E7}" destId="{ADDAF3E3-EED3-4D4B-8021-8835C0771427}" srcOrd="0" destOrd="0" presId="urn:microsoft.com/office/officeart/2005/8/layout/lProcess3"/>
    <dgm:cxn modelId="{66207EA8-B37E-4CD8-955C-DB206E53B6B4}" type="presParOf" srcId="{32E1D004-E109-4A17-BBD0-7A3F1CD286E7}" destId="{2B6EB777-770B-4821-BBB0-C3A9D4B5B1F3}" srcOrd="1" destOrd="0" presId="urn:microsoft.com/office/officeart/2005/8/layout/lProcess3"/>
    <dgm:cxn modelId="{B4BCB177-E583-42DD-9E98-83D07F5852D0}" type="presParOf" srcId="{32E1D004-E109-4A17-BBD0-7A3F1CD286E7}" destId="{061727ED-E4E5-4742-99FD-AEA24B750EC1}" srcOrd="2" destOrd="0" presId="urn:microsoft.com/office/officeart/2005/8/layout/lProcess3"/>
    <dgm:cxn modelId="{349EAF56-DFCB-4C68-84F8-A68CD270F7F3}" type="presParOf" srcId="{32E1D004-E109-4A17-BBD0-7A3F1CD286E7}" destId="{7935D1E8-1DC6-4D0A-B868-1CFF9EB540A7}" srcOrd="3" destOrd="0" presId="urn:microsoft.com/office/officeart/2005/8/layout/lProcess3"/>
    <dgm:cxn modelId="{D80E65DE-B86A-4A5E-A91B-BA71BECF71A6}" type="presParOf" srcId="{32E1D004-E109-4A17-BBD0-7A3F1CD286E7}" destId="{36F7656E-DA9F-44FF-8535-C01BCD297FC5}" srcOrd="4" destOrd="0" presId="urn:microsoft.com/office/officeart/2005/8/layout/lProcess3"/>
    <dgm:cxn modelId="{9B422954-B6B8-489D-8F68-AD72E6D6125C}" type="presParOf" srcId="{32E1D004-E109-4A17-BBD0-7A3F1CD286E7}" destId="{C09E6E9F-4C1A-40CC-BD8E-5E9556FCBDEF}" srcOrd="5" destOrd="0" presId="urn:microsoft.com/office/officeart/2005/8/layout/lProcess3"/>
    <dgm:cxn modelId="{54ACE9C6-6F42-4C0D-9C42-3E74069F9DCA}" type="presParOf" srcId="{32E1D004-E109-4A17-BBD0-7A3F1CD286E7}" destId="{E6D04369-420A-4927-91F7-3E4CF3C87C3C}" srcOrd="6" destOrd="0" presId="urn:microsoft.com/office/officeart/2005/8/layout/lProcess3"/>
    <dgm:cxn modelId="{71EEE04C-8992-41ED-A3CA-ABBB8CC025B2}" type="presParOf" srcId="{32E1D004-E109-4A17-BBD0-7A3F1CD286E7}" destId="{4CEBFC48-EA52-4190-A8D2-5CB089BD3BEA}" srcOrd="7" destOrd="0" presId="urn:microsoft.com/office/officeart/2005/8/layout/lProcess3"/>
    <dgm:cxn modelId="{28BA14AB-7044-499C-BE2A-1CA2B098BEF5}" type="presParOf" srcId="{32E1D004-E109-4A17-BBD0-7A3F1CD286E7}" destId="{2005A5AE-492D-4C82-B693-B423DA59F49A}" srcOrd="8"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44B1D6-0D92-4E95-9031-71C9092AF4B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NZ"/>
        </a:p>
      </dgm:t>
    </dgm:pt>
    <dgm:pt modelId="{E8F800B4-317E-415E-B54C-4747EE06762B}">
      <dgm:prSet phldrT="[Text]" custT="1"/>
      <dgm:spPr>
        <a:xfrm>
          <a:off x="0" y="0"/>
          <a:ext cx="1693323" cy="2133600"/>
        </a:xfrm>
        <a:prstGeom prst="rect">
          <a:avLst/>
        </a:prstGeom>
        <a:noFill/>
        <a:ln>
          <a:noFill/>
        </a:ln>
        <a:effectLst/>
      </dgm:spPr>
      <dgm:t>
        <a:bodyPr/>
        <a:lstStyle/>
        <a:p>
          <a:pPr algn="ctr" rtl="0">
            <a:buNone/>
          </a:pPr>
          <a:r>
            <a:rPr lang="en-NZ" sz="2000">
              <a:solidFill>
                <a:sysClr val="windowText" lastClr="000000">
                  <a:hueOff val="0"/>
                  <a:satOff val="0"/>
                  <a:lumOff val="0"/>
                  <a:alphaOff val="0"/>
                </a:sysClr>
              </a:solidFill>
              <a:latin typeface="Arial"/>
              <a:ea typeface="+mn-ea"/>
              <a:cs typeface="Arial"/>
            </a:rPr>
            <a:t>Te Pāngarau or Numeracy</a:t>
          </a:r>
        </a:p>
        <a:p>
          <a:pPr algn="ctr">
            <a:buNone/>
          </a:pPr>
          <a:endParaRPr lang="en-NZ" sz="18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a:p>
          <a:pPr algn="ctr" rtl="0">
            <a:buNone/>
          </a:pPr>
          <a:r>
            <a:rPr lang="en-NZ" sz="1600" i="1">
              <a:solidFill>
                <a:sysClr val="windowText" lastClr="000000">
                  <a:hueOff val="0"/>
                  <a:satOff val="0"/>
                  <a:lumOff val="0"/>
                  <a:alphaOff val="0"/>
                </a:sysClr>
              </a:solidFill>
              <a:latin typeface="Arial"/>
              <a:ea typeface="+mn-ea"/>
              <a:cs typeface="Arial"/>
            </a:rPr>
            <a:t>No mixing of methods</a:t>
          </a:r>
          <a:r>
            <a:rPr lang="en-NZ" sz="1600">
              <a:solidFill>
                <a:sysClr val="windowText" lastClr="000000">
                  <a:hueOff val="0"/>
                  <a:satOff val="0"/>
                  <a:lumOff val="0"/>
                  <a:alphaOff val="0"/>
                </a:sysClr>
              </a:solidFill>
              <a:latin typeface="Arial"/>
              <a:ea typeface="+mn-ea"/>
              <a:cs typeface="Arial"/>
            </a:rPr>
            <a:t> </a:t>
          </a:r>
        </a:p>
      </dgm:t>
    </dgm:pt>
    <dgm:pt modelId="{175F7C69-64E2-4EDE-84F7-C3DF303120B7}" type="parTrans" cxnId="{34E33DA2-E572-4D90-98EC-3D4D8F1A9DA8}">
      <dgm:prSet/>
      <dgm:spPr/>
      <dgm:t>
        <a:bodyPr/>
        <a:lstStyle/>
        <a:p>
          <a:pPr algn="ctr"/>
          <a:endParaRPr lang="en-NZ"/>
        </a:p>
      </dgm:t>
    </dgm:pt>
    <dgm:pt modelId="{804472B3-71B8-456C-8C4A-1F8C14973F48}" type="sibTrans" cxnId="{34E33DA2-E572-4D90-98EC-3D4D8F1A9DA8}">
      <dgm:prSet/>
      <dgm:spPr/>
      <dgm:t>
        <a:bodyPr/>
        <a:lstStyle/>
        <a:p>
          <a:pPr algn="ctr"/>
          <a:endParaRPr lang="en-NZ"/>
        </a:p>
      </dgm:t>
    </dgm:pt>
    <dgm:pt modelId="{893ADF1F-AFC0-43A4-B132-02F398176E59}">
      <dgm:prSet phldrT="[Text]" custT="1"/>
      <dgm:spPr>
        <a:xfrm>
          <a:off x="1784193" y="25081"/>
          <a:ext cx="4755539" cy="501625"/>
        </a:xfrm>
        <a:prstGeom prst="rect">
          <a:avLst/>
        </a:prstGeom>
        <a:noFill/>
        <a:ln>
          <a:noFill/>
        </a:ln>
        <a:effectLst/>
      </dgm:spPr>
      <dgm:t>
        <a:bodyPr/>
        <a:lstStyle/>
        <a:p>
          <a:pPr algn="ctr" rtl="0">
            <a:buNone/>
          </a:pPr>
          <a:r>
            <a:rPr lang="en-NZ" sz="2000">
              <a:solidFill>
                <a:sysClr val="windowText" lastClr="000000">
                  <a:hueOff val="0"/>
                  <a:satOff val="0"/>
                  <a:lumOff val="0"/>
                  <a:alphaOff val="0"/>
                </a:sysClr>
              </a:solidFill>
              <a:latin typeface="Arial"/>
              <a:ea typeface="+mn-ea"/>
              <a:cs typeface="Arial"/>
            </a:rPr>
            <a:t>Te Pāngarau 32412</a:t>
          </a:r>
        </a:p>
      </dgm:t>
    </dgm:pt>
    <dgm:pt modelId="{268C6E3D-BE94-4FD0-8228-5DA973F85FE6}" type="parTrans" cxnId="{F7D86FAB-51BE-4AA9-8972-F2C1C27B1B15}">
      <dgm:prSet/>
      <dgm:spPr/>
      <dgm:t>
        <a:bodyPr/>
        <a:lstStyle/>
        <a:p>
          <a:pPr algn="ctr"/>
          <a:endParaRPr lang="en-NZ"/>
        </a:p>
      </dgm:t>
    </dgm:pt>
    <dgm:pt modelId="{018F4C9C-7E70-4E67-BFEB-6E28C6BC1212}" type="sibTrans" cxnId="{F7D86FAB-51BE-4AA9-8972-F2C1C27B1B15}">
      <dgm:prSet/>
      <dgm:spPr/>
      <dgm:t>
        <a:bodyPr/>
        <a:lstStyle/>
        <a:p>
          <a:pPr algn="ctr"/>
          <a:endParaRPr lang="en-NZ"/>
        </a:p>
      </dgm:t>
    </dgm:pt>
    <dgm:pt modelId="{F2B6C63C-CB57-456F-B6CB-27736FC76BF5}">
      <dgm:prSet phldrT="[Text]" custT="1"/>
      <dgm:spPr>
        <a:xfrm>
          <a:off x="1784193" y="551787"/>
          <a:ext cx="4755539" cy="501625"/>
        </a:xfrm>
        <a:prstGeom prst="rect">
          <a:avLst/>
        </a:prstGeom>
        <a:noFill/>
        <a:ln>
          <a:noFill/>
        </a:ln>
        <a:effectLst/>
      </dgm:spPr>
      <dgm:t>
        <a:bodyPr/>
        <a:lstStyle/>
        <a:p>
          <a:pPr algn="ctr">
            <a:buNone/>
          </a:pPr>
          <a:r>
            <a:rPr lang="en-NZ" sz="2000">
              <a:solidFill>
                <a:sysClr val="windowText" lastClr="000000">
                  <a:hueOff val="0"/>
                  <a:satOff val="0"/>
                  <a:lumOff val="0"/>
                  <a:alphaOff val="0"/>
                </a:sysClr>
              </a:solidFill>
              <a:latin typeface="Arial"/>
              <a:ea typeface="+mn-ea"/>
              <a:cs typeface="Arial"/>
            </a:rPr>
            <a:t>Numeracy 32406</a:t>
          </a:r>
        </a:p>
      </dgm:t>
    </dgm:pt>
    <dgm:pt modelId="{881968F8-B69B-47C5-A96D-48FAF1251201}" type="parTrans" cxnId="{FA79E4D8-CD45-450C-8CC4-68DA48EAC1B6}">
      <dgm:prSet/>
      <dgm:spPr/>
      <dgm:t>
        <a:bodyPr/>
        <a:lstStyle/>
        <a:p>
          <a:pPr algn="ctr"/>
          <a:endParaRPr lang="en-NZ"/>
        </a:p>
      </dgm:t>
    </dgm:pt>
    <dgm:pt modelId="{6443E3DB-69DD-4569-98A8-DA9CE615160A}" type="sibTrans" cxnId="{FA79E4D8-CD45-450C-8CC4-68DA48EAC1B6}">
      <dgm:prSet/>
      <dgm:spPr/>
      <dgm:t>
        <a:bodyPr/>
        <a:lstStyle/>
        <a:p>
          <a:pPr algn="ctr"/>
          <a:endParaRPr lang="en-NZ"/>
        </a:p>
      </dgm:t>
    </dgm:pt>
    <dgm:pt modelId="{FB0F5EE4-4B06-4236-B4D6-F3E3F02C599D}">
      <dgm:prSet phldrT="[Text]" custT="1"/>
      <dgm:spPr>
        <a:xfrm>
          <a:off x="1784193" y="1078494"/>
          <a:ext cx="4755539" cy="501625"/>
        </a:xfrm>
        <a:prstGeom prst="rect">
          <a:avLst/>
        </a:prstGeom>
        <a:noFill/>
        <a:ln>
          <a:noFill/>
        </a:ln>
        <a:effectLst/>
      </dgm:spPr>
      <dgm:t>
        <a:bodyPr/>
        <a:lstStyle/>
        <a:p>
          <a:pPr algn="ctr" rtl="0">
            <a:buNone/>
          </a:pPr>
          <a:r>
            <a:rPr lang="en-NZ" sz="1600">
              <a:solidFill>
                <a:sysClr val="windowText" lastClr="000000">
                  <a:hueOff val="0"/>
                  <a:satOff val="0"/>
                  <a:lumOff val="0"/>
                  <a:alphaOff val="0"/>
                </a:sysClr>
              </a:solidFill>
              <a:latin typeface="Arial"/>
              <a:ea typeface="+mn-ea"/>
              <a:cs typeface="Arial"/>
            </a:rPr>
            <a:t>10 credits of additional standards for Te Pāngarau or Numeracy (including some with usage restrictions)</a:t>
          </a:r>
          <a:r>
            <a:rPr lang="en-NZ" sz="1200">
              <a:solidFill>
                <a:sysClr val="windowText" lastClr="000000">
                  <a:hueOff val="0"/>
                  <a:satOff val="0"/>
                  <a:lumOff val="0"/>
                  <a:alphaOff val="0"/>
                </a:sysClr>
              </a:solidFill>
              <a:latin typeface="Arial"/>
              <a:ea typeface="+mn-ea"/>
              <a:cs typeface="Arial"/>
            </a:rPr>
            <a:t>		</a:t>
          </a:r>
        </a:p>
      </dgm:t>
    </dgm:pt>
    <dgm:pt modelId="{011ED601-8446-4D45-A7EF-4053CCDDA485}" type="parTrans" cxnId="{4C6F1818-39FF-44B8-AA6A-BC39C1047E72}">
      <dgm:prSet/>
      <dgm:spPr/>
      <dgm:t>
        <a:bodyPr/>
        <a:lstStyle/>
        <a:p>
          <a:pPr algn="ctr"/>
          <a:endParaRPr lang="en-NZ"/>
        </a:p>
      </dgm:t>
    </dgm:pt>
    <dgm:pt modelId="{C1A2E593-F624-4657-859D-C19B3127108C}" type="sibTrans" cxnId="{4C6F1818-39FF-44B8-AA6A-BC39C1047E72}">
      <dgm:prSet/>
      <dgm:spPr/>
      <dgm:t>
        <a:bodyPr/>
        <a:lstStyle/>
        <a:p>
          <a:pPr algn="ctr"/>
          <a:endParaRPr lang="en-NZ"/>
        </a:p>
      </dgm:t>
    </dgm:pt>
    <dgm:pt modelId="{D2418AE1-191D-4E5C-A4D5-D70A335B33CC}">
      <dgm:prSet custT="1"/>
      <dgm:spPr>
        <a:xfrm>
          <a:off x="1784193" y="1605200"/>
          <a:ext cx="4755539" cy="501625"/>
        </a:xfrm>
        <a:prstGeom prst="rect">
          <a:avLst/>
        </a:prstGeom>
        <a:noFill/>
        <a:ln>
          <a:noFill/>
        </a:ln>
        <a:effectLst/>
      </dgm:spPr>
      <dgm:t>
        <a:bodyPr/>
        <a:lstStyle/>
        <a:p>
          <a:pPr algn="ctr">
            <a:buNone/>
          </a:pPr>
          <a:r>
            <a:rPr lang="en-NZ" sz="1600">
              <a:solidFill>
                <a:sysClr val="windowText" lastClr="000000">
                  <a:hueOff val="0"/>
                  <a:satOff val="0"/>
                  <a:lumOff val="0"/>
                  <a:alphaOff val="0"/>
                </a:sysClr>
              </a:solidFill>
              <a:latin typeface="Arial"/>
              <a:ea typeface="+mn-ea"/>
              <a:cs typeface="Arial"/>
            </a:rPr>
            <a:t>Completed requirement achieved before 2024 (all 10 credits)</a:t>
          </a:r>
        </a:p>
      </dgm:t>
    </dgm:pt>
    <dgm:pt modelId="{C81F7400-9DB5-46F2-8DDA-0A3D3B4C60FF}" type="parTrans" cxnId="{A66F414E-3356-404F-B1A7-09C312CD8965}">
      <dgm:prSet/>
      <dgm:spPr/>
      <dgm:t>
        <a:bodyPr/>
        <a:lstStyle/>
        <a:p>
          <a:pPr algn="ctr"/>
          <a:endParaRPr lang="en-NZ"/>
        </a:p>
      </dgm:t>
    </dgm:pt>
    <dgm:pt modelId="{0F9CBD85-BE72-45E7-A786-3ACA3E64EA9C}" type="sibTrans" cxnId="{A66F414E-3356-404F-B1A7-09C312CD8965}">
      <dgm:prSet/>
      <dgm:spPr/>
      <dgm:t>
        <a:bodyPr/>
        <a:lstStyle/>
        <a:p>
          <a:pPr algn="ctr"/>
          <a:endParaRPr lang="en-NZ"/>
        </a:p>
      </dgm:t>
    </dgm:pt>
    <dgm:pt modelId="{3C3E0139-9B07-48AD-8A52-60470D2F22CA}" type="pres">
      <dgm:prSet presAssocID="{0C44B1D6-0D92-4E95-9031-71C9092AF4B4}" presName="vert0" presStyleCnt="0">
        <dgm:presLayoutVars>
          <dgm:dir/>
          <dgm:animOne val="branch"/>
          <dgm:animLvl val="lvl"/>
        </dgm:presLayoutVars>
      </dgm:prSet>
      <dgm:spPr/>
    </dgm:pt>
    <dgm:pt modelId="{B76404F9-1AC9-45B6-A1C5-6B39D2294480}" type="pres">
      <dgm:prSet presAssocID="{E8F800B4-317E-415E-B54C-4747EE06762B}" presName="thickLine" presStyleLbl="alignNode1" presStyleIdx="0" presStyleCnt="1" custLinFactNeighborX="7157" custLinFactNeighborY="-49"/>
      <dgm:spPr>
        <a:xfrm>
          <a:off x="0" y="0"/>
          <a:ext cx="6543675" cy="0"/>
        </a:xfrm>
        <a:prstGeom prst="line">
          <a:avLst/>
        </a:prstGeo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dgm:spPr>
    </dgm:pt>
    <dgm:pt modelId="{083DA07F-E03A-45D0-8BBB-4ADCB35E98F6}" type="pres">
      <dgm:prSet presAssocID="{E8F800B4-317E-415E-B54C-4747EE06762B}" presName="horz1" presStyleCnt="0"/>
      <dgm:spPr/>
    </dgm:pt>
    <dgm:pt modelId="{C169740D-F17F-4B3C-A508-DF47CF9D9502}" type="pres">
      <dgm:prSet presAssocID="{E8F800B4-317E-415E-B54C-4747EE06762B}" presName="tx1" presStyleLbl="revTx" presStyleIdx="0" presStyleCnt="5" custScaleX="190267"/>
      <dgm:spPr/>
    </dgm:pt>
    <dgm:pt modelId="{D51B411A-4BD4-489F-B79F-C2CAC27BE8B5}" type="pres">
      <dgm:prSet presAssocID="{E8F800B4-317E-415E-B54C-4747EE06762B}" presName="vert1" presStyleCnt="0"/>
      <dgm:spPr/>
    </dgm:pt>
    <dgm:pt modelId="{93E3C196-0E0D-4482-82DC-FAC6C7BB4582}" type="pres">
      <dgm:prSet presAssocID="{893ADF1F-AFC0-43A4-B132-02F398176E59}" presName="vertSpace2a" presStyleCnt="0"/>
      <dgm:spPr/>
    </dgm:pt>
    <dgm:pt modelId="{3956FAE7-0ED6-4E9C-877C-72A3FE64029A}" type="pres">
      <dgm:prSet presAssocID="{893ADF1F-AFC0-43A4-B132-02F398176E59}" presName="horz2" presStyleCnt="0"/>
      <dgm:spPr/>
    </dgm:pt>
    <dgm:pt modelId="{04ED2B4B-1959-420E-BC76-98E748298AD4}" type="pres">
      <dgm:prSet presAssocID="{893ADF1F-AFC0-43A4-B132-02F398176E59}" presName="horzSpace2" presStyleCnt="0"/>
      <dgm:spPr/>
    </dgm:pt>
    <dgm:pt modelId="{9E3CE1DF-7D24-408E-B1C6-8FDFF7593A0C}" type="pres">
      <dgm:prSet presAssocID="{893ADF1F-AFC0-43A4-B132-02F398176E59}" presName="tx2" presStyleLbl="revTx" presStyleIdx="1" presStyleCnt="5"/>
      <dgm:spPr/>
    </dgm:pt>
    <dgm:pt modelId="{5876D52C-96BF-4877-97A7-4A4811F12FA5}" type="pres">
      <dgm:prSet presAssocID="{893ADF1F-AFC0-43A4-B132-02F398176E59}" presName="vert2" presStyleCnt="0"/>
      <dgm:spPr/>
    </dgm:pt>
    <dgm:pt modelId="{3FDC6809-53AB-4579-A825-BD8133F0898E}" type="pres">
      <dgm:prSet presAssocID="{893ADF1F-AFC0-43A4-B132-02F398176E59}" presName="thinLine2b" presStyleLbl="callout" presStyleIdx="0" presStyleCnt="4"/>
      <dgm:spPr>
        <a:xfrm>
          <a:off x="1693323" y="526706"/>
          <a:ext cx="4846409" cy="0"/>
        </a:xfrm>
        <a:prstGeom prst="line">
          <a:avLst/>
        </a:prstGeom>
        <a:solidFill>
          <a:srgbClr val="4472C4">
            <a:hueOff val="0"/>
            <a:satOff val="0"/>
            <a:lumOff val="0"/>
            <a:alphaOff val="0"/>
          </a:srgbClr>
        </a:solidFill>
        <a:ln w="12700" cap="flat" cmpd="sng" algn="ctr">
          <a:solidFill>
            <a:srgbClr val="4472C4">
              <a:tint val="50000"/>
              <a:hueOff val="0"/>
              <a:satOff val="0"/>
              <a:lumOff val="0"/>
              <a:alphaOff val="0"/>
            </a:srgbClr>
          </a:solidFill>
          <a:prstDash val="solid"/>
          <a:miter lim="800000"/>
        </a:ln>
        <a:effectLst/>
      </dgm:spPr>
    </dgm:pt>
    <dgm:pt modelId="{FC2D3B33-10A2-4305-8887-A1B8EE3EAC71}" type="pres">
      <dgm:prSet presAssocID="{893ADF1F-AFC0-43A4-B132-02F398176E59}" presName="vertSpace2b" presStyleCnt="0"/>
      <dgm:spPr/>
    </dgm:pt>
    <dgm:pt modelId="{4C8FCF58-647C-4027-BA5A-568CF1745558}" type="pres">
      <dgm:prSet presAssocID="{F2B6C63C-CB57-456F-B6CB-27736FC76BF5}" presName="horz2" presStyleCnt="0"/>
      <dgm:spPr/>
    </dgm:pt>
    <dgm:pt modelId="{F3DA138A-CD29-40D4-B1BD-416E7090EEA5}" type="pres">
      <dgm:prSet presAssocID="{F2B6C63C-CB57-456F-B6CB-27736FC76BF5}" presName="horzSpace2" presStyleCnt="0"/>
      <dgm:spPr/>
    </dgm:pt>
    <dgm:pt modelId="{52021116-57AB-4B9A-ACD8-E3C174C0FB65}" type="pres">
      <dgm:prSet presAssocID="{F2B6C63C-CB57-456F-B6CB-27736FC76BF5}" presName="tx2" presStyleLbl="revTx" presStyleIdx="2" presStyleCnt="5"/>
      <dgm:spPr/>
    </dgm:pt>
    <dgm:pt modelId="{429EF78E-1AC8-4B20-8C41-22F7E3246185}" type="pres">
      <dgm:prSet presAssocID="{F2B6C63C-CB57-456F-B6CB-27736FC76BF5}" presName="vert2" presStyleCnt="0"/>
      <dgm:spPr/>
    </dgm:pt>
    <dgm:pt modelId="{2F99C7A7-C2C4-41AA-A203-4CB9CFB6316C}" type="pres">
      <dgm:prSet presAssocID="{F2B6C63C-CB57-456F-B6CB-27736FC76BF5}" presName="thinLine2b" presStyleLbl="callout" presStyleIdx="1" presStyleCnt="4"/>
      <dgm:spPr>
        <a:xfrm>
          <a:off x="1693323" y="1053412"/>
          <a:ext cx="4846409" cy="0"/>
        </a:xfrm>
        <a:prstGeom prst="line">
          <a:avLst/>
        </a:prstGeom>
        <a:solidFill>
          <a:srgbClr val="4472C4">
            <a:hueOff val="0"/>
            <a:satOff val="0"/>
            <a:lumOff val="0"/>
            <a:alphaOff val="0"/>
          </a:srgbClr>
        </a:solidFill>
        <a:ln w="12700" cap="flat" cmpd="sng" algn="ctr">
          <a:solidFill>
            <a:srgbClr val="4472C4">
              <a:tint val="50000"/>
              <a:hueOff val="0"/>
              <a:satOff val="0"/>
              <a:lumOff val="0"/>
              <a:alphaOff val="0"/>
            </a:srgbClr>
          </a:solidFill>
          <a:prstDash val="solid"/>
          <a:miter lim="800000"/>
        </a:ln>
        <a:effectLst/>
      </dgm:spPr>
    </dgm:pt>
    <dgm:pt modelId="{DBD35409-E4D9-4372-A706-3CCBC0DC4A21}" type="pres">
      <dgm:prSet presAssocID="{F2B6C63C-CB57-456F-B6CB-27736FC76BF5}" presName="vertSpace2b" presStyleCnt="0"/>
      <dgm:spPr/>
    </dgm:pt>
    <dgm:pt modelId="{4E5E7E9D-3FAA-4FA1-8ACD-078B8B1905C0}" type="pres">
      <dgm:prSet presAssocID="{FB0F5EE4-4B06-4236-B4D6-F3E3F02C599D}" presName="horz2" presStyleCnt="0"/>
      <dgm:spPr/>
    </dgm:pt>
    <dgm:pt modelId="{C0515AEF-BB50-4CD2-B4B6-B8CD598206B2}" type="pres">
      <dgm:prSet presAssocID="{FB0F5EE4-4B06-4236-B4D6-F3E3F02C599D}" presName="horzSpace2" presStyleCnt="0"/>
      <dgm:spPr/>
    </dgm:pt>
    <dgm:pt modelId="{80ACAECA-F8B0-4B4C-B16A-E810851FBE81}" type="pres">
      <dgm:prSet presAssocID="{FB0F5EE4-4B06-4236-B4D6-F3E3F02C599D}" presName="tx2" presStyleLbl="revTx" presStyleIdx="3" presStyleCnt="5" custScaleY="127745"/>
      <dgm:spPr/>
    </dgm:pt>
    <dgm:pt modelId="{D5B53CAC-D151-4CE7-9307-48D5F7C694E7}" type="pres">
      <dgm:prSet presAssocID="{FB0F5EE4-4B06-4236-B4D6-F3E3F02C599D}" presName="vert2" presStyleCnt="0"/>
      <dgm:spPr/>
    </dgm:pt>
    <dgm:pt modelId="{A3900AA2-ED0B-42BA-A748-9447DC905993}" type="pres">
      <dgm:prSet presAssocID="{FB0F5EE4-4B06-4236-B4D6-F3E3F02C599D}" presName="thinLine2b" presStyleLbl="callout" presStyleIdx="2" presStyleCnt="4"/>
      <dgm:spPr>
        <a:xfrm>
          <a:off x="1693323" y="1580119"/>
          <a:ext cx="4846409" cy="0"/>
        </a:xfrm>
        <a:prstGeom prst="line">
          <a:avLst/>
        </a:prstGeom>
        <a:solidFill>
          <a:srgbClr val="4472C4">
            <a:hueOff val="0"/>
            <a:satOff val="0"/>
            <a:lumOff val="0"/>
            <a:alphaOff val="0"/>
          </a:srgbClr>
        </a:solidFill>
        <a:ln w="12700" cap="flat" cmpd="sng" algn="ctr">
          <a:solidFill>
            <a:srgbClr val="4472C4">
              <a:tint val="50000"/>
              <a:hueOff val="0"/>
              <a:satOff val="0"/>
              <a:lumOff val="0"/>
              <a:alphaOff val="0"/>
            </a:srgbClr>
          </a:solidFill>
          <a:prstDash val="solid"/>
          <a:miter lim="800000"/>
        </a:ln>
        <a:effectLst/>
      </dgm:spPr>
    </dgm:pt>
    <dgm:pt modelId="{02C760BB-BE52-4881-A9E7-76F5CB4370DB}" type="pres">
      <dgm:prSet presAssocID="{FB0F5EE4-4B06-4236-B4D6-F3E3F02C599D}" presName="vertSpace2b" presStyleCnt="0"/>
      <dgm:spPr/>
    </dgm:pt>
    <dgm:pt modelId="{B361C5BA-D841-41B3-A5CB-924518BD6A97}" type="pres">
      <dgm:prSet presAssocID="{D2418AE1-191D-4E5C-A4D5-D70A335B33CC}" presName="horz2" presStyleCnt="0"/>
      <dgm:spPr/>
    </dgm:pt>
    <dgm:pt modelId="{48D561D1-BA4B-4B9C-BC94-6B90D9ACADC7}" type="pres">
      <dgm:prSet presAssocID="{D2418AE1-191D-4E5C-A4D5-D70A335B33CC}" presName="horzSpace2" presStyleCnt="0"/>
      <dgm:spPr/>
    </dgm:pt>
    <dgm:pt modelId="{D0FCADE0-DB18-422D-A6E2-5AABA59F94D1}" type="pres">
      <dgm:prSet presAssocID="{D2418AE1-191D-4E5C-A4D5-D70A335B33CC}" presName="tx2" presStyleLbl="revTx" presStyleIdx="4" presStyleCnt="5"/>
      <dgm:spPr/>
    </dgm:pt>
    <dgm:pt modelId="{2E2812C0-A598-46A4-B3C3-CB0B42B5423B}" type="pres">
      <dgm:prSet presAssocID="{D2418AE1-191D-4E5C-A4D5-D70A335B33CC}" presName="vert2" presStyleCnt="0"/>
      <dgm:spPr/>
    </dgm:pt>
    <dgm:pt modelId="{D0EF0DCC-5395-48F0-939E-51DAC85EE2DD}" type="pres">
      <dgm:prSet presAssocID="{D2418AE1-191D-4E5C-A4D5-D70A335B33CC}" presName="thinLine2b" presStyleLbl="callout" presStyleIdx="3" presStyleCnt="4"/>
      <dgm:spPr>
        <a:xfrm>
          <a:off x="1693323" y="2106825"/>
          <a:ext cx="4846409" cy="0"/>
        </a:xfrm>
        <a:prstGeom prst="line">
          <a:avLst/>
        </a:prstGeom>
        <a:solidFill>
          <a:srgbClr val="4472C4">
            <a:hueOff val="0"/>
            <a:satOff val="0"/>
            <a:lumOff val="0"/>
            <a:alphaOff val="0"/>
          </a:srgbClr>
        </a:solidFill>
        <a:ln w="12700" cap="flat" cmpd="sng" algn="ctr">
          <a:solidFill>
            <a:srgbClr val="4472C4">
              <a:tint val="50000"/>
              <a:hueOff val="0"/>
              <a:satOff val="0"/>
              <a:lumOff val="0"/>
              <a:alphaOff val="0"/>
            </a:srgbClr>
          </a:solidFill>
          <a:prstDash val="solid"/>
          <a:miter lim="800000"/>
        </a:ln>
        <a:effectLst/>
      </dgm:spPr>
    </dgm:pt>
    <dgm:pt modelId="{5AD31472-F1F6-4D43-992F-9F366DD95221}" type="pres">
      <dgm:prSet presAssocID="{D2418AE1-191D-4E5C-A4D5-D70A335B33CC}" presName="vertSpace2b" presStyleCnt="0"/>
      <dgm:spPr/>
    </dgm:pt>
  </dgm:ptLst>
  <dgm:cxnLst>
    <dgm:cxn modelId="{4C6F1818-39FF-44B8-AA6A-BC39C1047E72}" srcId="{E8F800B4-317E-415E-B54C-4747EE06762B}" destId="{FB0F5EE4-4B06-4236-B4D6-F3E3F02C599D}" srcOrd="2" destOrd="0" parTransId="{011ED601-8446-4D45-A7EF-4053CCDDA485}" sibTransId="{C1A2E593-F624-4657-859D-C19B3127108C}"/>
    <dgm:cxn modelId="{85B1EF5B-F601-4533-AE59-7ADE223A4C77}" type="presOf" srcId="{893ADF1F-AFC0-43A4-B132-02F398176E59}" destId="{9E3CE1DF-7D24-408E-B1C6-8FDFF7593A0C}" srcOrd="0" destOrd="0" presId="urn:microsoft.com/office/officeart/2008/layout/LinedList"/>
    <dgm:cxn modelId="{A66F414E-3356-404F-B1A7-09C312CD8965}" srcId="{E8F800B4-317E-415E-B54C-4747EE06762B}" destId="{D2418AE1-191D-4E5C-A4D5-D70A335B33CC}" srcOrd="3" destOrd="0" parTransId="{C81F7400-9DB5-46F2-8DDA-0A3D3B4C60FF}" sibTransId="{0F9CBD85-BE72-45E7-A786-3ACA3E64EA9C}"/>
    <dgm:cxn modelId="{AA2AB253-F432-450A-8A0E-515153C08759}" type="presOf" srcId="{FB0F5EE4-4B06-4236-B4D6-F3E3F02C599D}" destId="{80ACAECA-F8B0-4B4C-B16A-E810851FBE81}" srcOrd="0" destOrd="0" presId="urn:microsoft.com/office/officeart/2008/layout/LinedList"/>
    <dgm:cxn modelId="{64B5D154-6E12-46E4-A5E5-39A5EA5606A5}" type="presOf" srcId="{F2B6C63C-CB57-456F-B6CB-27736FC76BF5}" destId="{52021116-57AB-4B9A-ACD8-E3C174C0FB65}" srcOrd="0" destOrd="0" presId="urn:microsoft.com/office/officeart/2008/layout/LinedList"/>
    <dgm:cxn modelId="{12A58D9A-BB67-4E18-9E65-E412CF3E467C}" type="presOf" srcId="{E8F800B4-317E-415E-B54C-4747EE06762B}" destId="{C169740D-F17F-4B3C-A508-DF47CF9D9502}" srcOrd="0" destOrd="0" presId="urn:microsoft.com/office/officeart/2008/layout/LinedList"/>
    <dgm:cxn modelId="{D9C49B9F-D69A-4F0D-852E-6192CBDDEB87}" type="presOf" srcId="{0C44B1D6-0D92-4E95-9031-71C9092AF4B4}" destId="{3C3E0139-9B07-48AD-8A52-60470D2F22CA}" srcOrd="0" destOrd="0" presId="urn:microsoft.com/office/officeart/2008/layout/LinedList"/>
    <dgm:cxn modelId="{34E33DA2-E572-4D90-98EC-3D4D8F1A9DA8}" srcId="{0C44B1D6-0D92-4E95-9031-71C9092AF4B4}" destId="{E8F800B4-317E-415E-B54C-4747EE06762B}" srcOrd="0" destOrd="0" parTransId="{175F7C69-64E2-4EDE-84F7-C3DF303120B7}" sibTransId="{804472B3-71B8-456C-8C4A-1F8C14973F48}"/>
    <dgm:cxn modelId="{F7D86FAB-51BE-4AA9-8972-F2C1C27B1B15}" srcId="{E8F800B4-317E-415E-B54C-4747EE06762B}" destId="{893ADF1F-AFC0-43A4-B132-02F398176E59}" srcOrd="0" destOrd="0" parTransId="{268C6E3D-BE94-4FD0-8228-5DA973F85FE6}" sibTransId="{018F4C9C-7E70-4E67-BFEB-6E28C6BC1212}"/>
    <dgm:cxn modelId="{FA79E4D8-CD45-450C-8CC4-68DA48EAC1B6}" srcId="{E8F800B4-317E-415E-B54C-4747EE06762B}" destId="{F2B6C63C-CB57-456F-B6CB-27736FC76BF5}" srcOrd="1" destOrd="0" parTransId="{881968F8-B69B-47C5-A96D-48FAF1251201}" sibTransId="{6443E3DB-69DD-4569-98A8-DA9CE615160A}"/>
    <dgm:cxn modelId="{69A27BDC-42A9-43F6-9FCC-7535BBCB0690}" type="presOf" srcId="{D2418AE1-191D-4E5C-A4D5-D70A335B33CC}" destId="{D0FCADE0-DB18-422D-A6E2-5AABA59F94D1}" srcOrd="0" destOrd="0" presId="urn:microsoft.com/office/officeart/2008/layout/LinedList"/>
    <dgm:cxn modelId="{324F289F-2EAB-47FF-AFFE-A33C2E1B9424}" type="presParOf" srcId="{3C3E0139-9B07-48AD-8A52-60470D2F22CA}" destId="{B76404F9-1AC9-45B6-A1C5-6B39D2294480}" srcOrd="0" destOrd="0" presId="urn:microsoft.com/office/officeart/2008/layout/LinedList"/>
    <dgm:cxn modelId="{FBC47A94-5CD6-41D6-A3FF-C64AF8F8CFFA}" type="presParOf" srcId="{3C3E0139-9B07-48AD-8A52-60470D2F22CA}" destId="{083DA07F-E03A-45D0-8BBB-4ADCB35E98F6}" srcOrd="1" destOrd="0" presId="urn:microsoft.com/office/officeart/2008/layout/LinedList"/>
    <dgm:cxn modelId="{C346FF28-A8AE-4930-BC25-2F35539E56BB}" type="presParOf" srcId="{083DA07F-E03A-45D0-8BBB-4ADCB35E98F6}" destId="{C169740D-F17F-4B3C-A508-DF47CF9D9502}" srcOrd="0" destOrd="0" presId="urn:microsoft.com/office/officeart/2008/layout/LinedList"/>
    <dgm:cxn modelId="{F72020F3-7A55-476A-87CA-D0B2E3B18280}" type="presParOf" srcId="{083DA07F-E03A-45D0-8BBB-4ADCB35E98F6}" destId="{D51B411A-4BD4-489F-B79F-C2CAC27BE8B5}" srcOrd="1" destOrd="0" presId="urn:microsoft.com/office/officeart/2008/layout/LinedList"/>
    <dgm:cxn modelId="{039CDA64-A32A-4CB4-839D-FA052BA9FED7}" type="presParOf" srcId="{D51B411A-4BD4-489F-B79F-C2CAC27BE8B5}" destId="{93E3C196-0E0D-4482-82DC-FAC6C7BB4582}" srcOrd="0" destOrd="0" presId="urn:microsoft.com/office/officeart/2008/layout/LinedList"/>
    <dgm:cxn modelId="{8788FD3F-F44C-4BE4-9C4A-058B031DF647}" type="presParOf" srcId="{D51B411A-4BD4-489F-B79F-C2CAC27BE8B5}" destId="{3956FAE7-0ED6-4E9C-877C-72A3FE64029A}" srcOrd="1" destOrd="0" presId="urn:microsoft.com/office/officeart/2008/layout/LinedList"/>
    <dgm:cxn modelId="{8FBB8F40-0D4C-4566-A1DA-18AD85B187C8}" type="presParOf" srcId="{3956FAE7-0ED6-4E9C-877C-72A3FE64029A}" destId="{04ED2B4B-1959-420E-BC76-98E748298AD4}" srcOrd="0" destOrd="0" presId="urn:microsoft.com/office/officeart/2008/layout/LinedList"/>
    <dgm:cxn modelId="{0376C591-F5DF-47DF-B98B-EF2EDA68B03C}" type="presParOf" srcId="{3956FAE7-0ED6-4E9C-877C-72A3FE64029A}" destId="{9E3CE1DF-7D24-408E-B1C6-8FDFF7593A0C}" srcOrd="1" destOrd="0" presId="urn:microsoft.com/office/officeart/2008/layout/LinedList"/>
    <dgm:cxn modelId="{74E56873-5DF6-48AE-A9CF-601B268FEA76}" type="presParOf" srcId="{3956FAE7-0ED6-4E9C-877C-72A3FE64029A}" destId="{5876D52C-96BF-4877-97A7-4A4811F12FA5}" srcOrd="2" destOrd="0" presId="urn:microsoft.com/office/officeart/2008/layout/LinedList"/>
    <dgm:cxn modelId="{93A1116C-14AF-4A44-B2D6-0B2BA40ABE1C}" type="presParOf" srcId="{D51B411A-4BD4-489F-B79F-C2CAC27BE8B5}" destId="{3FDC6809-53AB-4579-A825-BD8133F0898E}" srcOrd="2" destOrd="0" presId="urn:microsoft.com/office/officeart/2008/layout/LinedList"/>
    <dgm:cxn modelId="{E60A3A8D-FEAE-400A-B036-22615AC44A6A}" type="presParOf" srcId="{D51B411A-4BD4-489F-B79F-C2CAC27BE8B5}" destId="{FC2D3B33-10A2-4305-8887-A1B8EE3EAC71}" srcOrd="3" destOrd="0" presId="urn:microsoft.com/office/officeart/2008/layout/LinedList"/>
    <dgm:cxn modelId="{C414AD3D-1DF1-43B1-AAFC-F0D380843CAE}" type="presParOf" srcId="{D51B411A-4BD4-489F-B79F-C2CAC27BE8B5}" destId="{4C8FCF58-647C-4027-BA5A-568CF1745558}" srcOrd="4" destOrd="0" presId="urn:microsoft.com/office/officeart/2008/layout/LinedList"/>
    <dgm:cxn modelId="{20834EF3-41E9-47F2-AA94-B7CA927C6175}" type="presParOf" srcId="{4C8FCF58-647C-4027-BA5A-568CF1745558}" destId="{F3DA138A-CD29-40D4-B1BD-416E7090EEA5}" srcOrd="0" destOrd="0" presId="urn:microsoft.com/office/officeart/2008/layout/LinedList"/>
    <dgm:cxn modelId="{66C6EA11-5654-4A04-B24A-2BD014A7CFCF}" type="presParOf" srcId="{4C8FCF58-647C-4027-BA5A-568CF1745558}" destId="{52021116-57AB-4B9A-ACD8-E3C174C0FB65}" srcOrd="1" destOrd="0" presId="urn:microsoft.com/office/officeart/2008/layout/LinedList"/>
    <dgm:cxn modelId="{E42C4422-7BA8-4021-9F1F-AEA3EE7D692C}" type="presParOf" srcId="{4C8FCF58-647C-4027-BA5A-568CF1745558}" destId="{429EF78E-1AC8-4B20-8C41-22F7E3246185}" srcOrd="2" destOrd="0" presId="urn:microsoft.com/office/officeart/2008/layout/LinedList"/>
    <dgm:cxn modelId="{F954276E-04CE-42BD-990F-9F91978D4338}" type="presParOf" srcId="{D51B411A-4BD4-489F-B79F-C2CAC27BE8B5}" destId="{2F99C7A7-C2C4-41AA-A203-4CB9CFB6316C}" srcOrd="5" destOrd="0" presId="urn:microsoft.com/office/officeart/2008/layout/LinedList"/>
    <dgm:cxn modelId="{2B12B869-B11B-48B8-B6B2-BA25B35713C4}" type="presParOf" srcId="{D51B411A-4BD4-489F-B79F-C2CAC27BE8B5}" destId="{DBD35409-E4D9-4372-A706-3CCBC0DC4A21}" srcOrd="6" destOrd="0" presId="urn:microsoft.com/office/officeart/2008/layout/LinedList"/>
    <dgm:cxn modelId="{5065C118-ABEC-48F6-82E5-F0DBE993CCBF}" type="presParOf" srcId="{D51B411A-4BD4-489F-B79F-C2CAC27BE8B5}" destId="{4E5E7E9D-3FAA-4FA1-8ACD-078B8B1905C0}" srcOrd="7" destOrd="0" presId="urn:microsoft.com/office/officeart/2008/layout/LinedList"/>
    <dgm:cxn modelId="{1C18F38F-698B-49AD-BA83-0C08E185D7A6}" type="presParOf" srcId="{4E5E7E9D-3FAA-4FA1-8ACD-078B8B1905C0}" destId="{C0515AEF-BB50-4CD2-B4B6-B8CD598206B2}" srcOrd="0" destOrd="0" presId="urn:microsoft.com/office/officeart/2008/layout/LinedList"/>
    <dgm:cxn modelId="{5398F86C-4F54-479A-914A-D211305E6A89}" type="presParOf" srcId="{4E5E7E9D-3FAA-4FA1-8ACD-078B8B1905C0}" destId="{80ACAECA-F8B0-4B4C-B16A-E810851FBE81}" srcOrd="1" destOrd="0" presId="urn:microsoft.com/office/officeart/2008/layout/LinedList"/>
    <dgm:cxn modelId="{C2B67F1D-D515-4DC0-986E-6F7EE675F17A}" type="presParOf" srcId="{4E5E7E9D-3FAA-4FA1-8ACD-078B8B1905C0}" destId="{D5B53CAC-D151-4CE7-9307-48D5F7C694E7}" srcOrd="2" destOrd="0" presId="urn:microsoft.com/office/officeart/2008/layout/LinedList"/>
    <dgm:cxn modelId="{5606C57B-45B5-43D1-86AF-9F9BBCE9CD69}" type="presParOf" srcId="{D51B411A-4BD4-489F-B79F-C2CAC27BE8B5}" destId="{A3900AA2-ED0B-42BA-A748-9447DC905993}" srcOrd="8" destOrd="0" presId="urn:microsoft.com/office/officeart/2008/layout/LinedList"/>
    <dgm:cxn modelId="{107B1D0B-7864-4510-9F19-D920191CEEEC}" type="presParOf" srcId="{D51B411A-4BD4-489F-B79F-C2CAC27BE8B5}" destId="{02C760BB-BE52-4881-A9E7-76F5CB4370DB}" srcOrd="9" destOrd="0" presId="urn:microsoft.com/office/officeart/2008/layout/LinedList"/>
    <dgm:cxn modelId="{17768109-90A5-41FA-9B28-336DDF31A614}" type="presParOf" srcId="{D51B411A-4BD4-489F-B79F-C2CAC27BE8B5}" destId="{B361C5BA-D841-41B3-A5CB-924518BD6A97}" srcOrd="10" destOrd="0" presId="urn:microsoft.com/office/officeart/2008/layout/LinedList"/>
    <dgm:cxn modelId="{ADC86BD8-2E9E-4CE9-A0A3-9E503D8EBFF8}" type="presParOf" srcId="{B361C5BA-D841-41B3-A5CB-924518BD6A97}" destId="{48D561D1-BA4B-4B9C-BC94-6B90D9ACADC7}" srcOrd="0" destOrd="0" presId="urn:microsoft.com/office/officeart/2008/layout/LinedList"/>
    <dgm:cxn modelId="{66BC97E4-4CEF-4BB9-BA2F-6B4001CCB754}" type="presParOf" srcId="{B361C5BA-D841-41B3-A5CB-924518BD6A97}" destId="{D0FCADE0-DB18-422D-A6E2-5AABA59F94D1}" srcOrd="1" destOrd="0" presId="urn:microsoft.com/office/officeart/2008/layout/LinedList"/>
    <dgm:cxn modelId="{5A8B86B2-6627-4D67-A9E0-219BAD656E67}" type="presParOf" srcId="{B361C5BA-D841-41B3-A5CB-924518BD6A97}" destId="{2E2812C0-A598-46A4-B3C3-CB0B42B5423B}" srcOrd="2" destOrd="0" presId="urn:microsoft.com/office/officeart/2008/layout/LinedList"/>
    <dgm:cxn modelId="{113DB2DF-E84B-4CF2-A7D9-33DFD775C720}" type="presParOf" srcId="{D51B411A-4BD4-489F-B79F-C2CAC27BE8B5}" destId="{D0EF0DCC-5395-48F0-939E-51DAC85EE2DD}" srcOrd="11" destOrd="0" presId="urn:microsoft.com/office/officeart/2008/layout/LinedList"/>
    <dgm:cxn modelId="{31BEA2CB-1240-444C-91A7-F513A3DA1603}" type="presParOf" srcId="{D51B411A-4BD4-489F-B79F-C2CAC27BE8B5}" destId="{5AD31472-F1F6-4D43-992F-9F366DD95221}" srcOrd="12"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C44B1D6-0D92-4E95-9031-71C9092AF4B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NZ"/>
        </a:p>
      </dgm:t>
    </dgm:pt>
    <dgm:pt modelId="{E8F800B4-317E-415E-B54C-4747EE06762B}">
      <dgm:prSet phldrT="[Text]" custT="1"/>
      <dgm:spPr>
        <a:xfrm>
          <a:off x="0" y="0"/>
          <a:ext cx="1590659" cy="2419350"/>
        </a:xfrm>
        <a:prstGeom prst="rect">
          <a:avLst/>
        </a:prstGeom>
        <a:noFill/>
        <a:ln>
          <a:noFill/>
        </a:ln>
        <a:effectLst/>
      </dgm:spPr>
      <dgm:t>
        <a:bodyPr/>
        <a:lstStyle/>
        <a:p>
          <a:pPr algn="ctr">
            <a:buNone/>
          </a:pPr>
          <a:r>
            <a:rPr lang="en-NZ" sz="2000">
              <a:solidFill>
                <a:sysClr val="windowText" lastClr="000000">
                  <a:hueOff val="0"/>
                  <a:satOff val="0"/>
                  <a:lumOff val="0"/>
                  <a:alphaOff val="0"/>
                </a:sysClr>
              </a:solidFill>
              <a:latin typeface="Arial"/>
              <a:ea typeface="+mn-ea"/>
              <a:cs typeface="Arial"/>
            </a:rPr>
            <a:t>Te Reo Matatini or Literacy</a:t>
          </a:r>
        </a:p>
        <a:p>
          <a:pPr algn="ctr">
            <a:buNone/>
          </a:pPr>
          <a:endParaRPr lang="en-NZ" sz="18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a:p>
          <a:pPr algn="ctr">
            <a:buNone/>
          </a:pPr>
          <a:r>
            <a:rPr lang="en-NZ" sz="1600" i="1">
              <a:solidFill>
                <a:sysClr val="windowText" lastClr="000000">
                  <a:hueOff val="0"/>
                  <a:satOff val="0"/>
                  <a:lumOff val="0"/>
                  <a:alphaOff val="0"/>
                </a:sysClr>
              </a:solidFill>
              <a:latin typeface="Arial"/>
              <a:ea typeface="+mn-ea"/>
              <a:cs typeface="Arial"/>
            </a:rPr>
            <a:t>No mixing of methods</a:t>
          </a:r>
        </a:p>
      </dgm:t>
    </dgm:pt>
    <dgm:pt modelId="{175F7C69-64E2-4EDE-84F7-C3DF303120B7}" type="parTrans" cxnId="{34E33DA2-E572-4D90-98EC-3D4D8F1A9DA8}">
      <dgm:prSet/>
      <dgm:spPr/>
      <dgm:t>
        <a:bodyPr/>
        <a:lstStyle/>
        <a:p>
          <a:pPr algn="ctr"/>
          <a:endParaRPr lang="en-NZ"/>
        </a:p>
      </dgm:t>
    </dgm:pt>
    <dgm:pt modelId="{804472B3-71B8-456C-8C4A-1F8C14973F48}" type="sibTrans" cxnId="{34E33DA2-E572-4D90-98EC-3D4D8F1A9DA8}">
      <dgm:prSet/>
      <dgm:spPr/>
      <dgm:t>
        <a:bodyPr/>
        <a:lstStyle/>
        <a:p>
          <a:pPr algn="ctr"/>
          <a:endParaRPr lang="en-NZ"/>
        </a:p>
      </dgm:t>
    </dgm:pt>
    <dgm:pt modelId="{893ADF1F-AFC0-43A4-B132-02F398176E59}">
      <dgm:prSet phldrT="[Text]" custT="1"/>
      <dgm:spPr>
        <a:xfrm>
          <a:off x="1685788" y="18723"/>
          <a:ext cx="4978421" cy="374479"/>
        </a:xfrm>
        <a:prstGeom prst="rect">
          <a:avLst/>
        </a:prstGeom>
        <a:noFill/>
        <a:ln>
          <a:noFill/>
        </a:ln>
        <a:effectLst/>
      </dgm:spPr>
      <dgm:t>
        <a:bodyPr/>
        <a:lstStyle/>
        <a:p>
          <a:pPr algn="ctr">
            <a:buNone/>
          </a:pPr>
          <a:r>
            <a:rPr lang="en-NZ" sz="1800">
              <a:solidFill>
                <a:sysClr val="windowText" lastClr="000000">
                  <a:hueOff val="0"/>
                  <a:satOff val="0"/>
                  <a:lumOff val="0"/>
                  <a:alphaOff val="0"/>
                </a:sysClr>
              </a:solidFill>
              <a:latin typeface="Arial"/>
              <a:ea typeface="+mn-ea"/>
              <a:cs typeface="Arial"/>
            </a:rPr>
            <a:t>Literacy Reading 32403 and Literacy Writing 32405</a:t>
          </a:r>
        </a:p>
      </dgm:t>
    </dgm:pt>
    <dgm:pt modelId="{268C6E3D-BE94-4FD0-8228-5DA973F85FE6}" type="parTrans" cxnId="{F7D86FAB-51BE-4AA9-8972-F2C1C27B1B15}">
      <dgm:prSet/>
      <dgm:spPr/>
      <dgm:t>
        <a:bodyPr/>
        <a:lstStyle/>
        <a:p>
          <a:pPr algn="ctr"/>
          <a:endParaRPr lang="en-NZ"/>
        </a:p>
      </dgm:t>
    </dgm:pt>
    <dgm:pt modelId="{018F4C9C-7E70-4E67-BFEB-6E28C6BC1212}" type="sibTrans" cxnId="{F7D86FAB-51BE-4AA9-8972-F2C1C27B1B15}">
      <dgm:prSet/>
      <dgm:spPr/>
      <dgm:t>
        <a:bodyPr/>
        <a:lstStyle/>
        <a:p>
          <a:pPr algn="ctr"/>
          <a:endParaRPr lang="en-NZ"/>
        </a:p>
      </dgm:t>
    </dgm:pt>
    <dgm:pt modelId="{F2B6C63C-CB57-456F-B6CB-27736FC76BF5}">
      <dgm:prSet phldrT="[Text]" custT="1"/>
      <dgm:spPr>
        <a:xfrm>
          <a:off x="1685788" y="411927"/>
          <a:ext cx="4978421" cy="374479"/>
        </a:xfrm>
        <a:prstGeom prst="rect">
          <a:avLst/>
        </a:prstGeom>
        <a:noFill/>
        <a:ln>
          <a:noFill/>
        </a:ln>
        <a:effectLst/>
      </dgm:spPr>
      <dgm:t>
        <a:bodyPr/>
        <a:lstStyle/>
        <a:p>
          <a:pPr algn="ctr" rtl="0">
            <a:buNone/>
          </a:pPr>
          <a:r>
            <a:rPr lang="en-NZ" sz="1800" dirty="0">
              <a:solidFill>
                <a:sysClr val="windowText" lastClr="000000">
                  <a:hueOff val="0"/>
                  <a:satOff val="0"/>
                  <a:lumOff val="0"/>
                  <a:alphaOff val="0"/>
                </a:sysClr>
              </a:solidFill>
              <a:latin typeface="Arial"/>
              <a:ea typeface="+mn-ea"/>
              <a:cs typeface="Arial"/>
            </a:rPr>
            <a:t>Te Reo Matatini 32414</a:t>
          </a:r>
        </a:p>
      </dgm:t>
    </dgm:pt>
    <dgm:pt modelId="{881968F8-B69B-47C5-A96D-48FAF1251201}" type="parTrans" cxnId="{FA79E4D8-CD45-450C-8CC4-68DA48EAC1B6}">
      <dgm:prSet/>
      <dgm:spPr/>
      <dgm:t>
        <a:bodyPr/>
        <a:lstStyle/>
        <a:p>
          <a:pPr algn="ctr"/>
          <a:endParaRPr lang="en-NZ"/>
        </a:p>
      </dgm:t>
    </dgm:pt>
    <dgm:pt modelId="{6443E3DB-69DD-4569-98A8-DA9CE615160A}" type="sibTrans" cxnId="{FA79E4D8-CD45-450C-8CC4-68DA48EAC1B6}">
      <dgm:prSet/>
      <dgm:spPr/>
      <dgm:t>
        <a:bodyPr/>
        <a:lstStyle/>
        <a:p>
          <a:pPr algn="ctr"/>
          <a:endParaRPr lang="en-NZ"/>
        </a:p>
      </dgm:t>
    </dgm:pt>
    <dgm:pt modelId="{FB0F5EE4-4B06-4236-B4D6-F3E3F02C599D}">
      <dgm:prSet phldrT="[Text]" custT="1"/>
      <dgm:spPr>
        <a:xfrm>
          <a:off x="1685788" y="805130"/>
          <a:ext cx="4978421" cy="545732"/>
        </a:xfrm>
        <a:prstGeom prst="rect">
          <a:avLst/>
        </a:prstGeom>
        <a:noFill/>
        <a:ln>
          <a:noFill/>
        </a:ln>
        <a:effectLst/>
      </dgm:spPr>
      <dgm:t>
        <a:bodyPr/>
        <a:lstStyle/>
        <a:p>
          <a:pPr algn="ctr">
            <a:buNone/>
          </a:pPr>
          <a:r>
            <a:rPr lang="en-NZ" sz="1800">
              <a:solidFill>
                <a:sysClr val="windowText" lastClr="000000">
                  <a:hueOff val="0"/>
                  <a:satOff val="0"/>
                  <a:lumOff val="0"/>
                  <a:alphaOff val="0"/>
                </a:sysClr>
              </a:solidFill>
              <a:latin typeface="Arial"/>
              <a:ea typeface="+mn-ea"/>
              <a:cs typeface="Arial"/>
            </a:rPr>
            <a:t>10 credits of additional standards for Literacy (including some with usage restrictions)</a:t>
          </a:r>
        </a:p>
        <a:p>
          <a:pPr algn="ctr">
            <a:buNone/>
          </a:pPr>
          <a:endParaRPr lang="en-NZ" sz="12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011ED601-8446-4D45-A7EF-4053CCDDA485}" type="parTrans" cxnId="{4C6F1818-39FF-44B8-AA6A-BC39C1047E72}">
      <dgm:prSet/>
      <dgm:spPr/>
      <dgm:t>
        <a:bodyPr/>
        <a:lstStyle/>
        <a:p>
          <a:pPr algn="ctr"/>
          <a:endParaRPr lang="en-NZ"/>
        </a:p>
      </dgm:t>
    </dgm:pt>
    <dgm:pt modelId="{C1A2E593-F624-4657-859D-C19B3127108C}" type="sibTrans" cxnId="{4C6F1818-39FF-44B8-AA6A-BC39C1047E72}">
      <dgm:prSet/>
      <dgm:spPr/>
      <dgm:t>
        <a:bodyPr/>
        <a:lstStyle/>
        <a:p>
          <a:pPr algn="ctr"/>
          <a:endParaRPr lang="en-NZ"/>
        </a:p>
      </dgm:t>
    </dgm:pt>
    <dgm:pt modelId="{4999BD51-C773-4FF7-AD24-0D14B63BC691}">
      <dgm:prSet custT="1"/>
      <dgm:spPr>
        <a:xfrm>
          <a:off x="1685788" y="1369587"/>
          <a:ext cx="4978421" cy="374479"/>
        </a:xfrm>
        <a:prstGeom prst="rect">
          <a:avLst/>
        </a:prstGeom>
        <a:noFill/>
        <a:ln>
          <a:noFill/>
        </a:ln>
        <a:effectLst/>
      </dgm:spPr>
      <dgm:t>
        <a:bodyPr/>
        <a:lstStyle/>
        <a:p>
          <a:pPr algn="ctr">
            <a:buNone/>
          </a:pPr>
          <a:r>
            <a:rPr lang="en-NZ" sz="1800">
              <a:solidFill>
                <a:sysClr val="windowText" lastClr="000000">
                  <a:hueOff val="0"/>
                  <a:satOff val="0"/>
                  <a:lumOff val="0"/>
                  <a:alphaOff val="0"/>
                </a:sysClr>
              </a:solidFill>
              <a:latin typeface="Arial"/>
              <a:ea typeface="+mn-ea"/>
              <a:cs typeface="Arial"/>
            </a:rPr>
            <a:t>10 credits of additional standards for Te Reo Matatini</a:t>
          </a:r>
        </a:p>
      </dgm:t>
    </dgm:pt>
    <dgm:pt modelId="{9C16E8B0-2477-4D4A-82A1-83DB3E3279B3}" type="parTrans" cxnId="{0B300AA3-6BCC-4FCD-A7B2-184082613093}">
      <dgm:prSet/>
      <dgm:spPr/>
      <dgm:t>
        <a:bodyPr/>
        <a:lstStyle/>
        <a:p>
          <a:pPr algn="ctr"/>
          <a:endParaRPr lang="en-NZ"/>
        </a:p>
      </dgm:t>
    </dgm:pt>
    <dgm:pt modelId="{7CF0D7A4-E86B-4499-9DC3-9C230DD8C015}" type="sibTrans" cxnId="{0B300AA3-6BCC-4FCD-A7B2-184082613093}">
      <dgm:prSet/>
      <dgm:spPr/>
      <dgm:t>
        <a:bodyPr/>
        <a:lstStyle/>
        <a:p>
          <a:pPr algn="ctr"/>
          <a:endParaRPr lang="en-NZ"/>
        </a:p>
      </dgm:t>
    </dgm:pt>
    <dgm:pt modelId="{D2418AE1-191D-4E5C-A4D5-D70A335B33CC}">
      <dgm:prSet custT="1"/>
      <dgm:spPr>
        <a:xfrm>
          <a:off x="1685788" y="1762790"/>
          <a:ext cx="4978421" cy="637285"/>
        </a:xfrm>
        <a:prstGeom prst="rect">
          <a:avLst/>
        </a:prstGeom>
        <a:noFill/>
        <a:ln>
          <a:noFill/>
        </a:ln>
        <a:effectLst/>
      </dgm:spPr>
      <dgm:t>
        <a:bodyPr/>
        <a:lstStyle/>
        <a:p>
          <a:pPr algn="ctr" rtl="0">
            <a:buNone/>
          </a:pPr>
          <a:r>
            <a:rPr lang="en-NZ" sz="1600">
              <a:solidFill>
                <a:sysClr val="windowText" lastClr="000000">
                  <a:hueOff val="0"/>
                  <a:satOff val="0"/>
                  <a:lumOff val="0"/>
                  <a:alphaOff val="0"/>
                </a:sysClr>
              </a:solidFill>
              <a:latin typeface="Arial"/>
              <a:ea typeface="+mn-ea"/>
              <a:cs typeface="Arial"/>
            </a:rPr>
            <a:t>Completed requirement achieved before 2024 (all 10 credits) </a:t>
          </a:r>
        </a:p>
      </dgm:t>
    </dgm:pt>
    <dgm:pt modelId="{C81F7400-9DB5-46F2-8DDA-0A3D3B4C60FF}" type="parTrans" cxnId="{A66F414E-3356-404F-B1A7-09C312CD8965}">
      <dgm:prSet/>
      <dgm:spPr/>
      <dgm:t>
        <a:bodyPr/>
        <a:lstStyle/>
        <a:p>
          <a:pPr algn="ctr"/>
          <a:endParaRPr lang="en-NZ"/>
        </a:p>
      </dgm:t>
    </dgm:pt>
    <dgm:pt modelId="{0F9CBD85-BE72-45E7-A786-3ACA3E64EA9C}" type="sibTrans" cxnId="{A66F414E-3356-404F-B1A7-09C312CD8965}">
      <dgm:prSet/>
      <dgm:spPr/>
      <dgm:t>
        <a:bodyPr/>
        <a:lstStyle/>
        <a:p>
          <a:pPr algn="ctr"/>
          <a:endParaRPr lang="en-NZ"/>
        </a:p>
      </dgm:t>
    </dgm:pt>
    <dgm:pt modelId="{3C3E0139-9B07-48AD-8A52-60470D2F22CA}" type="pres">
      <dgm:prSet presAssocID="{0C44B1D6-0D92-4E95-9031-71C9092AF4B4}" presName="vert0" presStyleCnt="0">
        <dgm:presLayoutVars>
          <dgm:dir/>
          <dgm:animOne val="branch"/>
          <dgm:animLvl val="lvl"/>
        </dgm:presLayoutVars>
      </dgm:prSet>
      <dgm:spPr/>
    </dgm:pt>
    <dgm:pt modelId="{B76404F9-1AC9-45B6-A1C5-6B39D2294480}" type="pres">
      <dgm:prSet presAssocID="{E8F800B4-317E-415E-B54C-4747EE06762B}" presName="thickLine" presStyleLbl="alignNode1" presStyleIdx="0" presStyleCnt="1"/>
      <dgm:spPr>
        <a:xfrm>
          <a:off x="0" y="0"/>
          <a:ext cx="6667500" cy="0"/>
        </a:xfrm>
        <a:prstGeom prst="line">
          <a:avLst/>
        </a:prstGeo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dgm:spPr>
    </dgm:pt>
    <dgm:pt modelId="{083DA07F-E03A-45D0-8BBB-4ADCB35E98F6}" type="pres">
      <dgm:prSet presAssocID="{E8F800B4-317E-415E-B54C-4747EE06762B}" presName="horz1" presStyleCnt="0"/>
      <dgm:spPr/>
    </dgm:pt>
    <dgm:pt modelId="{C169740D-F17F-4B3C-A508-DF47CF9D9502}" type="pres">
      <dgm:prSet presAssocID="{E8F800B4-317E-415E-B54C-4747EE06762B}" presName="tx1" presStyleLbl="revTx" presStyleIdx="0" presStyleCnt="6" custScaleX="187234"/>
      <dgm:spPr/>
    </dgm:pt>
    <dgm:pt modelId="{D51B411A-4BD4-489F-B79F-C2CAC27BE8B5}" type="pres">
      <dgm:prSet presAssocID="{E8F800B4-317E-415E-B54C-4747EE06762B}" presName="vert1" presStyleCnt="0"/>
      <dgm:spPr/>
    </dgm:pt>
    <dgm:pt modelId="{93E3C196-0E0D-4482-82DC-FAC6C7BB4582}" type="pres">
      <dgm:prSet presAssocID="{893ADF1F-AFC0-43A4-B132-02F398176E59}" presName="vertSpace2a" presStyleCnt="0"/>
      <dgm:spPr/>
    </dgm:pt>
    <dgm:pt modelId="{3956FAE7-0ED6-4E9C-877C-72A3FE64029A}" type="pres">
      <dgm:prSet presAssocID="{893ADF1F-AFC0-43A4-B132-02F398176E59}" presName="horz2" presStyleCnt="0"/>
      <dgm:spPr/>
    </dgm:pt>
    <dgm:pt modelId="{04ED2B4B-1959-420E-BC76-98E748298AD4}" type="pres">
      <dgm:prSet presAssocID="{893ADF1F-AFC0-43A4-B132-02F398176E59}" presName="horzSpace2" presStyleCnt="0"/>
      <dgm:spPr/>
    </dgm:pt>
    <dgm:pt modelId="{9E3CE1DF-7D24-408E-B1C6-8FDFF7593A0C}" type="pres">
      <dgm:prSet presAssocID="{893ADF1F-AFC0-43A4-B132-02F398176E59}" presName="tx2" presStyleLbl="revTx" presStyleIdx="1" presStyleCnt="6"/>
      <dgm:spPr/>
    </dgm:pt>
    <dgm:pt modelId="{5876D52C-96BF-4877-97A7-4A4811F12FA5}" type="pres">
      <dgm:prSet presAssocID="{893ADF1F-AFC0-43A4-B132-02F398176E59}" presName="vert2" presStyleCnt="0"/>
      <dgm:spPr/>
    </dgm:pt>
    <dgm:pt modelId="{3FDC6809-53AB-4579-A825-BD8133F0898E}" type="pres">
      <dgm:prSet presAssocID="{893ADF1F-AFC0-43A4-B132-02F398176E59}" presName="thinLine2b" presStyleLbl="callout" presStyleIdx="0" presStyleCnt="5"/>
      <dgm:spPr>
        <a:xfrm>
          <a:off x="1590659" y="393203"/>
          <a:ext cx="5073550" cy="0"/>
        </a:xfrm>
        <a:prstGeom prst="line">
          <a:avLst/>
        </a:prstGeom>
        <a:solidFill>
          <a:srgbClr val="4472C4">
            <a:hueOff val="0"/>
            <a:satOff val="0"/>
            <a:lumOff val="0"/>
            <a:alphaOff val="0"/>
          </a:srgbClr>
        </a:solidFill>
        <a:ln w="12700" cap="flat" cmpd="sng" algn="ctr">
          <a:solidFill>
            <a:srgbClr val="4472C4">
              <a:tint val="50000"/>
              <a:hueOff val="0"/>
              <a:satOff val="0"/>
              <a:lumOff val="0"/>
              <a:alphaOff val="0"/>
            </a:srgbClr>
          </a:solidFill>
          <a:prstDash val="solid"/>
          <a:miter lim="800000"/>
        </a:ln>
        <a:effectLst/>
      </dgm:spPr>
    </dgm:pt>
    <dgm:pt modelId="{FC2D3B33-10A2-4305-8887-A1B8EE3EAC71}" type="pres">
      <dgm:prSet presAssocID="{893ADF1F-AFC0-43A4-B132-02F398176E59}" presName="vertSpace2b" presStyleCnt="0"/>
      <dgm:spPr/>
    </dgm:pt>
    <dgm:pt modelId="{4C8FCF58-647C-4027-BA5A-568CF1745558}" type="pres">
      <dgm:prSet presAssocID="{F2B6C63C-CB57-456F-B6CB-27736FC76BF5}" presName="horz2" presStyleCnt="0"/>
      <dgm:spPr/>
    </dgm:pt>
    <dgm:pt modelId="{F3DA138A-CD29-40D4-B1BD-416E7090EEA5}" type="pres">
      <dgm:prSet presAssocID="{F2B6C63C-CB57-456F-B6CB-27736FC76BF5}" presName="horzSpace2" presStyleCnt="0"/>
      <dgm:spPr/>
    </dgm:pt>
    <dgm:pt modelId="{52021116-57AB-4B9A-ACD8-E3C174C0FB65}" type="pres">
      <dgm:prSet presAssocID="{F2B6C63C-CB57-456F-B6CB-27736FC76BF5}" presName="tx2" presStyleLbl="revTx" presStyleIdx="2" presStyleCnt="6"/>
      <dgm:spPr/>
    </dgm:pt>
    <dgm:pt modelId="{429EF78E-1AC8-4B20-8C41-22F7E3246185}" type="pres">
      <dgm:prSet presAssocID="{F2B6C63C-CB57-456F-B6CB-27736FC76BF5}" presName="vert2" presStyleCnt="0"/>
      <dgm:spPr/>
    </dgm:pt>
    <dgm:pt modelId="{2F99C7A7-C2C4-41AA-A203-4CB9CFB6316C}" type="pres">
      <dgm:prSet presAssocID="{F2B6C63C-CB57-456F-B6CB-27736FC76BF5}" presName="thinLine2b" presStyleLbl="callout" presStyleIdx="1" presStyleCnt="5"/>
      <dgm:spPr>
        <a:xfrm>
          <a:off x="1590659" y="786406"/>
          <a:ext cx="5073550" cy="0"/>
        </a:xfrm>
        <a:prstGeom prst="line">
          <a:avLst/>
        </a:prstGeom>
        <a:solidFill>
          <a:srgbClr val="4472C4">
            <a:hueOff val="0"/>
            <a:satOff val="0"/>
            <a:lumOff val="0"/>
            <a:alphaOff val="0"/>
          </a:srgbClr>
        </a:solidFill>
        <a:ln w="12700" cap="flat" cmpd="sng" algn="ctr">
          <a:solidFill>
            <a:srgbClr val="4472C4">
              <a:tint val="50000"/>
              <a:hueOff val="0"/>
              <a:satOff val="0"/>
              <a:lumOff val="0"/>
              <a:alphaOff val="0"/>
            </a:srgbClr>
          </a:solidFill>
          <a:prstDash val="solid"/>
          <a:miter lim="800000"/>
        </a:ln>
        <a:effectLst/>
      </dgm:spPr>
    </dgm:pt>
    <dgm:pt modelId="{DBD35409-E4D9-4372-A706-3CCBC0DC4A21}" type="pres">
      <dgm:prSet presAssocID="{F2B6C63C-CB57-456F-B6CB-27736FC76BF5}" presName="vertSpace2b" presStyleCnt="0"/>
      <dgm:spPr/>
    </dgm:pt>
    <dgm:pt modelId="{4E5E7E9D-3FAA-4FA1-8ACD-078B8B1905C0}" type="pres">
      <dgm:prSet presAssocID="{FB0F5EE4-4B06-4236-B4D6-F3E3F02C599D}" presName="horz2" presStyleCnt="0"/>
      <dgm:spPr/>
    </dgm:pt>
    <dgm:pt modelId="{C0515AEF-BB50-4CD2-B4B6-B8CD598206B2}" type="pres">
      <dgm:prSet presAssocID="{FB0F5EE4-4B06-4236-B4D6-F3E3F02C599D}" presName="horzSpace2" presStyleCnt="0"/>
      <dgm:spPr/>
    </dgm:pt>
    <dgm:pt modelId="{80ACAECA-F8B0-4B4C-B16A-E810851FBE81}" type="pres">
      <dgm:prSet presAssocID="{FB0F5EE4-4B06-4236-B4D6-F3E3F02C599D}" presName="tx2" presStyleLbl="revTx" presStyleIdx="3" presStyleCnt="6" custScaleY="193812"/>
      <dgm:spPr/>
    </dgm:pt>
    <dgm:pt modelId="{D5B53CAC-D151-4CE7-9307-48D5F7C694E7}" type="pres">
      <dgm:prSet presAssocID="{FB0F5EE4-4B06-4236-B4D6-F3E3F02C599D}" presName="vert2" presStyleCnt="0"/>
      <dgm:spPr/>
    </dgm:pt>
    <dgm:pt modelId="{A3900AA2-ED0B-42BA-A748-9447DC905993}" type="pres">
      <dgm:prSet presAssocID="{FB0F5EE4-4B06-4236-B4D6-F3E3F02C599D}" presName="thinLine2b" presStyleLbl="callout" presStyleIdx="2" presStyleCnt="5"/>
      <dgm:spPr>
        <a:xfrm>
          <a:off x="1590659" y="1350863"/>
          <a:ext cx="5073550" cy="0"/>
        </a:xfrm>
        <a:prstGeom prst="line">
          <a:avLst/>
        </a:prstGeom>
        <a:solidFill>
          <a:srgbClr val="4472C4">
            <a:hueOff val="0"/>
            <a:satOff val="0"/>
            <a:lumOff val="0"/>
            <a:alphaOff val="0"/>
          </a:srgbClr>
        </a:solidFill>
        <a:ln w="12700" cap="flat" cmpd="sng" algn="ctr">
          <a:solidFill>
            <a:srgbClr val="4472C4">
              <a:tint val="50000"/>
              <a:hueOff val="0"/>
              <a:satOff val="0"/>
              <a:lumOff val="0"/>
              <a:alphaOff val="0"/>
            </a:srgbClr>
          </a:solidFill>
          <a:prstDash val="solid"/>
          <a:miter lim="800000"/>
        </a:ln>
        <a:effectLst/>
      </dgm:spPr>
    </dgm:pt>
    <dgm:pt modelId="{02C760BB-BE52-4881-A9E7-76F5CB4370DB}" type="pres">
      <dgm:prSet presAssocID="{FB0F5EE4-4B06-4236-B4D6-F3E3F02C599D}" presName="vertSpace2b" presStyleCnt="0"/>
      <dgm:spPr/>
    </dgm:pt>
    <dgm:pt modelId="{F2B63C30-F1DB-43EC-AB2A-55BCC84695F6}" type="pres">
      <dgm:prSet presAssocID="{4999BD51-C773-4FF7-AD24-0D14B63BC691}" presName="horz2" presStyleCnt="0"/>
      <dgm:spPr/>
    </dgm:pt>
    <dgm:pt modelId="{5EFBFBCA-4018-4CDD-80DB-6E556401FFD1}" type="pres">
      <dgm:prSet presAssocID="{4999BD51-C773-4FF7-AD24-0D14B63BC691}" presName="horzSpace2" presStyleCnt="0"/>
      <dgm:spPr/>
    </dgm:pt>
    <dgm:pt modelId="{FF433216-A57B-46E1-97E8-5792F51D7F88}" type="pres">
      <dgm:prSet presAssocID="{4999BD51-C773-4FF7-AD24-0D14B63BC691}" presName="tx2" presStyleLbl="revTx" presStyleIdx="4" presStyleCnt="6" custScaleY="139027"/>
      <dgm:spPr/>
    </dgm:pt>
    <dgm:pt modelId="{2372D787-69CD-40DA-9107-5252A6E68CF2}" type="pres">
      <dgm:prSet presAssocID="{4999BD51-C773-4FF7-AD24-0D14B63BC691}" presName="vert2" presStyleCnt="0"/>
      <dgm:spPr/>
    </dgm:pt>
    <dgm:pt modelId="{7690F2C7-DBE3-4B05-9FA2-5C70062158E6}" type="pres">
      <dgm:prSet presAssocID="{4999BD51-C773-4FF7-AD24-0D14B63BC691}" presName="thinLine2b" presStyleLbl="callout" presStyleIdx="3" presStyleCnt="5"/>
      <dgm:spPr>
        <a:xfrm>
          <a:off x="1590659" y="1744066"/>
          <a:ext cx="5073550" cy="0"/>
        </a:xfrm>
        <a:prstGeom prst="line">
          <a:avLst/>
        </a:prstGeom>
        <a:solidFill>
          <a:srgbClr val="4472C4">
            <a:hueOff val="0"/>
            <a:satOff val="0"/>
            <a:lumOff val="0"/>
            <a:alphaOff val="0"/>
          </a:srgbClr>
        </a:solidFill>
        <a:ln w="12700" cap="flat" cmpd="sng" algn="ctr">
          <a:solidFill>
            <a:srgbClr val="4472C4">
              <a:tint val="50000"/>
              <a:hueOff val="0"/>
              <a:satOff val="0"/>
              <a:lumOff val="0"/>
              <a:alphaOff val="0"/>
            </a:srgbClr>
          </a:solidFill>
          <a:prstDash val="solid"/>
          <a:miter lim="800000"/>
        </a:ln>
        <a:effectLst/>
      </dgm:spPr>
    </dgm:pt>
    <dgm:pt modelId="{49D99407-7B40-494F-A19F-B168512A8E89}" type="pres">
      <dgm:prSet presAssocID="{4999BD51-C773-4FF7-AD24-0D14B63BC691}" presName="vertSpace2b" presStyleCnt="0"/>
      <dgm:spPr/>
    </dgm:pt>
    <dgm:pt modelId="{B361C5BA-D841-41B3-A5CB-924518BD6A97}" type="pres">
      <dgm:prSet presAssocID="{D2418AE1-191D-4E5C-A4D5-D70A335B33CC}" presName="horz2" presStyleCnt="0"/>
      <dgm:spPr/>
    </dgm:pt>
    <dgm:pt modelId="{48D561D1-BA4B-4B9C-BC94-6B90D9ACADC7}" type="pres">
      <dgm:prSet presAssocID="{D2418AE1-191D-4E5C-A4D5-D70A335B33CC}" presName="horzSpace2" presStyleCnt="0"/>
      <dgm:spPr/>
    </dgm:pt>
    <dgm:pt modelId="{D0FCADE0-DB18-422D-A6E2-5AABA59F94D1}" type="pres">
      <dgm:prSet presAssocID="{D2418AE1-191D-4E5C-A4D5-D70A335B33CC}" presName="tx2" presStyleLbl="revTx" presStyleIdx="5" presStyleCnt="6" custScaleY="170179"/>
      <dgm:spPr/>
    </dgm:pt>
    <dgm:pt modelId="{2E2812C0-A598-46A4-B3C3-CB0B42B5423B}" type="pres">
      <dgm:prSet presAssocID="{D2418AE1-191D-4E5C-A4D5-D70A335B33CC}" presName="vert2" presStyleCnt="0"/>
      <dgm:spPr/>
    </dgm:pt>
    <dgm:pt modelId="{D0EF0DCC-5395-48F0-939E-51DAC85EE2DD}" type="pres">
      <dgm:prSet presAssocID="{D2418AE1-191D-4E5C-A4D5-D70A335B33CC}" presName="thinLine2b" presStyleLbl="callout" presStyleIdx="4" presStyleCnt="5" custLinFactY="2171868" custLinFactNeighborX="30539" custLinFactNeighborY="2200000"/>
      <dgm:spPr>
        <a:xfrm>
          <a:off x="1590659" y="2400076"/>
          <a:ext cx="5073550" cy="0"/>
        </a:xfrm>
        <a:prstGeom prst="line">
          <a:avLst/>
        </a:prstGeom>
        <a:solidFill>
          <a:srgbClr val="4472C4">
            <a:hueOff val="0"/>
            <a:satOff val="0"/>
            <a:lumOff val="0"/>
            <a:alphaOff val="0"/>
          </a:srgbClr>
        </a:solidFill>
        <a:ln w="12700" cap="flat" cmpd="sng" algn="ctr">
          <a:solidFill>
            <a:srgbClr val="4472C4">
              <a:tint val="50000"/>
              <a:hueOff val="0"/>
              <a:satOff val="0"/>
              <a:lumOff val="0"/>
              <a:alphaOff val="0"/>
            </a:srgbClr>
          </a:solidFill>
          <a:prstDash val="solid"/>
          <a:miter lim="800000"/>
        </a:ln>
        <a:effectLst/>
      </dgm:spPr>
    </dgm:pt>
    <dgm:pt modelId="{5AD31472-F1F6-4D43-992F-9F366DD95221}" type="pres">
      <dgm:prSet presAssocID="{D2418AE1-191D-4E5C-A4D5-D70A335B33CC}" presName="vertSpace2b" presStyleCnt="0"/>
      <dgm:spPr/>
    </dgm:pt>
  </dgm:ptLst>
  <dgm:cxnLst>
    <dgm:cxn modelId="{4C6F1818-39FF-44B8-AA6A-BC39C1047E72}" srcId="{E8F800B4-317E-415E-B54C-4747EE06762B}" destId="{FB0F5EE4-4B06-4236-B4D6-F3E3F02C599D}" srcOrd="2" destOrd="0" parTransId="{011ED601-8446-4D45-A7EF-4053CCDDA485}" sibTransId="{C1A2E593-F624-4657-859D-C19B3127108C}"/>
    <dgm:cxn modelId="{85B1EF5B-F601-4533-AE59-7ADE223A4C77}" type="presOf" srcId="{893ADF1F-AFC0-43A4-B132-02F398176E59}" destId="{9E3CE1DF-7D24-408E-B1C6-8FDFF7593A0C}" srcOrd="0" destOrd="0" presId="urn:microsoft.com/office/officeart/2008/layout/LinedList"/>
    <dgm:cxn modelId="{4C4C204E-E7DF-41AE-87BF-C5D5AC22B19E}" type="presOf" srcId="{4999BD51-C773-4FF7-AD24-0D14B63BC691}" destId="{FF433216-A57B-46E1-97E8-5792F51D7F88}" srcOrd="0" destOrd="0" presId="urn:microsoft.com/office/officeart/2008/layout/LinedList"/>
    <dgm:cxn modelId="{A66F414E-3356-404F-B1A7-09C312CD8965}" srcId="{E8F800B4-317E-415E-B54C-4747EE06762B}" destId="{D2418AE1-191D-4E5C-A4D5-D70A335B33CC}" srcOrd="4" destOrd="0" parTransId="{C81F7400-9DB5-46F2-8DDA-0A3D3B4C60FF}" sibTransId="{0F9CBD85-BE72-45E7-A786-3ACA3E64EA9C}"/>
    <dgm:cxn modelId="{AA2AB253-F432-450A-8A0E-515153C08759}" type="presOf" srcId="{FB0F5EE4-4B06-4236-B4D6-F3E3F02C599D}" destId="{80ACAECA-F8B0-4B4C-B16A-E810851FBE81}" srcOrd="0" destOrd="0" presId="urn:microsoft.com/office/officeart/2008/layout/LinedList"/>
    <dgm:cxn modelId="{64B5D154-6E12-46E4-A5E5-39A5EA5606A5}" type="presOf" srcId="{F2B6C63C-CB57-456F-B6CB-27736FC76BF5}" destId="{52021116-57AB-4B9A-ACD8-E3C174C0FB65}" srcOrd="0" destOrd="0" presId="urn:microsoft.com/office/officeart/2008/layout/LinedList"/>
    <dgm:cxn modelId="{12A58D9A-BB67-4E18-9E65-E412CF3E467C}" type="presOf" srcId="{E8F800B4-317E-415E-B54C-4747EE06762B}" destId="{C169740D-F17F-4B3C-A508-DF47CF9D9502}" srcOrd="0" destOrd="0" presId="urn:microsoft.com/office/officeart/2008/layout/LinedList"/>
    <dgm:cxn modelId="{D9C49B9F-D69A-4F0D-852E-6192CBDDEB87}" type="presOf" srcId="{0C44B1D6-0D92-4E95-9031-71C9092AF4B4}" destId="{3C3E0139-9B07-48AD-8A52-60470D2F22CA}" srcOrd="0" destOrd="0" presId="urn:microsoft.com/office/officeart/2008/layout/LinedList"/>
    <dgm:cxn modelId="{34E33DA2-E572-4D90-98EC-3D4D8F1A9DA8}" srcId="{0C44B1D6-0D92-4E95-9031-71C9092AF4B4}" destId="{E8F800B4-317E-415E-B54C-4747EE06762B}" srcOrd="0" destOrd="0" parTransId="{175F7C69-64E2-4EDE-84F7-C3DF303120B7}" sibTransId="{804472B3-71B8-456C-8C4A-1F8C14973F48}"/>
    <dgm:cxn modelId="{0B300AA3-6BCC-4FCD-A7B2-184082613093}" srcId="{E8F800B4-317E-415E-B54C-4747EE06762B}" destId="{4999BD51-C773-4FF7-AD24-0D14B63BC691}" srcOrd="3" destOrd="0" parTransId="{9C16E8B0-2477-4D4A-82A1-83DB3E3279B3}" sibTransId="{7CF0D7A4-E86B-4499-9DC3-9C230DD8C015}"/>
    <dgm:cxn modelId="{F7D86FAB-51BE-4AA9-8972-F2C1C27B1B15}" srcId="{E8F800B4-317E-415E-B54C-4747EE06762B}" destId="{893ADF1F-AFC0-43A4-B132-02F398176E59}" srcOrd="0" destOrd="0" parTransId="{268C6E3D-BE94-4FD0-8228-5DA973F85FE6}" sibTransId="{018F4C9C-7E70-4E67-BFEB-6E28C6BC1212}"/>
    <dgm:cxn modelId="{FA79E4D8-CD45-450C-8CC4-68DA48EAC1B6}" srcId="{E8F800B4-317E-415E-B54C-4747EE06762B}" destId="{F2B6C63C-CB57-456F-B6CB-27736FC76BF5}" srcOrd="1" destOrd="0" parTransId="{881968F8-B69B-47C5-A96D-48FAF1251201}" sibTransId="{6443E3DB-69DD-4569-98A8-DA9CE615160A}"/>
    <dgm:cxn modelId="{69A27BDC-42A9-43F6-9FCC-7535BBCB0690}" type="presOf" srcId="{D2418AE1-191D-4E5C-A4D5-D70A335B33CC}" destId="{D0FCADE0-DB18-422D-A6E2-5AABA59F94D1}" srcOrd="0" destOrd="0" presId="urn:microsoft.com/office/officeart/2008/layout/LinedList"/>
    <dgm:cxn modelId="{324F289F-2EAB-47FF-AFFE-A33C2E1B9424}" type="presParOf" srcId="{3C3E0139-9B07-48AD-8A52-60470D2F22CA}" destId="{B76404F9-1AC9-45B6-A1C5-6B39D2294480}" srcOrd="0" destOrd="0" presId="urn:microsoft.com/office/officeart/2008/layout/LinedList"/>
    <dgm:cxn modelId="{FBC47A94-5CD6-41D6-A3FF-C64AF8F8CFFA}" type="presParOf" srcId="{3C3E0139-9B07-48AD-8A52-60470D2F22CA}" destId="{083DA07F-E03A-45D0-8BBB-4ADCB35E98F6}" srcOrd="1" destOrd="0" presId="urn:microsoft.com/office/officeart/2008/layout/LinedList"/>
    <dgm:cxn modelId="{C346FF28-A8AE-4930-BC25-2F35539E56BB}" type="presParOf" srcId="{083DA07F-E03A-45D0-8BBB-4ADCB35E98F6}" destId="{C169740D-F17F-4B3C-A508-DF47CF9D9502}" srcOrd="0" destOrd="0" presId="urn:microsoft.com/office/officeart/2008/layout/LinedList"/>
    <dgm:cxn modelId="{F72020F3-7A55-476A-87CA-D0B2E3B18280}" type="presParOf" srcId="{083DA07F-E03A-45D0-8BBB-4ADCB35E98F6}" destId="{D51B411A-4BD4-489F-B79F-C2CAC27BE8B5}" srcOrd="1" destOrd="0" presId="urn:microsoft.com/office/officeart/2008/layout/LinedList"/>
    <dgm:cxn modelId="{039CDA64-A32A-4CB4-839D-FA052BA9FED7}" type="presParOf" srcId="{D51B411A-4BD4-489F-B79F-C2CAC27BE8B5}" destId="{93E3C196-0E0D-4482-82DC-FAC6C7BB4582}" srcOrd="0" destOrd="0" presId="urn:microsoft.com/office/officeart/2008/layout/LinedList"/>
    <dgm:cxn modelId="{8788FD3F-F44C-4BE4-9C4A-058B031DF647}" type="presParOf" srcId="{D51B411A-4BD4-489F-B79F-C2CAC27BE8B5}" destId="{3956FAE7-0ED6-4E9C-877C-72A3FE64029A}" srcOrd="1" destOrd="0" presId="urn:microsoft.com/office/officeart/2008/layout/LinedList"/>
    <dgm:cxn modelId="{8FBB8F40-0D4C-4566-A1DA-18AD85B187C8}" type="presParOf" srcId="{3956FAE7-0ED6-4E9C-877C-72A3FE64029A}" destId="{04ED2B4B-1959-420E-BC76-98E748298AD4}" srcOrd="0" destOrd="0" presId="urn:microsoft.com/office/officeart/2008/layout/LinedList"/>
    <dgm:cxn modelId="{0376C591-F5DF-47DF-B98B-EF2EDA68B03C}" type="presParOf" srcId="{3956FAE7-0ED6-4E9C-877C-72A3FE64029A}" destId="{9E3CE1DF-7D24-408E-B1C6-8FDFF7593A0C}" srcOrd="1" destOrd="0" presId="urn:microsoft.com/office/officeart/2008/layout/LinedList"/>
    <dgm:cxn modelId="{74E56873-5DF6-48AE-A9CF-601B268FEA76}" type="presParOf" srcId="{3956FAE7-0ED6-4E9C-877C-72A3FE64029A}" destId="{5876D52C-96BF-4877-97A7-4A4811F12FA5}" srcOrd="2" destOrd="0" presId="urn:microsoft.com/office/officeart/2008/layout/LinedList"/>
    <dgm:cxn modelId="{93A1116C-14AF-4A44-B2D6-0B2BA40ABE1C}" type="presParOf" srcId="{D51B411A-4BD4-489F-B79F-C2CAC27BE8B5}" destId="{3FDC6809-53AB-4579-A825-BD8133F0898E}" srcOrd="2" destOrd="0" presId="urn:microsoft.com/office/officeart/2008/layout/LinedList"/>
    <dgm:cxn modelId="{E60A3A8D-FEAE-400A-B036-22615AC44A6A}" type="presParOf" srcId="{D51B411A-4BD4-489F-B79F-C2CAC27BE8B5}" destId="{FC2D3B33-10A2-4305-8887-A1B8EE3EAC71}" srcOrd="3" destOrd="0" presId="urn:microsoft.com/office/officeart/2008/layout/LinedList"/>
    <dgm:cxn modelId="{C414AD3D-1DF1-43B1-AAFC-F0D380843CAE}" type="presParOf" srcId="{D51B411A-4BD4-489F-B79F-C2CAC27BE8B5}" destId="{4C8FCF58-647C-4027-BA5A-568CF1745558}" srcOrd="4" destOrd="0" presId="urn:microsoft.com/office/officeart/2008/layout/LinedList"/>
    <dgm:cxn modelId="{20834EF3-41E9-47F2-AA94-B7CA927C6175}" type="presParOf" srcId="{4C8FCF58-647C-4027-BA5A-568CF1745558}" destId="{F3DA138A-CD29-40D4-B1BD-416E7090EEA5}" srcOrd="0" destOrd="0" presId="urn:microsoft.com/office/officeart/2008/layout/LinedList"/>
    <dgm:cxn modelId="{66C6EA11-5654-4A04-B24A-2BD014A7CFCF}" type="presParOf" srcId="{4C8FCF58-647C-4027-BA5A-568CF1745558}" destId="{52021116-57AB-4B9A-ACD8-E3C174C0FB65}" srcOrd="1" destOrd="0" presId="urn:microsoft.com/office/officeart/2008/layout/LinedList"/>
    <dgm:cxn modelId="{E42C4422-7BA8-4021-9F1F-AEA3EE7D692C}" type="presParOf" srcId="{4C8FCF58-647C-4027-BA5A-568CF1745558}" destId="{429EF78E-1AC8-4B20-8C41-22F7E3246185}" srcOrd="2" destOrd="0" presId="urn:microsoft.com/office/officeart/2008/layout/LinedList"/>
    <dgm:cxn modelId="{F954276E-04CE-42BD-990F-9F91978D4338}" type="presParOf" srcId="{D51B411A-4BD4-489F-B79F-C2CAC27BE8B5}" destId="{2F99C7A7-C2C4-41AA-A203-4CB9CFB6316C}" srcOrd="5" destOrd="0" presId="urn:microsoft.com/office/officeart/2008/layout/LinedList"/>
    <dgm:cxn modelId="{2B12B869-B11B-48B8-B6B2-BA25B35713C4}" type="presParOf" srcId="{D51B411A-4BD4-489F-B79F-C2CAC27BE8B5}" destId="{DBD35409-E4D9-4372-A706-3CCBC0DC4A21}" srcOrd="6" destOrd="0" presId="urn:microsoft.com/office/officeart/2008/layout/LinedList"/>
    <dgm:cxn modelId="{5065C118-ABEC-48F6-82E5-F0DBE993CCBF}" type="presParOf" srcId="{D51B411A-4BD4-489F-B79F-C2CAC27BE8B5}" destId="{4E5E7E9D-3FAA-4FA1-8ACD-078B8B1905C0}" srcOrd="7" destOrd="0" presId="urn:microsoft.com/office/officeart/2008/layout/LinedList"/>
    <dgm:cxn modelId="{1C18F38F-698B-49AD-BA83-0C08E185D7A6}" type="presParOf" srcId="{4E5E7E9D-3FAA-4FA1-8ACD-078B8B1905C0}" destId="{C0515AEF-BB50-4CD2-B4B6-B8CD598206B2}" srcOrd="0" destOrd="0" presId="urn:microsoft.com/office/officeart/2008/layout/LinedList"/>
    <dgm:cxn modelId="{5398F86C-4F54-479A-914A-D211305E6A89}" type="presParOf" srcId="{4E5E7E9D-3FAA-4FA1-8ACD-078B8B1905C0}" destId="{80ACAECA-F8B0-4B4C-B16A-E810851FBE81}" srcOrd="1" destOrd="0" presId="urn:microsoft.com/office/officeart/2008/layout/LinedList"/>
    <dgm:cxn modelId="{C2B67F1D-D515-4DC0-986E-6F7EE675F17A}" type="presParOf" srcId="{4E5E7E9D-3FAA-4FA1-8ACD-078B8B1905C0}" destId="{D5B53CAC-D151-4CE7-9307-48D5F7C694E7}" srcOrd="2" destOrd="0" presId="urn:microsoft.com/office/officeart/2008/layout/LinedList"/>
    <dgm:cxn modelId="{5606C57B-45B5-43D1-86AF-9F9BBCE9CD69}" type="presParOf" srcId="{D51B411A-4BD4-489F-B79F-C2CAC27BE8B5}" destId="{A3900AA2-ED0B-42BA-A748-9447DC905993}" srcOrd="8" destOrd="0" presId="urn:microsoft.com/office/officeart/2008/layout/LinedList"/>
    <dgm:cxn modelId="{107B1D0B-7864-4510-9F19-D920191CEEEC}" type="presParOf" srcId="{D51B411A-4BD4-489F-B79F-C2CAC27BE8B5}" destId="{02C760BB-BE52-4881-A9E7-76F5CB4370DB}" srcOrd="9" destOrd="0" presId="urn:microsoft.com/office/officeart/2008/layout/LinedList"/>
    <dgm:cxn modelId="{2BCBC7E2-02EE-4749-9095-60F309A9EBA5}" type="presParOf" srcId="{D51B411A-4BD4-489F-B79F-C2CAC27BE8B5}" destId="{F2B63C30-F1DB-43EC-AB2A-55BCC84695F6}" srcOrd="10" destOrd="0" presId="urn:microsoft.com/office/officeart/2008/layout/LinedList"/>
    <dgm:cxn modelId="{C1A2841E-26E2-418D-A10A-24E3BA093A88}" type="presParOf" srcId="{F2B63C30-F1DB-43EC-AB2A-55BCC84695F6}" destId="{5EFBFBCA-4018-4CDD-80DB-6E556401FFD1}" srcOrd="0" destOrd="0" presId="urn:microsoft.com/office/officeart/2008/layout/LinedList"/>
    <dgm:cxn modelId="{805EFDD1-0C83-4154-989D-E761B275E248}" type="presParOf" srcId="{F2B63C30-F1DB-43EC-AB2A-55BCC84695F6}" destId="{FF433216-A57B-46E1-97E8-5792F51D7F88}" srcOrd="1" destOrd="0" presId="urn:microsoft.com/office/officeart/2008/layout/LinedList"/>
    <dgm:cxn modelId="{B872214F-225A-4F6A-8B66-1BDDA97A769C}" type="presParOf" srcId="{F2B63C30-F1DB-43EC-AB2A-55BCC84695F6}" destId="{2372D787-69CD-40DA-9107-5252A6E68CF2}" srcOrd="2" destOrd="0" presId="urn:microsoft.com/office/officeart/2008/layout/LinedList"/>
    <dgm:cxn modelId="{63920F83-8B8D-4F80-8031-77D4FA51A489}" type="presParOf" srcId="{D51B411A-4BD4-489F-B79F-C2CAC27BE8B5}" destId="{7690F2C7-DBE3-4B05-9FA2-5C70062158E6}" srcOrd="11" destOrd="0" presId="urn:microsoft.com/office/officeart/2008/layout/LinedList"/>
    <dgm:cxn modelId="{235CEABA-23C9-4744-AED4-C00F3573C541}" type="presParOf" srcId="{D51B411A-4BD4-489F-B79F-C2CAC27BE8B5}" destId="{49D99407-7B40-494F-A19F-B168512A8E89}" srcOrd="12" destOrd="0" presId="urn:microsoft.com/office/officeart/2008/layout/LinedList"/>
    <dgm:cxn modelId="{17768109-90A5-41FA-9B28-336DDF31A614}" type="presParOf" srcId="{D51B411A-4BD4-489F-B79F-C2CAC27BE8B5}" destId="{B361C5BA-D841-41B3-A5CB-924518BD6A97}" srcOrd="13" destOrd="0" presId="urn:microsoft.com/office/officeart/2008/layout/LinedList"/>
    <dgm:cxn modelId="{ADC86BD8-2E9E-4CE9-A0A3-9E503D8EBFF8}" type="presParOf" srcId="{B361C5BA-D841-41B3-A5CB-924518BD6A97}" destId="{48D561D1-BA4B-4B9C-BC94-6B90D9ACADC7}" srcOrd="0" destOrd="0" presId="urn:microsoft.com/office/officeart/2008/layout/LinedList"/>
    <dgm:cxn modelId="{66BC97E4-4CEF-4BB9-BA2F-6B4001CCB754}" type="presParOf" srcId="{B361C5BA-D841-41B3-A5CB-924518BD6A97}" destId="{D0FCADE0-DB18-422D-A6E2-5AABA59F94D1}" srcOrd="1" destOrd="0" presId="urn:microsoft.com/office/officeart/2008/layout/LinedList"/>
    <dgm:cxn modelId="{5A8B86B2-6627-4D67-A9E0-219BAD656E67}" type="presParOf" srcId="{B361C5BA-D841-41B3-A5CB-924518BD6A97}" destId="{2E2812C0-A598-46A4-B3C3-CB0B42B5423B}" srcOrd="2" destOrd="0" presId="urn:microsoft.com/office/officeart/2008/layout/LinedList"/>
    <dgm:cxn modelId="{113DB2DF-E84B-4CF2-A7D9-33DFD775C720}" type="presParOf" srcId="{D51B411A-4BD4-489F-B79F-C2CAC27BE8B5}" destId="{D0EF0DCC-5395-48F0-939E-51DAC85EE2DD}" srcOrd="14" destOrd="0" presId="urn:microsoft.com/office/officeart/2008/layout/LinedList"/>
    <dgm:cxn modelId="{31BEA2CB-1240-444C-91A7-F513A3DA1603}" type="presParOf" srcId="{D51B411A-4BD4-489F-B79F-C2CAC27BE8B5}" destId="{5AD31472-F1F6-4D43-992F-9F366DD95221}" srcOrd="15"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8A14191-070D-4157-856B-2F9ADE9070DF}"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NZ"/>
        </a:p>
      </dgm:t>
    </dgm:pt>
    <dgm:pt modelId="{E92E4D64-8FA6-4754-8ADB-36F22B71658C}">
      <dgm:prSet phldrT="[Text]"/>
      <dgm:spPr>
        <a:xfrm>
          <a:off x="1140" y="253141"/>
          <a:ext cx="1310828" cy="655414"/>
        </a:xfrm>
        <a:prstGeom prst="roundRect">
          <a:avLst>
            <a:gd name="adj" fmla="val 10000"/>
          </a:avLst>
        </a:prstGeom>
        <a:solidFill>
          <a:srgbClr val="56B0B2"/>
        </a:solidFill>
        <a:ln w="12700" cap="flat" cmpd="sng" algn="ctr">
          <a:solidFill>
            <a:sysClr val="window" lastClr="FFFFFF">
              <a:hueOff val="0"/>
              <a:satOff val="0"/>
              <a:lumOff val="0"/>
              <a:alphaOff val="0"/>
            </a:sysClr>
          </a:solidFill>
          <a:prstDash val="solid"/>
          <a:miter lim="800000"/>
        </a:ln>
        <a:effectLst/>
      </dgm:spPr>
      <dgm:t>
        <a:bodyPr/>
        <a:lstStyle/>
        <a:p>
          <a:pPr algn="ctr">
            <a:buNone/>
          </a:pPr>
          <a:r>
            <a:rPr lang="en-NZ" b="1">
              <a:solidFill>
                <a:sysClr val="windowText" lastClr="000000"/>
              </a:solidFill>
              <a:latin typeface="Calibri" panose="020F0502020204030204"/>
              <a:ea typeface="+mn-ea"/>
              <a:cs typeface="+mn-cs"/>
            </a:rPr>
            <a:t>Literacy 32403 and 32405</a:t>
          </a:r>
        </a:p>
      </dgm:t>
    </dgm:pt>
    <dgm:pt modelId="{3CCC6B8B-C7D2-427C-90AD-ECB6BDF9D96F}" type="parTrans" cxnId="{CEFA56EB-577A-4846-B81C-90117C6EB498}">
      <dgm:prSet/>
      <dgm:spPr/>
      <dgm:t>
        <a:bodyPr/>
        <a:lstStyle/>
        <a:p>
          <a:pPr algn="ctr"/>
          <a:endParaRPr lang="en-NZ"/>
        </a:p>
      </dgm:t>
    </dgm:pt>
    <dgm:pt modelId="{D0DF3A38-78EA-48E1-B197-5A1A2D35A97E}" type="sibTrans" cxnId="{CEFA56EB-577A-4846-B81C-90117C6EB498}">
      <dgm:prSet/>
      <dgm:spPr/>
      <dgm:t>
        <a:bodyPr/>
        <a:lstStyle/>
        <a:p>
          <a:pPr algn="ctr"/>
          <a:endParaRPr lang="en-NZ"/>
        </a:p>
      </dgm:t>
    </dgm:pt>
    <dgm:pt modelId="{FC7E0142-678F-4CA9-8548-06FBADFF8F85}">
      <dgm:prSet phldrT="[Text]"/>
      <dgm:spPr>
        <a:xfrm>
          <a:off x="263306" y="1072409"/>
          <a:ext cx="1048662" cy="655414"/>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gm:spPr>
      <dgm:t>
        <a:bodyPr/>
        <a:lstStyle/>
        <a:p>
          <a:pPr algn="ctr">
            <a:buNone/>
          </a:pPr>
          <a:r>
            <a:rPr lang="en-NZ">
              <a:solidFill>
                <a:sysClr val="windowText" lastClr="000000">
                  <a:hueOff val="0"/>
                  <a:satOff val="0"/>
                  <a:lumOff val="0"/>
                  <a:alphaOff val="0"/>
                </a:sysClr>
              </a:solidFill>
              <a:latin typeface="Calibri" panose="020F0502020204030204"/>
              <a:ea typeface="+mn-ea"/>
              <a:cs typeface="+mn-cs"/>
            </a:rPr>
            <a:t>20-31 May</a:t>
          </a:r>
        </a:p>
      </dgm:t>
    </dgm:pt>
    <dgm:pt modelId="{2DC2ACF1-9E92-4D95-A5B3-241163716558}" type="parTrans" cxnId="{3DDD92B5-87D5-49BB-831E-32C36D57B01D}">
      <dgm:prSet/>
      <dgm:spPr>
        <a:xfrm>
          <a:off x="132223" y="908555"/>
          <a:ext cx="131082" cy="491560"/>
        </a:xfrm>
        <a:custGeom>
          <a:avLst/>
          <a:gdLst/>
          <a:ahLst/>
          <a:cxnLst/>
          <a:rect l="0" t="0" r="0" b="0"/>
          <a:pathLst>
            <a:path>
              <a:moveTo>
                <a:pt x="0" y="0"/>
              </a:moveTo>
              <a:lnTo>
                <a:pt x="0" y="491560"/>
              </a:lnTo>
              <a:lnTo>
                <a:pt x="131082" y="491560"/>
              </a:lnTo>
            </a:path>
          </a:pathLst>
        </a:custGeom>
        <a:noFill/>
        <a:ln w="12700" cap="flat" cmpd="sng" algn="ctr">
          <a:solidFill>
            <a:srgbClr val="4472C4">
              <a:shade val="60000"/>
              <a:hueOff val="0"/>
              <a:satOff val="0"/>
              <a:lumOff val="0"/>
              <a:alphaOff val="0"/>
            </a:srgbClr>
          </a:solidFill>
          <a:prstDash val="solid"/>
          <a:miter lim="800000"/>
        </a:ln>
        <a:effectLst/>
      </dgm:spPr>
      <dgm:t>
        <a:bodyPr/>
        <a:lstStyle/>
        <a:p>
          <a:pPr algn="ctr"/>
          <a:endParaRPr lang="en-NZ"/>
        </a:p>
      </dgm:t>
    </dgm:pt>
    <dgm:pt modelId="{B58E4941-773A-45FC-99B8-D56E733F76A3}" type="sibTrans" cxnId="{3DDD92B5-87D5-49BB-831E-32C36D57B01D}">
      <dgm:prSet/>
      <dgm:spPr/>
      <dgm:t>
        <a:bodyPr/>
        <a:lstStyle/>
        <a:p>
          <a:pPr algn="ctr"/>
          <a:endParaRPr lang="en-NZ"/>
        </a:p>
      </dgm:t>
    </dgm:pt>
    <dgm:pt modelId="{9096DD78-58B5-4630-A1FB-B23D290AFFF8}">
      <dgm:prSet phldrT="[Text]"/>
      <dgm:spPr>
        <a:xfrm>
          <a:off x="263306" y="1891676"/>
          <a:ext cx="1048662" cy="655414"/>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gm:spPr>
      <dgm:t>
        <a:bodyPr/>
        <a:lstStyle/>
        <a:p>
          <a:pPr algn="ctr">
            <a:buNone/>
          </a:pPr>
          <a:r>
            <a:rPr lang="en-NZ">
              <a:solidFill>
                <a:sysClr val="windowText" lastClr="000000">
                  <a:hueOff val="0"/>
                  <a:satOff val="0"/>
                  <a:lumOff val="0"/>
                  <a:alphaOff val="0"/>
                </a:sysClr>
              </a:solidFill>
              <a:latin typeface="Calibri" panose="020F0502020204030204"/>
              <a:ea typeface="+mn-ea"/>
              <a:cs typeface="+mn-cs"/>
            </a:rPr>
            <a:t>9-20 September</a:t>
          </a:r>
        </a:p>
      </dgm:t>
    </dgm:pt>
    <dgm:pt modelId="{46F0D7E2-E6CE-4953-A711-57115C5DEAE1}" type="parTrans" cxnId="{7C729C8D-D0A3-4B01-8AD3-B6BDC155FB2E}">
      <dgm:prSet/>
      <dgm:spPr>
        <a:xfrm>
          <a:off x="132223" y="908555"/>
          <a:ext cx="131082" cy="1310828"/>
        </a:xfrm>
        <a:custGeom>
          <a:avLst/>
          <a:gdLst/>
          <a:ahLst/>
          <a:cxnLst/>
          <a:rect l="0" t="0" r="0" b="0"/>
          <a:pathLst>
            <a:path>
              <a:moveTo>
                <a:pt x="0" y="0"/>
              </a:moveTo>
              <a:lnTo>
                <a:pt x="0" y="1310828"/>
              </a:lnTo>
              <a:lnTo>
                <a:pt x="131082" y="1310828"/>
              </a:lnTo>
            </a:path>
          </a:pathLst>
        </a:custGeom>
        <a:noFill/>
        <a:ln w="12700" cap="flat" cmpd="sng" algn="ctr">
          <a:solidFill>
            <a:srgbClr val="4472C4">
              <a:shade val="60000"/>
              <a:hueOff val="0"/>
              <a:satOff val="0"/>
              <a:lumOff val="0"/>
              <a:alphaOff val="0"/>
            </a:srgbClr>
          </a:solidFill>
          <a:prstDash val="solid"/>
          <a:miter lim="800000"/>
        </a:ln>
        <a:effectLst/>
      </dgm:spPr>
      <dgm:t>
        <a:bodyPr/>
        <a:lstStyle/>
        <a:p>
          <a:pPr algn="ctr"/>
          <a:endParaRPr lang="en-NZ"/>
        </a:p>
      </dgm:t>
    </dgm:pt>
    <dgm:pt modelId="{6F076C9E-C6BD-4159-BD40-B63BE7370DB9}" type="sibTrans" cxnId="{7C729C8D-D0A3-4B01-8AD3-B6BDC155FB2E}">
      <dgm:prSet/>
      <dgm:spPr/>
      <dgm:t>
        <a:bodyPr/>
        <a:lstStyle/>
        <a:p>
          <a:pPr algn="ctr"/>
          <a:endParaRPr lang="en-NZ"/>
        </a:p>
      </dgm:t>
    </dgm:pt>
    <dgm:pt modelId="{7E5861CE-EBB1-43DD-89B7-0D8FAC37AF8E}">
      <dgm:prSet phldrT="[Text]"/>
      <dgm:spPr>
        <a:xfrm>
          <a:off x="5178911" y="2710944"/>
          <a:ext cx="1048662" cy="655414"/>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gm:spPr>
      <dgm:t>
        <a:bodyPr/>
        <a:lstStyle/>
        <a:p>
          <a:pPr algn="ctr">
            <a:buNone/>
          </a:pPr>
          <a:r>
            <a:rPr lang="en-NZ">
              <a:solidFill>
                <a:sysClr val="windowText" lastClr="000000">
                  <a:hueOff val="0"/>
                  <a:satOff val="0"/>
                  <a:lumOff val="0"/>
                  <a:alphaOff val="0"/>
                </a:sysClr>
              </a:solidFill>
              <a:latin typeface="Calibri" panose="020F0502020204030204"/>
              <a:ea typeface="+mn-ea"/>
              <a:cs typeface="+mn-cs"/>
            </a:rPr>
            <a:t>30 October (kete manarua)</a:t>
          </a:r>
        </a:p>
      </dgm:t>
    </dgm:pt>
    <dgm:pt modelId="{5EF69611-6EC5-46C0-8C60-FF1E6441E09A}" type="parTrans" cxnId="{D6DFD2C5-5FCE-4515-B4B7-8DEF0CA33F17}">
      <dgm:prSet/>
      <dgm:spPr>
        <a:xfrm>
          <a:off x="5047829" y="908555"/>
          <a:ext cx="131082" cy="2130095"/>
        </a:xfrm>
        <a:custGeom>
          <a:avLst/>
          <a:gdLst/>
          <a:ahLst/>
          <a:cxnLst/>
          <a:rect l="0" t="0" r="0" b="0"/>
          <a:pathLst>
            <a:path>
              <a:moveTo>
                <a:pt x="0" y="0"/>
              </a:moveTo>
              <a:lnTo>
                <a:pt x="0" y="2130095"/>
              </a:lnTo>
              <a:lnTo>
                <a:pt x="131082" y="2130095"/>
              </a:lnTo>
            </a:path>
          </a:pathLst>
        </a:custGeom>
        <a:noFill/>
        <a:ln w="12700" cap="flat" cmpd="sng" algn="ctr">
          <a:solidFill>
            <a:srgbClr val="4472C4">
              <a:shade val="60000"/>
              <a:hueOff val="0"/>
              <a:satOff val="0"/>
              <a:lumOff val="0"/>
              <a:alphaOff val="0"/>
            </a:srgbClr>
          </a:solidFill>
          <a:prstDash val="solid"/>
          <a:miter lim="800000"/>
        </a:ln>
        <a:effectLst/>
      </dgm:spPr>
      <dgm:t>
        <a:bodyPr/>
        <a:lstStyle/>
        <a:p>
          <a:pPr algn="ctr"/>
          <a:endParaRPr lang="en-NZ"/>
        </a:p>
      </dgm:t>
    </dgm:pt>
    <dgm:pt modelId="{19F4670D-9926-4DA7-8CB7-BE073465CE0B}" type="sibTrans" cxnId="{D6DFD2C5-5FCE-4515-B4B7-8DEF0CA33F17}">
      <dgm:prSet/>
      <dgm:spPr/>
      <dgm:t>
        <a:bodyPr/>
        <a:lstStyle/>
        <a:p>
          <a:pPr algn="ctr"/>
          <a:endParaRPr lang="en-NZ"/>
        </a:p>
      </dgm:t>
    </dgm:pt>
    <dgm:pt modelId="{B7713F01-8C6F-4903-8546-86BF55AA1BE1}">
      <dgm:prSet phldrT="[Text]"/>
      <dgm:spPr>
        <a:xfrm>
          <a:off x="1639675" y="253141"/>
          <a:ext cx="1310828" cy="655414"/>
        </a:xfrm>
        <a:prstGeom prst="roundRect">
          <a:avLst>
            <a:gd name="adj" fmla="val 10000"/>
          </a:avLst>
        </a:prstGeom>
        <a:solidFill>
          <a:srgbClr val="56B0B2"/>
        </a:solidFill>
        <a:ln w="12700" cap="flat" cmpd="sng" algn="ctr">
          <a:solidFill>
            <a:sysClr val="window" lastClr="FFFFFF">
              <a:hueOff val="0"/>
              <a:satOff val="0"/>
              <a:lumOff val="0"/>
              <a:alphaOff val="0"/>
            </a:sysClr>
          </a:solidFill>
          <a:prstDash val="solid"/>
          <a:miter lim="800000"/>
        </a:ln>
        <a:effectLst/>
      </dgm:spPr>
      <dgm:t>
        <a:bodyPr/>
        <a:lstStyle/>
        <a:p>
          <a:pPr algn="ctr">
            <a:buNone/>
          </a:pPr>
          <a:r>
            <a:rPr lang="en-NZ" b="1">
              <a:solidFill>
                <a:sysClr val="windowText" lastClr="000000"/>
              </a:solidFill>
              <a:latin typeface="Calibri" panose="020F0502020204030204"/>
              <a:ea typeface="+mn-ea"/>
              <a:cs typeface="+mn-cs"/>
            </a:rPr>
            <a:t>Numeracy 32406</a:t>
          </a:r>
        </a:p>
      </dgm:t>
    </dgm:pt>
    <dgm:pt modelId="{0E69AD5F-195F-4151-8009-86B108EB676E}" type="parTrans" cxnId="{08956851-FEFB-4559-A94F-09D89E489A6D}">
      <dgm:prSet/>
      <dgm:spPr/>
      <dgm:t>
        <a:bodyPr/>
        <a:lstStyle/>
        <a:p>
          <a:pPr algn="ctr"/>
          <a:endParaRPr lang="en-NZ"/>
        </a:p>
      </dgm:t>
    </dgm:pt>
    <dgm:pt modelId="{8CA12BA3-CACA-47AD-BDBA-F1A576E33969}" type="sibTrans" cxnId="{08956851-FEFB-4559-A94F-09D89E489A6D}">
      <dgm:prSet/>
      <dgm:spPr/>
      <dgm:t>
        <a:bodyPr/>
        <a:lstStyle/>
        <a:p>
          <a:pPr algn="ctr"/>
          <a:endParaRPr lang="en-NZ"/>
        </a:p>
      </dgm:t>
    </dgm:pt>
    <dgm:pt modelId="{7FA7F03C-AD43-49C8-A36E-35BBB3307736}">
      <dgm:prSet phldrT="[Text]"/>
      <dgm:spPr>
        <a:xfrm>
          <a:off x="1901841" y="1072409"/>
          <a:ext cx="1048662" cy="655414"/>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gm:spPr>
      <dgm:t>
        <a:bodyPr/>
        <a:lstStyle/>
        <a:p>
          <a:pPr algn="ctr">
            <a:buNone/>
          </a:pPr>
          <a:r>
            <a:rPr lang="en-NZ">
              <a:solidFill>
                <a:sysClr val="windowText" lastClr="000000">
                  <a:hueOff val="0"/>
                  <a:satOff val="0"/>
                  <a:lumOff val="0"/>
                  <a:alphaOff val="0"/>
                </a:sysClr>
              </a:solidFill>
              <a:latin typeface="Calibri" panose="020F0502020204030204"/>
              <a:ea typeface="+mn-ea"/>
              <a:cs typeface="+mn-cs"/>
            </a:rPr>
            <a:t>20-31 May</a:t>
          </a:r>
        </a:p>
      </dgm:t>
    </dgm:pt>
    <dgm:pt modelId="{D16F5F95-D6C3-4929-A867-0B1ECBD7FCB8}" type="parTrans" cxnId="{3B7E7DFF-4353-4049-8F6E-9CFC83718722}">
      <dgm:prSet/>
      <dgm:spPr>
        <a:xfrm>
          <a:off x="1770758" y="908555"/>
          <a:ext cx="131082" cy="491560"/>
        </a:xfrm>
        <a:custGeom>
          <a:avLst/>
          <a:gdLst/>
          <a:ahLst/>
          <a:cxnLst/>
          <a:rect l="0" t="0" r="0" b="0"/>
          <a:pathLst>
            <a:path>
              <a:moveTo>
                <a:pt x="0" y="0"/>
              </a:moveTo>
              <a:lnTo>
                <a:pt x="0" y="491560"/>
              </a:lnTo>
              <a:lnTo>
                <a:pt x="131082" y="491560"/>
              </a:lnTo>
            </a:path>
          </a:pathLst>
        </a:custGeom>
        <a:noFill/>
        <a:ln w="12700" cap="flat" cmpd="sng" algn="ctr">
          <a:solidFill>
            <a:srgbClr val="4472C4">
              <a:shade val="60000"/>
              <a:hueOff val="0"/>
              <a:satOff val="0"/>
              <a:lumOff val="0"/>
              <a:alphaOff val="0"/>
            </a:srgbClr>
          </a:solidFill>
          <a:prstDash val="solid"/>
          <a:miter lim="800000"/>
        </a:ln>
        <a:effectLst/>
      </dgm:spPr>
      <dgm:t>
        <a:bodyPr/>
        <a:lstStyle/>
        <a:p>
          <a:pPr algn="ctr"/>
          <a:endParaRPr lang="en-NZ"/>
        </a:p>
      </dgm:t>
    </dgm:pt>
    <dgm:pt modelId="{B90BDB6D-412E-44CA-9964-EA6C62FC252A}" type="sibTrans" cxnId="{3B7E7DFF-4353-4049-8F6E-9CFC83718722}">
      <dgm:prSet/>
      <dgm:spPr/>
      <dgm:t>
        <a:bodyPr/>
        <a:lstStyle/>
        <a:p>
          <a:pPr algn="ctr"/>
          <a:endParaRPr lang="en-NZ"/>
        </a:p>
      </dgm:t>
    </dgm:pt>
    <dgm:pt modelId="{AAFAA26C-7D6C-47AD-A407-37B4661EF170}">
      <dgm:prSet phldrT="[Text]"/>
      <dgm:spPr>
        <a:xfrm>
          <a:off x="1901841" y="1891676"/>
          <a:ext cx="1048662" cy="655414"/>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gm:spPr>
      <dgm:t>
        <a:bodyPr/>
        <a:lstStyle/>
        <a:p>
          <a:pPr algn="ctr">
            <a:buNone/>
          </a:pPr>
          <a:r>
            <a:rPr lang="en-NZ">
              <a:solidFill>
                <a:sysClr val="windowText" lastClr="000000">
                  <a:hueOff val="0"/>
                  <a:satOff val="0"/>
                  <a:lumOff val="0"/>
                  <a:alphaOff val="0"/>
                </a:sysClr>
              </a:solidFill>
              <a:latin typeface="Calibri" panose="020F0502020204030204"/>
              <a:ea typeface="+mn-ea"/>
              <a:cs typeface="+mn-cs"/>
            </a:rPr>
            <a:t>9-20 September</a:t>
          </a:r>
        </a:p>
      </dgm:t>
    </dgm:pt>
    <dgm:pt modelId="{14DFBB52-C65C-4077-A383-8A3B5A67DC32}" type="parTrans" cxnId="{03F497FB-A2B8-4DD6-BA53-F469EC9D1C98}">
      <dgm:prSet/>
      <dgm:spPr>
        <a:xfrm>
          <a:off x="1770758" y="908555"/>
          <a:ext cx="131082" cy="1310828"/>
        </a:xfrm>
        <a:custGeom>
          <a:avLst/>
          <a:gdLst/>
          <a:ahLst/>
          <a:cxnLst/>
          <a:rect l="0" t="0" r="0" b="0"/>
          <a:pathLst>
            <a:path>
              <a:moveTo>
                <a:pt x="0" y="0"/>
              </a:moveTo>
              <a:lnTo>
                <a:pt x="0" y="1310828"/>
              </a:lnTo>
              <a:lnTo>
                <a:pt x="131082" y="1310828"/>
              </a:lnTo>
            </a:path>
          </a:pathLst>
        </a:custGeom>
        <a:noFill/>
        <a:ln w="12700" cap="flat" cmpd="sng" algn="ctr">
          <a:solidFill>
            <a:srgbClr val="4472C4">
              <a:shade val="60000"/>
              <a:hueOff val="0"/>
              <a:satOff val="0"/>
              <a:lumOff val="0"/>
              <a:alphaOff val="0"/>
            </a:srgbClr>
          </a:solidFill>
          <a:prstDash val="solid"/>
          <a:miter lim="800000"/>
        </a:ln>
        <a:effectLst/>
      </dgm:spPr>
      <dgm:t>
        <a:bodyPr/>
        <a:lstStyle/>
        <a:p>
          <a:pPr algn="ctr"/>
          <a:endParaRPr lang="en-NZ"/>
        </a:p>
      </dgm:t>
    </dgm:pt>
    <dgm:pt modelId="{EF12870D-5AE2-4CC0-91C7-1651F450F232}" type="sibTrans" cxnId="{03F497FB-A2B8-4DD6-BA53-F469EC9D1C98}">
      <dgm:prSet/>
      <dgm:spPr/>
      <dgm:t>
        <a:bodyPr/>
        <a:lstStyle/>
        <a:p>
          <a:pPr algn="ctr"/>
          <a:endParaRPr lang="en-NZ"/>
        </a:p>
      </dgm:t>
    </dgm:pt>
    <dgm:pt modelId="{9AA13EF7-5AEF-407D-89A5-1C7451134488}">
      <dgm:prSet phldrT="[Text]"/>
      <dgm:spPr>
        <a:xfrm>
          <a:off x="3278211" y="253141"/>
          <a:ext cx="1310828" cy="655414"/>
        </a:xfrm>
        <a:prstGeom prst="roundRect">
          <a:avLst>
            <a:gd name="adj" fmla="val 10000"/>
          </a:avLst>
        </a:prstGeom>
        <a:solidFill>
          <a:srgbClr val="56B0B2"/>
        </a:solidFill>
        <a:ln w="12700" cap="flat" cmpd="sng" algn="ctr">
          <a:solidFill>
            <a:sysClr val="window" lastClr="FFFFFF">
              <a:hueOff val="0"/>
              <a:satOff val="0"/>
              <a:lumOff val="0"/>
              <a:alphaOff val="0"/>
            </a:sysClr>
          </a:solidFill>
          <a:prstDash val="solid"/>
          <a:miter lim="800000"/>
        </a:ln>
        <a:effectLst/>
      </dgm:spPr>
      <dgm:t>
        <a:bodyPr/>
        <a:lstStyle/>
        <a:p>
          <a:pPr algn="ctr">
            <a:buNone/>
          </a:pPr>
          <a:r>
            <a:rPr lang="en-NZ" b="1" dirty="0">
              <a:solidFill>
                <a:sysClr val="windowText" lastClr="000000"/>
              </a:solidFill>
              <a:latin typeface="Calibri" panose="020F0502020204030204"/>
              <a:ea typeface="+mn-ea"/>
              <a:cs typeface="+mn-cs"/>
            </a:rPr>
            <a:t>Te Reo Matatini 32414</a:t>
          </a:r>
        </a:p>
      </dgm:t>
    </dgm:pt>
    <dgm:pt modelId="{7221AB2B-5C5B-42AC-A8CA-40DCB4BB65F7}" type="parTrans" cxnId="{81EF6C67-6639-4798-835C-D7E90EA47554}">
      <dgm:prSet/>
      <dgm:spPr/>
      <dgm:t>
        <a:bodyPr/>
        <a:lstStyle/>
        <a:p>
          <a:pPr algn="ctr"/>
          <a:endParaRPr lang="en-NZ"/>
        </a:p>
      </dgm:t>
    </dgm:pt>
    <dgm:pt modelId="{48C4AB5F-1576-4CBE-9FAA-2CA6DE8E5B3E}" type="sibTrans" cxnId="{81EF6C67-6639-4798-835C-D7E90EA47554}">
      <dgm:prSet/>
      <dgm:spPr/>
      <dgm:t>
        <a:bodyPr/>
        <a:lstStyle/>
        <a:p>
          <a:pPr algn="ctr"/>
          <a:endParaRPr lang="en-NZ"/>
        </a:p>
      </dgm:t>
    </dgm:pt>
    <dgm:pt modelId="{CA34519B-B38E-403B-95DD-1FE9ADA6C324}">
      <dgm:prSet phldrT="[Text]"/>
      <dgm:spPr>
        <a:xfrm>
          <a:off x="3540376" y="1072409"/>
          <a:ext cx="1048662" cy="655414"/>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gm:spPr>
      <dgm:t>
        <a:bodyPr/>
        <a:lstStyle/>
        <a:p>
          <a:pPr algn="ctr">
            <a:buNone/>
          </a:pPr>
          <a:r>
            <a:rPr lang="en-NZ">
              <a:solidFill>
                <a:sysClr val="windowText" lastClr="000000">
                  <a:hueOff val="0"/>
                  <a:satOff val="0"/>
                  <a:lumOff val="0"/>
                  <a:alphaOff val="0"/>
                </a:sysClr>
              </a:solidFill>
              <a:latin typeface="Calibri" panose="020F0502020204030204"/>
              <a:ea typeface="+mn-ea"/>
              <a:cs typeface="+mn-cs"/>
            </a:rPr>
            <a:t>10-21 June</a:t>
          </a:r>
        </a:p>
      </dgm:t>
    </dgm:pt>
    <dgm:pt modelId="{780ECD6B-A563-4EE2-991E-E78F2F4061F1}" type="parTrans" cxnId="{AE2C3369-D9E2-4222-A365-7FB7E40F7DEF}">
      <dgm:prSet/>
      <dgm:spPr>
        <a:xfrm>
          <a:off x="3409293" y="908555"/>
          <a:ext cx="131082" cy="491560"/>
        </a:xfrm>
        <a:custGeom>
          <a:avLst/>
          <a:gdLst/>
          <a:ahLst/>
          <a:cxnLst/>
          <a:rect l="0" t="0" r="0" b="0"/>
          <a:pathLst>
            <a:path>
              <a:moveTo>
                <a:pt x="0" y="0"/>
              </a:moveTo>
              <a:lnTo>
                <a:pt x="0" y="491560"/>
              </a:lnTo>
              <a:lnTo>
                <a:pt x="131082" y="491560"/>
              </a:lnTo>
            </a:path>
          </a:pathLst>
        </a:custGeom>
        <a:noFill/>
        <a:ln w="12700" cap="flat" cmpd="sng" algn="ctr">
          <a:solidFill>
            <a:srgbClr val="4472C4">
              <a:shade val="60000"/>
              <a:hueOff val="0"/>
              <a:satOff val="0"/>
              <a:lumOff val="0"/>
              <a:alphaOff val="0"/>
            </a:srgbClr>
          </a:solidFill>
          <a:prstDash val="solid"/>
          <a:miter lim="800000"/>
        </a:ln>
        <a:effectLst/>
      </dgm:spPr>
      <dgm:t>
        <a:bodyPr/>
        <a:lstStyle/>
        <a:p>
          <a:pPr algn="ctr"/>
          <a:endParaRPr lang="en-NZ"/>
        </a:p>
      </dgm:t>
    </dgm:pt>
    <dgm:pt modelId="{3F7CC46A-E4D2-4219-B20E-AA6BA1A16E86}" type="sibTrans" cxnId="{AE2C3369-D9E2-4222-A365-7FB7E40F7DEF}">
      <dgm:prSet/>
      <dgm:spPr/>
      <dgm:t>
        <a:bodyPr/>
        <a:lstStyle/>
        <a:p>
          <a:pPr algn="ctr"/>
          <a:endParaRPr lang="en-NZ"/>
        </a:p>
      </dgm:t>
    </dgm:pt>
    <dgm:pt modelId="{088FD467-1B71-4904-8542-9EF9EAE4B417}">
      <dgm:prSet phldrT="[Text]"/>
      <dgm:spPr>
        <a:xfrm>
          <a:off x="3540376" y="1891676"/>
          <a:ext cx="1048662" cy="655414"/>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gm:spPr>
      <dgm:t>
        <a:bodyPr/>
        <a:lstStyle/>
        <a:p>
          <a:pPr algn="ctr">
            <a:buNone/>
          </a:pPr>
          <a:r>
            <a:rPr lang="en-NZ">
              <a:solidFill>
                <a:sysClr val="windowText" lastClr="000000">
                  <a:hueOff val="0"/>
                  <a:satOff val="0"/>
                  <a:lumOff val="0"/>
                  <a:alphaOff val="0"/>
                </a:sysClr>
              </a:solidFill>
              <a:latin typeface="Calibri" panose="020F0502020204030204"/>
              <a:ea typeface="+mn-ea"/>
              <a:cs typeface="+mn-cs"/>
            </a:rPr>
            <a:t>9-20 September</a:t>
          </a:r>
        </a:p>
      </dgm:t>
    </dgm:pt>
    <dgm:pt modelId="{D53016A6-246F-446B-BBF8-7F4E43A53EBD}" type="parTrans" cxnId="{0F3A1A89-5B68-464E-83EB-BCE2D8259C6A}">
      <dgm:prSet/>
      <dgm:spPr>
        <a:xfrm>
          <a:off x="3409293" y="908555"/>
          <a:ext cx="131082" cy="1310828"/>
        </a:xfrm>
        <a:custGeom>
          <a:avLst/>
          <a:gdLst/>
          <a:ahLst/>
          <a:cxnLst/>
          <a:rect l="0" t="0" r="0" b="0"/>
          <a:pathLst>
            <a:path>
              <a:moveTo>
                <a:pt x="0" y="0"/>
              </a:moveTo>
              <a:lnTo>
                <a:pt x="0" y="1310828"/>
              </a:lnTo>
              <a:lnTo>
                <a:pt x="131082" y="1310828"/>
              </a:lnTo>
            </a:path>
          </a:pathLst>
        </a:custGeom>
        <a:noFill/>
        <a:ln w="12700" cap="flat" cmpd="sng" algn="ctr">
          <a:solidFill>
            <a:srgbClr val="4472C4">
              <a:shade val="60000"/>
              <a:hueOff val="0"/>
              <a:satOff val="0"/>
              <a:lumOff val="0"/>
              <a:alphaOff val="0"/>
            </a:srgbClr>
          </a:solidFill>
          <a:prstDash val="solid"/>
          <a:miter lim="800000"/>
        </a:ln>
        <a:effectLst/>
      </dgm:spPr>
      <dgm:t>
        <a:bodyPr/>
        <a:lstStyle/>
        <a:p>
          <a:pPr algn="ctr"/>
          <a:endParaRPr lang="en-NZ"/>
        </a:p>
      </dgm:t>
    </dgm:pt>
    <dgm:pt modelId="{1375D7A5-4CCA-417D-A1B5-FC67D5D4A23D}" type="sibTrans" cxnId="{0F3A1A89-5B68-464E-83EB-BCE2D8259C6A}">
      <dgm:prSet/>
      <dgm:spPr/>
      <dgm:t>
        <a:bodyPr/>
        <a:lstStyle/>
        <a:p>
          <a:pPr algn="ctr"/>
          <a:endParaRPr lang="en-NZ"/>
        </a:p>
      </dgm:t>
    </dgm:pt>
    <dgm:pt modelId="{8ADD6AD0-0FB0-4319-9121-DB434999228D}">
      <dgm:prSet phldrT="[Text]"/>
      <dgm:spPr>
        <a:xfrm>
          <a:off x="3540376" y="2710944"/>
          <a:ext cx="1048662" cy="655414"/>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gm:spPr>
      <dgm:t>
        <a:bodyPr/>
        <a:lstStyle/>
        <a:p>
          <a:pPr algn="ctr">
            <a:buNone/>
          </a:pPr>
          <a:r>
            <a:rPr lang="en-NZ">
              <a:solidFill>
                <a:sysClr val="windowText" lastClr="000000">
                  <a:hueOff val="0"/>
                  <a:satOff val="0"/>
                  <a:lumOff val="0"/>
                  <a:alphaOff val="0"/>
                </a:sysClr>
              </a:solidFill>
              <a:latin typeface="Calibri" panose="020F0502020204030204"/>
              <a:ea typeface="+mn-ea"/>
              <a:cs typeface="+mn-cs"/>
            </a:rPr>
            <a:t>30 October (kete manarua)</a:t>
          </a:r>
        </a:p>
      </dgm:t>
    </dgm:pt>
    <dgm:pt modelId="{23063924-375C-4E66-8BCA-E368504EEA74}" type="parTrans" cxnId="{9956C5C6-E07D-49D5-8911-D8E5D5C93E45}">
      <dgm:prSet/>
      <dgm:spPr>
        <a:xfrm>
          <a:off x="3409293" y="908555"/>
          <a:ext cx="131082" cy="2130095"/>
        </a:xfrm>
        <a:custGeom>
          <a:avLst/>
          <a:gdLst/>
          <a:ahLst/>
          <a:cxnLst/>
          <a:rect l="0" t="0" r="0" b="0"/>
          <a:pathLst>
            <a:path>
              <a:moveTo>
                <a:pt x="0" y="0"/>
              </a:moveTo>
              <a:lnTo>
                <a:pt x="0" y="2130095"/>
              </a:lnTo>
              <a:lnTo>
                <a:pt x="131082" y="2130095"/>
              </a:lnTo>
            </a:path>
          </a:pathLst>
        </a:custGeom>
        <a:noFill/>
        <a:ln w="12700" cap="flat" cmpd="sng" algn="ctr">
          <a:solidFill>
            <a:srgbClr val="4472C4">
              <a:shade val="60000"/>
              <a:hueOff val="0"/>
              <a:satOff val="0"/>
              <a:lumOff val="0"/>
              <a:alphaOff val="0"/>
            </a:srgbClr>
          </a:solidFill>
          <a:prstDash val="solid"/>
          <a:miter lim="800000"/>
        </a:ln>
        <a:effectLst/>
      </dgm:spPr>
      <dgm:t>
        <a:bodyPr/>
        <a:lstStyle/>
        <a:p>
          <a:pPr algn="ctr"/>
          <a:endParaRPr lang="en-NZ"/>
        </a:p>
      </dgm:t>
    </dgm:pt>
    <dgm:pt modelId="{F0CC823B-99FD-4064-8174-C3ED924BD5F6}" type="sibTrans" cxnId="{9956C5C6-E07D-49D5-8911-D8E5D5C93E45}">
      <dgm:prSet/>
      <dgm:spPr/>
      <dgm:t>
        <a:bodyPr/>
        <a:lstStyle/>
        <a:p>
          <a:pPr algn="ctr"/>
          <a:endParaRPr lang="en-NZ"/>
        </a:p>
      </dgm:t>
    </dgm:pt>
    <dgm:pt modelId="{DB814B0A-98D7-4A90-9A8C-EA166CC60709}">
      <dgm:prSet phldrT="[Text]"/>
      <dgm:spPr>
        <a:xfrm>
          <a:off x="4916746" y="253141"/>
          <a:ext cx="1310828" cy="655414"/>
        </a:xfrm>
        <a:prstGeom prst="roundRect">
          <a:avLst>
            <a:gd name="adj" fmla="val 10000"/>
          </a:avLst>
        </a:prstGeom>
        <a:solidFill>
          <a:srgbClr val="56B0B2"/>
        </a:solidFill>
        <a:ln w="12700" cap="flat" cmpd="sng" algn="ctr">
          <a:solidFill>
            <a:sysClr val="window" lastClr="FFFFFF">
              <a:hueOff val="0"/>
              <a:satOff val="0"/>
              <a:lumOff val="0"/>
              <a:alphaOff val="0"/>
            </a:sysClr>
          </a:solidFill>
          <a:prstDash val="solid"/>
          <a:miter lim="800000"/>
        </a:ln>
        <a:effectLst/>
      </dgm:spPr>
      <dgm:t>
        <a:bodyPr/>
        <a:lstStyle/>
        <a:p>
          <a:pPr algn="ctr" rtl="0">
            <a:buNone/>
          </a:pPr>
          <a:r>
            <a:rPr lang="en-NZ" b="1">
              <a:solidFill>
                <a:sysClr val="windowText" lastClr="000000"/>
              </a:solidFill>
              <a:latin typeface="Calibri" panose="020F0502020204030204"/>
              <a:ea typeface="+mn-ea"/>
              <a:cs typeface="+mn-cs"/>
            </a:rPr>
            <a:t>Te Pāngarau 32412</a:t>
          </a:r>
        </a:p>
      </dgm:t>
    </dgm:pt>
    <dgm:pt modelId="{C12C783B-0B5B-470C-BEA2-EB114A4D2C51}" type="parTrans" cxnId="{5B3BA5A3-1374-4FDE-826E-236FF099762E}">
      <dgm:prSet/>
      <dgm:spPr/>
      <dgm:t>
        <a:bodyPr/>
        <a:lstStyle/>
        <a:p>
          <a:pPr algn="ctr"/>
          <a:endParaRPr lang="en-NZ"/>
        </a:p>
      </dgm:t>
    </dgm:pt>
    <dgm:pt modelId="{23C178B3-F9C7-42EF-8191-0BD5F5285360}" type="sibTrans" cxnId="{5B3BA5A3-1374-4FDE-826E-236FF099762E}">
      <dgm:prSet/>
      <dgm:spPr/>
      <dgm:t>
        <a:bodyPr/>
        <a:lstStyle/>
        <a:p>
          <a:pPr algn="ctr"/>
          <a:endParaRPr lang="en-NZ"/>
        </a:p>
      </dgm:t>
    </dgm:pt>
    <dgm:pt modelId="{54D878CF-9352-4347-9029-B06F0F5B9AA4}">
      <dgm:prSet phldrT="[Text]"/>
      <dgm:spPr>
        <a:xfrm>
          <a:off x="5178911" y="1072409"/>
          <a:ext cx="1048662" cy="655414"/>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gm:spPr>
      <dgm:t>
        <a:bodyPr/>
        <a:lstStyle/>
        <a:p>
          <a:pPr algn="ctr">
            <a:buNone/>
          </a:pPr>
          <a:r>
            <a:rPr lang="en-NZ">
              <a:solidFill>
                <a:sysClr val="windowText" lastClr="000000">
                  <a:hueOff val="0"/>
                  <a:satOff val="0"/>
                  <a:lumOff val="0"/>
                  <a:alphaOff val="0"/>
                </a:sysClr>
              </a:solidFill>
              <a:latin typeface="Calibri" panose="020F0502020204030204"/>
              <a:ea typeface="+mn-ea"/>
              <a:cs typeface="+mn-cs"/>
            </a:rPr>
            <a:t>10-21 June</a:t>
          </a:r>
        </a:p>
      </dgm:t>
    </dgm:pt>
    <dgm:pt modelId="{CE4B9483-5A6F-4D9B-A3AE-45ED1B94DFB2}" type="parTrans" cxnId="{1CC6DA14-C7FB-4224-8EB8-F38A246CE955}">
      <dgm:prSet/>
      <dgm:spPr>
        <a:xfrm>
          <a:off x="5047829" y="908555"/>
          <a:ext cx="131082" cy="491560"/>
        </a:xfrm>
        <a:custGeom>
          <a:avLst/>
          <a:gdLst/>
          <a:ahLst/>
          <a:cxnLst/>
          <a:rect l="0" t="0" r="0" b="0"/>
          <a:pathLst>
            <a:path>
              <a:moveTo>
                <a:pt x="0" y="0"/>
              </a:moveTo>
              <a:lnTo>
                <a:pt x="0" y="491560"/>
              </a:lnTo>
              <a:lnTo>
                <a:pt x="131082" y="491560"/>
              </a:lnTo>
            </a:path>
          </a:pathLst>
        </a:custGeom>
        <a:noFill/>
        <a:ln w="12700" cap="flat" cmpd="sng" algn="ctr">
          <a:solidFill>
            <a:srgbClr val="4472C4">
              <a:shade val="60000"/>
              <a:hueOff val="0"/>
              <a:satOff val="0"/>
              <a:lumOff val="0"/>
              <a:alphaOff val="0"/>
            </a:srgbClr>
          </a:solidFill>
          <a:prstDash val="solid"/>
          <a:miter lim="800000"/>
        </a:ln>
        <a:effectLst/>
      </dgm:spPr>
      <dgm:t>
        <a:bodyPr/>
        <a:lstStyle/>
        <a:p>
          <a:pPr algn="ctr"/>
          <a:endParaRPr lang="en-NZ"/>
        </a:p>
      </dgm:t>
    </dgm:pt>
    <dgm:pt modelId="{2C5E55D2-99ED-4A40-A626-66CB19B0B52E}" type="sibTrans" cxnId="{1CC6DA14-C7FB-4224-8EB8-F38A246CE955}">
      <dgm:prSet/>
      <dgm:spPr/>
      <dgm:t>
        <a:bodyPr/>
        <a:lstStyle/>
        <a:p>
          <a:pPr algn="ctr"/>
          <a:endParaRPr lang="en-NZ"/>
        </a:p>
      </dgm:t>
    </dgm:pt>
    <dgm:pt modelId="{AA6DD914-9180-4719-AB30-117DA9165D43}">
      <dgm:prSet phldrT="[Text]"/>
      <dgm:spPr>
        <a:xfrm>
          <a:off x="5178911" y="1891676"/>
          <a:ext cx="1048662" cy="655414"/>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gm:spPr>
      <dgm:t>
        <a:bodyPr/>
        <a:lstStyle/>
        <a:p>
          <a:pPr algn="ctr">
            <a:buNone/>
          </a:pPr>
          <a:r>
            <a:rPr lang="en-NZ">
              <a:solidFill>
                <a:sysClr val="windowText" lastClr="000000">
                  <a:hueOff val="0"/>
                  <a:satOff val="0"/>
                  <a:lumOff val="0"/>
                  <a:alphaOff val="0"/>
                </a:sysClr>
              </a:solidFill>
              <a:latin typeface="Calibri" panose="020F0502020204030204"/>
              <a:ea typeface="+mn-ea"/>
              <a:cs typeface="+mn-cs"/>
            </a:rPr>
            <a:t>9-20 September</a:t>
          </a:r>
        </a:p>
      </dgm:t>
    </dgm:pt>
    <dgm:pt modelId="{6C6D8B5A-A58E-4792-9B1A-1705308161D7}" type="parTrans" cxnId="{3DE61F47-585E-4AFF-9684-3E8EB60901CD}">
      <dgm:prSet/>
      <dgm:spPr>
        <a:xfrm>
          <a:off x="5047829" y="908555"/>
          <a:ext cx="131082" cy="1310828"/>
        </a:xfrm>
        <a:custGeom>
          <a:avLst/>
          <a:gdLst/>
          <a:ahLst/>
          <a:cxnLst/>
          <a:rect l="0" t="0" r="0" b="0"/>
          <a:pathLst>
            <a:path>
              <a:moveTo>
                <a:pt x="0" y="0"/>
              </a:moveTo>
              <a:lnTo>
                <a:pt x="0" y="1310828"/>
              </a:lnTo>
              <a:lnTo>
                <a:pt x="131082" y="1310828"/>
              </a:lnTo>
            </a:path>
          </a:pathLst>
        </a:custGeom>
        <a:noFill/>
        <a:ln w="12700" cap="flat" cmpd="sng" algn="ctr">
          <a:solidFill>
            <a:srgbClr val="4472C4">
              <a:shade val="60000"/>
              <a:hueOff val="0"/>
              <a:satOff val="0"/>
              <a:lumOff val="0"/>
              <a:alphaOff val="0"/>
            </a:srgbClr>
          </a:solidFill>
          <a:prstDash val="solid"/>
          <a:miter lim="800000"/>
        </a:ln>
        <a:effectLst/>
      </dgm:spPr>
      <dgm:t>
        <a:bodyPr/>
        <a:lstStyle/>
        <a:p>
          <a:pPr algn="ctr"/>
          <a:endParaRPr lang="en-NZ"/>
        </a:p>
      </dgm:t>
    </dgm:pt>
    <dgm:pt modelId="{6FED1ACC-0A07-4A4A-80DD-C7006DA6562C}" type="sibTrans" cxnId="{3DE61F47-585E-4AFF-9684-3E8EB60901CD}">
      <dgm:prSet/>
      <dgm:spPr/>
      <dgm:t>
        <a:bodyPr/>
        <a:lstStyle/>
        <a:p>
          <a:pPr algn="ctr"/>
          <a:endParaRPr lang="en-NZ"/>
        </a:p>
      </dgm:t>
    </dgm:pt>
    <dgm:pt modelId="{979176D8-4BFC-4D3C-95C1-35E75325CCC0}" type="pres">
      <dgm:prSet presAssocID="{A8A14191-070D-4157-856B-2F9ADE9070DF}" presName="diagram" presStyleCnt="0">
        <dgm:presLayoutVars>
          <dgm:chPref val="1"/>
          <dgm:dir/>
          <dgm:animOne val="branch"/>
          <dgm:animLvl val="lvl"/>
          <dgm:resizeHandles/>
        </dgm:presLayoutVars>
      </dgm:prSet>
      <dgm:spPr/>
    </dgm:pt>
    <dgm:pt modelId="{9C69BD96-04CC-4AC5-A4C5-B6FA822DD023}" type="pres">
      <dgm:prSet presAssocID="{E92E4D64-8FA6-4754-8ADB-36F22B71658C}" presName="root" presStyleCnt="0"/>
      <dgm:spPr/>
    </dgm:pt>
    <dgm:pt modelId="{6691EACE-E660-4158-82E6-A24AB80C13E9}" type="pres">
      <dgm:prSet presAssocID="{E92E4D64-8FA6-4754-8ADB-36F22B71658C}" presName="rootComposite" presStyleCnt="0"/>
      <dgm:spPr/>
    </dgm:pt>
    <dgm:pt modelId="{9EAF7C58-0255-46C9-B961-2697BF8739A3}" type="pres">
      <dgm:prSet presAssocID="{E92E4D64-8FA6-4754-8ADB-36F22B71658C}" presName="rootText" presStyleLbl="node1" presStyleIdx="0" presStyleCnt="4"/>
      <dgm:spPr/>
    </dgm:pt>
    <dgm:pt modelId="{3CEA9B52-96B8-4032-BAEC-B74373BBBCF2}" type="pres">
      <dgm:prSet presAssocID="{E92E4D64-8FA6-4754-8ADB-36F22B71658C}" presName="rootConnector" presStyleLbl="node1" presStyleIdx="0" presStyleCnt="4"/>
      <dgm:spPr/>
    </dgm:pt>
    <dgm:pt modelId="{6696B953-9A63-46FE-B29F-023A9DFE6AD0}" type="pres">
      <dgm:prSet presAssocID="{E92E4D64-8FA6-4754-8ADB-36F22B71658C}" presName="childShape" presStyleCnt="0"/>
      <dgm:spPr/>
    </dgm:pt>
    <dgm:pt modelId="{3A446689-080C-48CA-8E00-881F9D64D213}" type="pres">
      <dgm:prSet presAssocID="{2DC2ACF1-9E92-4D95-A5B3-241163716558}" presName="Name13" presStyleLbl="parChTrans1D2" presStyleIdx="0" presStyleCnt="10"/>
      <dgm:spPr/>
    </dgm:pt>
    <dgm:pt modelId="{16F81E84-0F77-4AF7-AE83-0CF2EF2FC1A4}" type="pres">
      <dgm:prSet presAssocID="{FC7E0142-678F-4CA9-8548-06FBADFF8F85}" presName="childText" presStyleLbl="bgAcc1" presStyleIdx="0" presStyleCnt="10">
        <dgm:presLayoutVars>
          <dgm:bulletEnabled val="1"/>
        </dgm:presLayoutVars>
      </dgm:prSet>
      <dgm:spPr/>
    </dgm:pt>
    <dgm:pt modelId="{53ACC9D2-E799-48B6-9172-29438EE3CEF5}" type="pres">
      <dgm:prSet presAssocID="{46F0D7E2-E6CE-4953-A711-57115C5DEAE1}" presName="Name13" presStyleLbl="parChTrans1D2" presStyleIdx="1" presStyleCnt="10"/>
      <dgm:spPr/>
    </dgm:pt>
    <dgm:pt modelId="{DB2056BE-ED86-4F38-BB7A-5333D3540ACC}" type="pres">
      <dgm:prSet presAssocID="{9096DD78-58B5-4630-A1FB-B23D290AFFF8}" presName="childText" presStyleLbl="bgAcc1" presStyleIdx="1" presStyleCnt="10">
        <dgm:presLayoutVars>
          <dgm:bulletEnabled val="1"/>
        </dgm:presLayoutVars>
      </dgm:prSet>
      <dgm:spPr/>
    </dgm:pt>
    <dgm:pt modelId="{B4B2D3AE-6F26-440D-B0F0-4E025A017AE8}" type="pres">
      <dgm:prSet presAssocID="{B7713F01-8C6F-4903-8546-86BF55AA1BE1}" presName="root" presStyleCnt="0"/>
      <dgm:spPr/>
    </dgm:pt>
    <dgm:pt modelId="{5140EA05-E457-473E-B8B5-F2DA5F11E035}" type="pres">
      <dgm:prSet presAssocID="{B7713F01-8C6F-4903-8546-86BF55AA1BE1}" presName="rootComposite" presStyleCnt="0"/>
      <dgm:spPr/>
    </dgm:pt>
    <dgm:pt modelId="{B5ECFCCA-62E2-4567-83DF-CD940A6B66A7}" type="pres">
      <dgm:prSet presAssocID="{B7713F01-8C6F-4903-8546-86BF55AA1BE1}" presName="rootText" presStyleLbl="node1" presStyleIdx="1" presStyleCnt="4"/>
      <dgm:spPr/>
    </dgm:pt>
    <dgm:pt modelId="{7A6FD85E-F1E6-47E3-A696-46A8CE824BC9}" type="pres">
      <dgm:prSet presAssocID="{B7713F01-8C6F-4903-8546-86BF55AA1BE1}" presName="rootConnector" presStyleLbl="node1" presStyleIdx="1" presStyleCnt="4"/>
      <dgm:spPr/>
    </dgm:pt>
    <dgm:pt modelId="{C04B5A98-EEB1-45B7-982E-FB5D35E6F73B}" type="pres">
      <dgm:prSet presAssocID="{B7713F01-8C6F-4903-8546-86BF55AA1BE1}" presName="childShape" presStyleCnt="0"/>
      <dgm:spPr/>
    </dgm:pt>
    <dgm:pt modelId="{95B0BEC2-241D-4447-A046-A8CCCDA20686}" type="pres">
      <dgm:prSet presAssocID="{D16F5F95-D6C3-4929-A867-0B1ECBD7FCB8}" presName="Name13" presStyleLbl="parChTrans1D2" presStyleIdx="2" presStyleCnt="10"/>
      <dgm:spPr/>
    </dgm:pt>
    <dgm:pt modelId="{196D5E3E-39B0-406D-9D26-609ECCD8AB0A}" type="pres">
      <dgm:prSet presAssocID="{7FA7F03C-AD43-49C8-A36E-35BBB3307736}" presName="childText" presStyleLbl="bgAcc1" presStyleIdx="2" presStyleCnt="10">
        <dgm:presLayoutVars>
          <dgm:bulletEnabled val="1"/>
        </dgm:presLayoutVars>
      </dgm:prSet>
      <dgm:spPr/>
    </dgm:pt>
    <dgm:pt modelId="{369D335F-26A0-41EC-AD66-17E9DD929FC2}" type="pres">
      <dgm:prSet presAssocID="{14DFBB52-C65C-4077-A383-8A3B5A67DC32}" presName="Name13" presStyleLbl="parChTrans1D2" presStyleIdx="3" presStyleCnt="10"/>
      <dgm:spPr/>
    </dgm:pt>
    <dgm:pt modelId="{35EE3C3C-B75A-4D1A-8533-B2A742FF61D2}" type="pres">
      <dgm:prSet presAssocID="{AAFAA26C-7D6C-47AD-A407-37B4661EF170}" presName="childText" presStyleLbl="bgAcc1" presStyleIdx="3" presStyleCnt="10">
        <dgm:presLayoutVars>
          <dgm:bulletEnabled val="1"/>
        </dgm:presLayoutVars>
      </dgm:prSet>
      <dgm:spPr/>
    </dgm:pt>
    <dgm:pt modelId="{8471024D-7614-4923-9D71-54D6D1632A4B}" type="pres">
      <dgm:prSet presAssocID="{9AA13EF7-5AEF-407D-89A5-1C7451134488}" presName="root" presStyleCnt="0"/>
      <dgm:spPr/>
    </dgm:pt>
    <dgm:pt modelId="{4A417017-96B9-46A1-91AE-AAD4043254EA}" type="pres">
      <dgm:prSet presAssocID="{9AA13EF7-5AEF-407D-89A5-1C7451134488}" presName="rootComposite" presStyleCnt="0"/>
      <dgm:spPr/>
    </dgm:pt>
    <dgm:pt modelId="{0A3B2232-2493-4D01-BC1F-6E4468E8F636}" type="pres">
      <dgm:prSet presAssocID="{9AA13EF7-5AEF-407D-89A5-1C7451134488}" presName="rootText" presStyleLbl="node1" presStyleIdx="2" presStyleCnt="4"/>
      <dgm:spPr/>
    </dgm:pt>
    <dgm:pt modelId="{3DF79645-6038-4837-953C-4BED3F8F541F}" type="pres">
      <dgm:prSet presAssocID="{9AA13EF7-5AEF-407D-89A5-1C7451134488}" presName="rootConnector" presStyleLbl="node1" presStyleIdx="2" presStyleCnt="4"/>
      <dgm:spPr/>
    </dgm:pt>
    <dgm:pt modelId="{850A6431-B2CE-4B2C-A949-E3D046999153}" type="pres">
      <dgm:prSet presAssocID="{9AA13EF7-5AEF-407D-89A5-1C7451134488}" presName="childShape" presStyleCnt="0"/>
      <dgm:spPr/>
    </dgm:pt>
    <dgm:pt modelId="{673FB659-FFE3-4A7F-BFAD-A8F63A063DD6}" type="pres">
      <dgm:prSet presAssocID="{780ECD6B-A563-4EE2-991E-E78F2F4061F1}" presName="Name13" presStyleLbl="parChTrans1D2" presStyleIdx="4" presStyleCnt="10"/>
      <dgm:spPr/>
    </dgm:pt>
    <dgm:pt modelId="{A0E12B70-453A-4CAA-8516-548F2DAFB6AB}" type="pres">
      <dgm:prSet presAssocID="{CA34519B-B38E-403B-95DD-1FE9ADA6C324}" presName="childText" presStyleLbl="bgAcc1" presStyleIdx="4" presStyleCnt="10">
        <dgm:presLayoutVars>
          <dgm:bulletEnabled val="1"/>
        </dgm:presLayoutVars>
      </dgm:prSet>
      <dgm:spPr/>
    </dgm:pt>
    <dgm:pt modelId="{3E85050A-9DAD-4ADE-88EB-28013F2C389A}" type="pres">
      <dgm:prSet presAssocID="{D53016A6-246F-446B-BBF8-7F4E43A53EBD}" presName="Name13" presStyleLbl="parChTrans1D2" presStyleIdx="5" presStyleCnt="10"/>
      <dgm:spPr/>
    </dgm:pt>
    <dgm:pt modelId="{3DC603A2-2B1D-4B9E-B2C8-A8C5B7D0A3A5}" type="pres">
      <dgm:prSet presAssocID="{088FD467-1B71-4904-8542-9EF9EAE4B417}" presName="childText" presStyleLbl="bgAcc1" presStyleIdx="5" presStyleCnt="10">
        <dgm:presLayoutVars>
          <dgm:bulletEnabled val="1"/>
        </dgm:presLayoutVars>
      </dgm:prSet>
      <dgm:spPr/>
    </dgm:pt>
    <dgm:pt modelId="{260E4124-4FF3-4F2B-82F1-C706696D9780}" type="pres">
      <dgm:prSet presAssocID="{23063924-375C-4E66-8BCA-E368504EEA74}" presName="Name13" presStyleLbl="parChTrans1D2" presStyleIdx="6" presStyleCnt="10"/>
      <dgm:spPr/>
    </dgm:pt>
    <dgm:pt modelId="{FC8CF8E6-5CA7-4AB3-947D-F9978F1D26F5}" type="pres">
      <dgm:prSet presAssocID="{8ADD6AD0-0FB0-4319-9121-DB434999228D}" presName="childText" presStyleLbl="bgAcc1" presStyleIdx="6" presStyleCnt="10">
        <dgm:presLayoutVars>
          <dgm:bulletEnabled val="1"/>
        </dgm:presLayoutVars>
      </dgm:prSet>
      <dgm:spPr/>
    </dgm:pt>
    <dgm:pt modelId="{81106005-CAD2-4B88-8C59-FB51F1DDF855}" type="pres">
      <dgm:prSet presAssocID="{DB814B0A-98D7-4A90-9A8C-EA166CC60709}" presName="root" presStyleCnt="0"/>
      <dgm:spPr/>
    </dgm:pt>
    <dgm:pt modelId="{A91E55CC-A418-46F8-965E-6AE63357AF8E}" type="pres">
      <dgm:prSet presAssocID="{DB814B0A-98D7-4A90-9A8C-EA166CC60709}" presName="rootComposite" presStyleCnt="0"/>
      <dgm:spPr/>
    </dgm:pt>
    <dgm:pt modelId="{56644541-8ED4-49E9-863B-2C5D1A13B129}" type="pres">
      <dgm:prSet presAssocID="{DB814B0A-98D7-4A90-9A8C-EA166CC60709}" presName="rootText" presStyleLbl="node1" presStyleIdx="3" presStyleCnt="4"/>
      <dgm:spPr/>
    </dgm:pt>
    <dgm:pt modelId="{EC4F950E-DCAA-46E6-B3D6-F94EF0C465E5}" type="pres">
      <dgm:prSet presAssocID="{DB814B0A-98D7-4A90-9A8C-EA166CC60709}" presName="rootConnector" presStyleLbl="node1" presStyleIdx="3" presStyleCnt="4"/>
      <dgm:spPr/>
    </dgm:pt>
    <dgm:pt modelId="{E48DC841-0552-482B-900E-866DA9B9E4C7}" type="pres">
      <dgm:prSet presAssocID="{DB814B0A-98D7-4A90-9A8C-EA166CC60709}" presName="childShape" presStyleCnt="0"/>
      <dgm:spPr/>
    </dgm:pt>
    <dgm:pt modelId="{53454362-ED82-4B53-AE03-7ACB8141D3D9}" type="pres">
      <dgm:prSet presAssocID="{CE4B9483-5A6F-4D9B-A3AE-45ED1B94DFB2}" presName="Name13" presStyleLbl="parChTrans1D2" presStyleIdx="7" presStyleCnt="10"/>
      <dgm:spPr/>
    </dgm:pt>
    <dgm:pt modelId="{A66F9B43-BF3C-43DF-9A53-60B2F9A6A8C0}" type="pres">
      <dgm:prSet presAssocID="{54D878CF-9352-4347-9029-B06F0F5B9AA4}" presName="childText" presStyleLbl="bgAcc1" presStyleIdx="7" presStyleCnt="10">
        <dgm:presLayoutVars>
          <dgm:bulletEnabled val="1"/>
        </dgm:presLayoutVars>
      </dgm:prSet>
      <dgm:spPr/>
    </dgm:pt>
    <dgm:pt modelId="{DD83A776-D8EE-49D9-8FCE-7226BD894E24}" type="pres">
      <dgm:prSet presAssocID="{6C6D8B5A-A58E-4792-9B1A-1705308161D7}" presName="Name13" presStyleLbl="parChTrans1D2" presStyleIdx="8" presStyleCnt="10"/>
      <dgm:spPr/>
    </dgm:pt>
    <dgm:pt modelId="{0A245900-D29A-4875-90BD-D4352F16CA08}" type="pres">
      <dgm:prSet presAssocID="{AA6DD914-9180-4719-AB30-117DA9165D43}" presName="childText" presStyleLbl="bgAcc1" presStyleIdx="8" presStyleCnt="10">
        <dgm:presLayoutVars>
          <dgm:bulletEnabled val="1"/>
        </dgm:presLayoutVars>
      </dgm:prSet>
      <dgm:spPr/>
    </dgm:pt>
    <dgm:pt modelId="{76891303-D278-43F1-BC5C-ADFCE890BF86}" type="pres">
      <dgm:prSet presAssocID="{5EF69611-6EC5-46C0-8C60-FF1E6441E09A}" presName="Name13" presStyleLbl="parChTrans1D2" presStyleIdx="9" presStyleCnt="10"/>
      <dgm:spPr/>
    </dgm:pt>
    <dgm:pt modelId="{4959F7CE-2E58-4453-9952-C3CB41CD83A9}" type="pres">
      <dgm:prSet presAssocID="{7E5861CE-EBB1-43DD-89B7-0D8FAC37AF8E}" presName="childText" presStyleLbl="bgAcc1" presStyleIdx="9" presStyleCnt="10">
        <dgm:presLayoutVars>
          <dgm:bulletEnabled val="1"/>
        </dgm:presLayoutVars>
      </dgm:prSet>
      <dgm:spPr/>
    </dgm:pt>
  </dgm:ptLst>
  <dgm:cxnLst>
    <dgm:cxn modelId="{1CC6DA14-C7FB-4224-8EB8-F38A246CE955}" srcId="{DB814B0A-98D7-4A90-9A8C-EA166CC60709}" destId="{54D878CF-9352-4347-9029-B06F0F5B9AA4}" srcOrd="0" destOrd="0" parTransId="{CE4B9483-5A6F-4D9B-A3AE-45ED1B94DFB2}" sibTransId="{2C5E55D2-99ED-4A40-A626-66CB19B0B52E}"/>
    <dgm:cxn modelId="{69FF992A-17FD-4C25-801A-09F8D5E8EB9D}" type="presOf" srcId="{B7713F01-8C6F-4903-8546-86BF55AA1BE1}" destId="{7A6FD85E-F1E6-47E3-A696-46A8CE824BC9}" srcOrd="1" destOrd="0" presId="urn:microsoft.com/office/officeart/2005/8/layout/hierarchy3"/>
    <dgm:cxn modelId="{5350005D-B4FA-416E-9D9A-2DC2452E5A9B}" type="presOf" srcId="{AA6DD914-9180-4719-AB30-117DA9165D43}" destId="{0A245900-D29A-4875-90BD-D4352F16CA08}" srcOrd="0" destOrd="0" presId="urn:microsoft.com/office/officeart/2005/8/layout/hierarchy3"/>
    <dgm:cxn modelId="{3DE61F47-585E-4AFF-9684-3E8EB60901CD}" srcId="{DB814B0A-98D7-4A90-9A8C-EA166CC60709}" destId="{AA6DD914-9180-4719-AB30-117DA9165D43}" srcOrd="1" destOrd="0" parTransId="{6C6D8B5A-A58E-4792-9B1A-1705308161D7}" sibTransId="{6FED1ACC-0A07-4A4A-80DD-C7006DA6562C}"/>
    <dgm:cxn modelId="{81EF6C67-6639-4798-835C-D7E90EA47554}" srcId="{A8A14191-070D-4157-856B-2F9ADE9070DF}" destId="{9AA13EF7-5AEF-407D-89A5-1C7451134488}" srcOrd="2" destOrd="0" parTransId="{7221AB2B-5C5B-42AC-A8CA-40DCB4BB65F7}" sibTransId="{48C4AB5F-1576-4CBE-9FAA-2CA6DE8E5B3E}"/>
    <dgm:cxn modelId="{AE2C3369-D9E2-4222-A365-7FB7E40F7DEF}" srcId="{9AA13EF7-5AEF-407D-89A5-1C7451134488}" destId="{CA34519B-B38E-403B-95DD-1FE9ADA6C324}" srcOrd="0" destOrd="0" parTransId="{780ECD6B-A563-4EE2-991E-E78F2F4061F1}" sibTransId="{3F7CC46A-E4D2-4219-B20E-AA6BA1A16E86}"/>
    <dgm:cxn modelId="{ED468F6E-E062-425E-96B7-96F910451775}" type="presOf" srcId="{CA34519B-B38E-403B-95DD-1FE9ADA6C324}" destId="{A0E12B70-453A-4CAA-8516-548F2DAFB6AB}" srcOrd="0" destOrd="0" presId="urn:microsoft.com/office/officeart/2005/8/layout/hierarchy3"/>
    <dgm:cxn modelId="{08956851-FEFB-4559-A94F-09D89E489A6D}" srcId="{A8A14191-070D-4157-856B-2F9ADE9070DF}" destId="{B7713F01-8C6F-4903-8546-86BF55AA1BE1}" srcOrd="1" destOrd="0" parTransId="{0E69AD5F-195F-4151-8009-86B108EB676E}" sibTransId="{8CA12BA3-CACA-47AD-BDBA-F1A576E33969}"/>
    <dgm:cxn modelId="{AA347874-2247-4798-BA03-5FCA8BAB9F2B}" type="presOf" srcId="{9096DD78-58B5-4630-A1FB-B23D290AFFF8}" destId="{DB2056BE-ED86-4F38-BB7A-5333D3540ACC}" srcOrd="0" destOrd="0" presId="urn:microsoft.com/office/officeart/2005/8/layout/hierarchy3"/>
    <dgm:cxn modelId="{4A604256-48EB-4C2A-A16A-EA2761FFD057}" type="presOf" srcId="{23063924-375C-4E66-8BCA-E368504EEA74}" destId="{260E4124-4FF3-4F2B-82F1-C706696D9780}" srcOrd="0" destOrd="0" presId="urn:microsoft.com/office/officeart/2005/8/layout/hierarchy3"/>
    <dgm:cxn modelId="{A21B7F5A-0773-4EF9-B5E9-FF41A97B40FE}" type="presOf" srcId="{FC7E0142-678F-4CA9-8548-06FBADFF8F85}" destId="{16F81E84-0F77-4AF7-AE83-0CF2EF2FC1A4}" srcOrd="0" destOrd="0" presId="urn:microsoft.com/office/officeart/2005/8/layout/hierarchy3"/>
    <dgm:cxn modelId="{A963DF5A-DF5B-4E8F-9BAA-14CB6977FAF1}" type="presOf" srcId="{6C6D8B5A-A58E-4792-9B1A-1705308161D7}" destId="{DD83A776-D8EE-49D9-8FCE-7226BD894E24}" srcOrd="0" destOrd="0" presId="urn:microsoft.com/office/officeart/2005/8/layout/hierarchy3"/>
    <dgm:cxn modelId="{A5FE757B-10D3-4E42-9380-E8CDB98BF3FC}" type="presOf" srcId="{B7713F01-8C6F-4903-8546-86BF55AA1BE1}" destId="{B5ECFCCA-62E2-4567-83DF-CD940A6B66A7}" srcOrd="0" destOrd="0" presId="urn:microsoft.com/office/officeart/2005/8/layout/hierarchy3"/>
    <dgm:cxn modelId="{72F6C07C-3F49-4C99-BD3B-B99F28CBB3D3}" type="presOf" srcId="{E92E4D64-8FA6-4754-8ADB-36F22B71658C}" destId="{9EAF7C58-0255-46C9-B961-2697BF8739A3}" srcOrd="0" destOrd="0" presId="urn:microsoft.com/office/officeart/2005/8/layout/hierarchy3"/>
    <dgm:cxn modelId="{B7B0BF85-4AD0-4800-8078-2E4DCD7E3DD9}" type="presOf" srcId="{46F0D7E2-E6CE-4953-A711-57115C5DEAE1}" destId="{53ACC9D2-E799-48B6-9172-29438EE3CEF5}" srcOrd="0" destOrd="0" presId="urn:microsoft.com/office/officeart/2005/8/layout/hierarchy3"/>
    <dgm:cxn modelId="{9D36A687-BAB3-4FF5-AFA8-13D22B5A28F2}" type="presOf" srcId="{DB814B0A-98D7-4A90-9A8C-EA166CC60709}" destId="{56644541-8ED4-49E9-863B-2C5D1A13B129}" srcOrd="0" destOrd="0" presId="urn:microsoft.com/office/officeart/2005/8/layout/hierarchy3"/>
    <dgm:cxn modelId="{0F3A1A89-5B68-464E-83EB-BCE2D8259C6A}" srcId="{9AA13EF7-5AEF-407D-89A5-1C7451134488}" destId="{088FD467-1B71-4904-8542-9EF9EAE4B417}" srcOrd="1" destOrd="0" parTransId="{D53016A6-246F-446B-BBF8-7F4E43A53EBD}" sibTransId="{1375D7A5-4CCA-417D-A1B5-FC67D5D4A23D}"/>
    <dgm:cxn modelId="{ACB9D68A-14C5-49AF-8DED-6E71F2290315}" type="presOf" srcId="{D53016A6-246F-446B-BBF8-7F4E43A53EBD}" destId="{3E85050A-9DAD-4ADE-88EB-28013F2C389A}" srcOrd="0" destOrd="0" presId="urn:microsoft.com/office/officeart/2005/8/layout/hierarchy3"/>
    <dgm:cxn modelId="{BAA4398D-E9FC-4BE5-95D0-5D36778020BA}" type="presOf" srcId="{CE4B9483-5A6F-4D9B-A3AE-45ED1B94DFB2}" destId="{53454362-ED82-4B53-AE03-7ACB8141D3D9}" srcOrd="0" destOrd="0" presId="urn:microsoft.com/office/officeart/2005/8/layout/hierarchy3"/>
    <dgm:cxn modelId="{7C729C8D-D0A3-4B01-8AD3-B6BDC155FB2E}" srcId="{E92E4D64-8FA6-4754-8ADB-36F22B71658C}" destId="{9096DD78-58B5-4630-A1FB-B23D290AFFF8}" srcOrd="1" destOrd="0" parTransId="{46F0D7E2-E6CE-4953-A711-57115C5DEAE1}" sibTransId="{6F076C9E-C6BD-4159-BD40-B63BE7370DB9}"/>
    <dgm:cxn modelId="{6766AA97-E5D5-463C-93E8-DCECA2B2D6B9}" type="presOf" srcId="{AAFAA26C-7D6C-47AD-A407-37B4661EF170}" destId="{35EE3C3C-B75A-4D1A-8533-B2A742FF61D2}" srcOrd="0" destOrd="0" presId="urn:microsoft.com/office/officeart/2005/8/layout/hierarchy3"/>
    <dgm:cxn modelId="{9FB6329D-7165-46A3-8C1B-D52289E6300A}" type="presOf" srcId="{DB814B0A-98D7-4A90-9A8C-EA166CC60709}" destId="{EC4F950E-DCAA-46E6-B3D6-F94EF0C465E5}" srcOrd="1" destOrd="0" presId="urn:microsoft.com/office/officeart/2005/8/layout/hierarchy3"/>
    <dgm:cxn modelId="{5B3BA5A3-1374-4FDE-826E-236FF099762E}" srcId="{A8A14191-070D-4157-856B-2F9ADE9070DF}" destId="{DB814B0A-98D7-4A90-9A8C-EA166CC60709}" srcOrd="3" destOrd="0" parTransId="{C12C783B-0B5B-470C-BEA2-EB114A4D2C51}" sibTransId="{23C178B3-F9C7-42EF-8191-0BD5F5285360}"/>
    <dgm:cxn modelId="{939A47AA-6219-4A92-B32B-F731F7CD018B}" type="presOf" srcId="{780ECD6B-A563-4EE2-991E-E78F2F4061F1}" destId="{673FB659-FFE3-4A7F-BFAD-A8F63A063DD6}" srcOrd="0" destOrd="0" presId="urn:microsoft.com/office/officeart/2005/8/layout/hierarchy3"/>
    <dgm:cxn modelId="{84AEB4B2-0BA3-48D5-A51C-6DF3CE873418}" type="presOf" srcId="{088FD467-1B71-4904-8542-9EF9EAE4B417}" destId="{3DC603A2-2B1D-4B9E-B2C8-A8C5B7D0A3A5}" srcOrd="0" destOrd="0" presId="urn:microsoft.com/office/officeart/2005/8/layout/hierarchy3"/>
    <dgm:cxn modelId="{3DDD92B5-87D5-49BB-831E-32C36D57B01D}" srcId="{E92E4D64-8FA6-4754-8ADB-36F22B71658C}" destId="{FC7E0142-678F-4CA9-8548-06FBADFF8F85}" srcOrd="0" destOrd="0" parTransId="{2DC2ACF1-9E92-4D95-A5B3-241163716558}" sibTransId="{B58E4941-773A-45FC-99B8-D56E733F76A3}"/>
    <dgm:cxn modelId="{83DEEDB7-8FD0-4EA7-B97F-E2D130CE42D2}" type="presOf" srcId="{D16F5F95-D6C3-4929-A867-0B1ECBD7FCB8}" destId="{95B0BEC2-241D-4447-A046-A8CCCDA20686}" srcOrd="0" destOrd="0" presId="urn:microsoft.com/office/officeart/2005/8/layout/hierarchy3"/>
    <dgm:cxn modelId="{4C36E8B9-F779-45CF-899B-EF785C1B16A1}" type="presOf" srcId="{7E5861CE-EBB1-43DD-89B7-0D8FAC37AF8E}" destId="{4959F7CE-2E58-4453-9952-C3CB41CD83A9}" srcOrd="0" destOrd="0" presId="urn:microsoft.com/office/officeart/2005/8/layout/hierarchy3"/>
    <dgm:cxn modelId="{1E7F3DBE-6D64-4582-ADA8-FD51C6710FDE}" type="presOf" srcId="{7FA7F03C-AD43-49C8-A36E-35BBB3307736}" destId="{196D5E3E-39B0-406D-9D26-609ECCD8AB0A}" srcOrd="0" destOrd="0" presId="urn:microsoft.com/office/officeart/2005/8/layout/hierarchy3"/>
    <dgm:cxn modelId="{D6DFD2C5-5FCE-4515-B4B7-8DEF0CA33F17}" srcId="{DB814B0A-98D7-4A90-9A8C-EA166CC60709}" destId="{7E5861CE-EBB1-43DD-89B7-0D8FAC37AF8E}" srcOrd="2" destOrd="0" parTransId="{5EF69611-6EC5-46C0-8C60-FF1E6441E09A}" sibTransId="{19F4670D-9926-4DA7-8CB7-BE073465CE0B}"/>
    <dgm:cxn modelId="{9956C5C6-E07D-49D5-8911-D8E5D5C93E45}" srcId="{9AA13EF7-5AEF-407D-89A5-1C7451134488}" destId="{8ADD6AD0-0FB0-4319-9121-DB434999228D}" srcOrd="2" destOrd="0" parTransId="{23063924-375C-4E66-8BCA-E368504EEA74}" sibTransId="{F0CC823B-99FD-4064-8174-C3ED924BD5F6}"/>
    <dgm:cxn modelId="{D11C0ECB-54A4-4A27-A4E0-8A91C1181DA1}" type="presOf" srcId="{54D878CF-9352-4347-9029-B06F0F5B9AA4}" destId="{A66F9B43-BF3C-43DF-9A53-60B2F9A6A8C0}" srcOrd="0" destOrd="0" presId="urn:microsoft.com/office/officeart/2005/8/layout/hierarchy3"/>
    <dgm:cxn modelId="{674B0DCD-412A-4B50-BB44-A8A502850466}" type="presOf" srcId="{14DFBB52-C65C-4077-A383-8A3B5A67DC32}" destId="{369D335F-26A0-41EC-AD66-17E9DD929FC2}" srcOrd="0" destOrd="0" presId="urn:microsoft.com/office/officeart/2005/8/layout/hierarchy3"/>
    <dgm:cxn modelId="{96EC1AD9-FF98-4605-8BA9-FA6BC4657893}" type="presOf" srcId="{9AA13EF7-5AEF-407D-89A5-1C7451134488}" destId="{3DF79645-6038-4837-953C-4BED3F8F541F}" srcOrd="1" destOrd="0" presId="urn:microsoft.com/office/officeart/2005/8/layout/hierarchy3"/>
    <dgm:cxn modelId="{3DE0F4DB-DF6F-46A4-AE09-D3E26B81F0F9}" type="presOf" srcId="{2DC2ACF1-9E92-4D95-A5B3-241163716558}" destId="{3A446689-080C-48CA-8E00-881F9D64D213}" srcOrd="0" destOrd="0" presId="urn:microsoft.com/office/officeart/2005/8/layout/hierarchy3"/>
    <dgm:cxn modelId="{E247FFDB-4D82-4B2E-A825-91753BA56805}" type="presOf" srcId="{E92E4D64-8FA6-4754-8ADB-36F22B71658C}" destId="{3CEA9B52-96B8-4032-BAEC-B74373BBBCF2}" srcOrd="1" destOrd="0" presId="urn:microsoft.com/office/officeart/2005/8/layout/hierarchy3"/>
    <dgm:cxn modelId="{018992E6-382C-406D-8FB8-4C3E71014A58}" type="presOf" srcId="{5EF69611-6EC5-46C0-8C60-FF1E6441E09A}" destId="{76891303-D278-43F1-BC5C-ADFCE890BF86}" srcOrd="0" destOrd="0" presId="urn:microsoft.com/office/officeart/2005/8/layout/hierarchy3"/>
    <dgm:cxn modelId="{5DE4A2E6-C9EB-4D13-8B2C-3D3CE91E4490}" type="presOf" srcId="{A8A14191-070D-4157-856B-2F9ADE9070DF}" destId="{979176D8-4BFC-4D3C-95C1-35E75325CCC0}" srcOrd="0" destOrd="0" presId="urn:microsoft.com/office/officeart/2005/8/layout/hierarchy3"/>
    <dgm:cxn modelId="{CEFA56EB-577A-4846-B81C-90117C6EB498}" srcId="{A8A14191-070D-4157-856B-2F9ADE9070DF}" destId="{E92E4D64-8FA6-4754-8ADB-36F22B71658C}" srcOrd="0" destOrd="0" parTransId="{3CCC6B8B-C7D2-427C-90AD-ECB6BDF9D96F}" sibTransId="{D0DF3A38-78EA-48E1-B197-5A1A2D35A97E}"/>
    <dgm:cxn modelId="{78BC9EF4-D752-45D3-9D63-40FC1E943206}" type="presOf" srcId="{9AA13EF7-5AEF-407D-89A5-1C7451134488}" destId="{0A3B2232-2493-4D01-BC1F-6E4468E8F636}" srcOrd="0" destOrd="0" presId="urn:microsoft.com/office/officeart/2005/8/layout/hierarchy3"/>
    <dgm:cxn modelId="{CAB64CF8-98A7-40FD-A4D9-A8088D744B2D}" type="presOf" srcId="{8ADD6AD0-0FB0-4319-9121-DB434999228D}" destId="{FC8CF8E6-5CA7-4AB3-947D-F9978F1D26F5}" srcOrd="0" destOrd="0" presId="urn:microsoft.com/office/officeart/2005/8/layout/hierarchy3"/>
    <dgm:cxn modelId="{03F497FB-A2B8-4DD6-BA53-F469EC9D1C98}" srcId="{B7713F01-8C6F-4903-8546-86BF55AA1BE1}" destId="{AAFAA26C-7D6C-47AD-A407-37B4661EF170}" srcOrd="1" destOrd="0" parTransId="{14DFBB52-C65C-4077-A383-8A3B5A67DC32}" sibTransId="{EF12870D-5AE2-4CC0-91C7-1651F450F232}"/>
    <dgm:cxn modelId="{3B7E7DFF-4353-4049-8F6E-9CFC83718722}" srcId="{B7713F01-8C6F-4903-8546-86BF55AA1BE1}" destId="{7FA7F03C-AD43-49C8-A36E-35BBB3307736}" srcOrd="0" destOrd="0" parTransId="{D16F5F95-D6C3-4929-A867-0B1ECBD7FCB8}" sibTransId="{B90BDB6D-412E-44CA-9964-EA6C62FC252A}"/>
    <dgm:cxn modelId="{489A6887-2D6A-4143-91AD-8D41279E8212}" type="presParOf" srcId="{979176D8-4BFC-4D3C-95C1-35E75325CCC0}" destId="{9C69BD96-04CC-4AC5-A4C5-B6FA822DD023}" srcOrd="0" destOrd="0" presId="urn:microsoft.com/office/officeart/2005/8/layout/hierarchy3"/>
    <dgm:cxn modelId="{335B15D3-58A0-455B-9940-78C7BF821897}" type="presParOf" srcId="{9C69BD96-04CC-4AC5-A4C5-B6FA822DD023}" destId="{6691EACE-E660-4158-82E6-A24AB80C13E9}" srcOrd="0" destOrd="0" presId="urn:microsoft.com/office/officeart/2005/8/layout/hierarchy3"/>
    <dgm:cxn modelId="{AD5C702F-BBF8-4711-ACE7-4CFC0C9C8AAC}" type="presParOf" srcId="{6691EACE-E660-4158-82E6-A24AB80C13E9}" destId="{9EAF7C58-0255-46C9-B961-2697BF8739A3}" srcOrd="0" destOrd="0" presId="urn:microsoft.com/office/officeart/2005/8/layout/hierarchy3"/>
    <dgm:cxn modelId="{678E18EF-44BD-4389-918E-E956969C5B52}" type="presParOf" srcId="{6691EACE-E660-4158-82E6-A24AB80C13E9}" destId="{3CEA9B52-96B8-4032-BAEC-B74373BBBCF2}" srcOrd="1" destOrd="0" presId="urn:microsoft.com/office/officeart/2005/8/layout/hierarchy3"/>
    <dgm:cxn modelId="{78536E8F-4DAE-4EB4-A1B5-C32488F7F8A2}" type="presParOf" srcId="{9C69BD96-04CC-4AC5-A4C5-B6FA822DD023}" destId="{6696B953-9A63-46FE-B29F-023A9DFE6AD0}" srcOrd="1" destOrd="0" presId="urn:microsoft.com/office/officeart/2005/8/layout/hierarchy3"/>
    <dgm:cxn modelId="{9662EB14-E7E0-443B-9E26-ECD8AD1F709B}" type="presParOf" srcId="{6696B953-9A63-46FE-B29F-023A9DFE6AD0}" destId="{3A446689-080C-48CA-8E00-881F9D64D213}" srcOrd="0" destOrd="0" presId="urn:microsoft.com/office/officeart/2005/8/layout/hierarchy3"/>
    <dgm:cxn modelId="{EFC3C739-E6E9-476B-A8DD-AEE6617DB90B}" type="presParOf" srcId="{6696B953-9A63-46FE-B29F-023A9DFE6AD0}" destId="{16F81E84-0F77-4AF7-AE83-0CF2EF2FC1A4}" srcOrd="1" destOrd="0" presId="urn:microsoft.com/office/officeart/2005/8/layout/hierarchy3"/>
    <dgm:cxn modelId="{5C272EB1-88E0-49AC-BE03-6D701436F285}" type="presParOf" srcId="{6696B953-9A63-46FE-B29F-023A9DFE6AD0}" destId="{53ACC9D2-E799-48B6-9172-29438EE3CEF5}" srcOrd="2" destOrd="0" presId="urn:microsoft.com/office/officeart/2005/8/layout/hierarchy3"/>
    <dgm:cxn modelId="{06A25422-D75A-4050-905D-9CD9F7176282}" type="presParOf" srcId="{6696B953-9A63-46FE-B29F-023A9DFE6AD0}" destId="{DB2056BE-ED86-4F38-BB7A-5333D3540ACC}" srcOrd="3" destOrd="0" presId="urn:microsoft.com/office/officeart/2005/8/layout/hierarchy3"/>
    <dgm:cxn modelId="{C5FDB700-3B12-4A59-98B0-818471B5475E}" type="presParOf" srcId="{979176D8-4BFC-4D3C-95C1-35E75325CCC0}" destId="{B4B2D3AE-6F26-440D-B0F0-4E025A017AE8}" srcOrd="1" destOrd="0" presId="urn:microsoft.com/office/officeart/2005/8/layout/hierarchy3"/>
    <dgm:cxn modelId="{016BD394-B3D2-409A-8454-B0B5228238AF}" type="presParOf" srcId="{B4B2D3AE-6F26-440D-B0F0-4E025A017AE8}" destId="{5140EA05-E457-473E-B8B5-F2DA5F11E035}" srcOrd="0" destOrd="0" presId="urn:microsoft.com/office/officeart/2005/8/layout/hierarchy3"/>
    <dgm:cxn modelId="{A4044B70-A837-456D-B306-654BC7F7E54E}" type="presParOf" srcId="{5140EA05-E457-473E-B8B5-F2DA5F11E035}" destId="{B5ECFCCA-62E2-4567-83DF-CD940A6B66A7}" srcOrd="0" destOrd="0" presId="urn:microsoft.com/office/officeart/2005/8/layout/hierarchy3"/>
    <dgm:cxn modelId="{763B830F-B320-4DDC-8FAC-227C2E247671}" type="presParOf" srcId="{5140EA05-E457-473E-B8B5-F2DA5F11E035}" destId="{7A6FD85E-F1E6-47E3-A696-46A8CE824BC9}" srcOrd="1" destOrd="0" presId="urn:microsoft.com/office/officeart/2005/8/layout/hierarchy3"/>
    <dgm:cxn modelId="{623B38C6-ABDF-48A7-BAE4-80616B893245}" type="presParOf" srcId="{B4B2D3AE-6F26-440D-B0F0-4E025A017AE8}" destId="{C04B5A98-EEB1-45B7-982E-FB5D35E6F73B}" srcOrd="1" destOrd="0" presId="urn:microsoft.com/office/officeart/2005/8/layout/hierarchy3"/>
    <dgm:cxn modelId="{2FCC590D-C6E2-4686-A11C-C0D840DB4B2C}" type="presParOf" srcId="{C04B5A98-EEB1-45B7-982E-FB5D35E6F73B}" destId="{95B0BEC2-241D-4447-A046-A8CCCDA20686}" srcOrd="0" destOrd="0" presId="urn:microsoft.com/office/officeart/2005/8/layout/hierarchy3"/>
    <dgm:cxn modelId="{C84FC86A-92F5-44AA-9DB3-76228AC277F4}" type="presParOf" srcId="{C04B5A98-EEB1-45B7-982E-FB5D35E6F73B}" destId="{196D5E3E-39B0-406D-9D26-609ECCD8AB0A}" srcOrd="1" destOrd="0" presId="urn:microsoft.com/office/officeart/2005/8/layout/hierarchy3"/>
    <dgm:cxn modelId="{27C70597-8F52-4457-BF76-B0B27069A9F6}" type="presParOf" srcId="{C04B5A98-EEB1-45B7-982E-FB5D35E6F73B}" destId="{369D335F-26A0-41EC-AD66-17E9DD929FC2}" srcOrd="2" destOrd="0" presId="urn:microsoft.com/office/officeart/2005/8/layout/hierarchy3"/>
    <dgm:cxn modelId="{FB8488B0-2245-45F8-8513-D1122C09F2DA}" type="presParOf" srcId="{C04B5A98-EEB1-45B7-982E-FB5D35E6F73B}" destId="{35EE3C3C-B75A-4D1A-8533-B2A742FF61D2}" srcOrd="3" destOrd="0" presId="urn:microsoft.com/office/officeart/2005/8/layout/hierarchy3"/>
    <dgm:cxn modelId="{7FD5C319-2B9F-49BD-85E2-7F578BADE2E4}" type="presParOf" srcId="{979176D8-4BFC-4D3C-95C1-35E75325CCC0}" destId="{8471024D-7614-4923-9D71-54D6D1632A4B}" srcOrd="2" destOrd="0" presId="urn:microsoft.com/office/officeart/2005/8/layout/hierarchy3"/>
    <dgm:cxn modelId="{37284764-ACAC-496D-A939-DC1749E05F5F}" type="presParOf" srcId="{8471024D-7614-4923-9D71-54D6D1632A4B}" destId="{4A417017-96B9-46A1-91AE-AAD4043254EA}" srcOrd="0" destOrd="0" presId="urn:microsoft.com/office/officeart/2005/8/layout/hierarchy3"/>
    <dgm:cxn modelId="{CF29363A-6627-4A7C-A00A-6432897777EB}" type="presParOf" srcId="{4A417017-96B9-46A1-91AE-AAD4043254EA}" destId="{0A3B2232-2493-4D01-BC1F-6E4468E8F636}" srcOrd="0" destOrd="0" presId="urn:microsoft.com/office/officeart/2005/8/layout/hierarchy3"/>
    <dgm:cxn modelId="{E14E9E3A-58C3-44AF-8355-0139BD4B37F3}" type="presParOf" srcId="{4A417017-96B9-46A1-91AE-AAD4043254EA}" destId="{3DF79645-6038-4837-953C-4BED3F8F541F}" srcOrd="1" destOrd="0" presId="urn:microsoft.com/office/officeart/2005/8/layout/hierarchy3"/>
    <dgm:cxn modelId="{90D116A6-6DCE-4D94-8B7C-BEDD5C9AD320}" type="presParOf" srcId="{8471024D-7614-4923-9D71-54D6D1632A4B}" destId="{850A6431-B2CE-4B2C-A949-E3D046999153}" srcOrd="1" destOrd="0" presId="urn:microsoft.com/office/officeart/2005/8/layout/hierarchy3"/>
    <dgm:cxn modelId="{5375ED57-1B7A-4D3C-8136-EE4019E7501D}" type="presParOf" srcId="{850A6431-B2CE-4B2C-A949-E3D046999153}" destId="{673FB659-FFE3-4A7F-BFAD-A8F63A063DD6}" srcOrd="0" destOrd="0" presId="urn:microsoft.com/office/officeart/2005/8/layout/hierarchy3"/>
    <dgm:cxn modelId="{F6B75D3F-93A1-4589-8A85-358EBDFA0E58}" type="presParOf" srcId="{850A6431-B2CE-4B2C-A949-E3D046999153}" destId="{A0E12B70-453A-4CAA-8516-548F2DAFB6AB}" srcOrd="1" destOrd="0" presId="urn:microsoft.com/office/officeart/2005/8/layout/hierarchy3"/>
    <dgm:cxn modelId="{811BE145-12F9-428A-BE85-B7C045AC6B2F}" type="presParOf" srcId="{850A6431-B2CE-4B2C-A949-E3D046999153}" destId="{3E85050A-9DAD-4ADE-88EB-28013F2C389A}" srcOrd="2" destOrd="0" presId="urn:microsoft.com/office/officeart/2005/8/layout/hierarchy3"/>
    <dgm:cxn modelId="{C2438A14-3118-4604-A5E0-08A4FD8ABF46}" type="presParOf" srcId="{850A6431-B2CE-4B2C-A949-E3D046999153}" destId="{3DC603A2-2B1D-4B9E-B2C8-A8C5B7D0A3A5}" srcOrd="3" destOrd="0" presId="urn:microsoft.com/office/officeart/2005/8/layout/hierarchy3"/>
    <dgm:cxn modelId="{F1EB9DE3-A847-4C44-B81F-07B19270BEA5}" type="presParOf" srcId="{850A6431-B2CE-4B2C-A949-E3D046999153}" destId="{260E4124-4FF3-4F2B-82F1-C706696D9780}" srcOrd="4" destOrd="0" presId="urn:microsoft.com/office/officeart/2005/8/layout/hierarchy3"/>
    <dgm:cxn modelId="{72ED1905-F283-4E0E-B637-A4520DA9255E}" type="presParOf" srcId="{850A6431-B2CE-4B2C-A949-E3D046999153}" destId="{FC8CF8E6-5CA7-4AB3-947D-F9978F1D26F5}" srcOrd="5" destOrd="0" presId="urn:microsoft.com/office/officeart/2005/8/layout/hierarchy3"/>
    <dgm:cxn modelId="{3C296836-89F4-4C99-B67D-1C5DE54FEB9A}" type="presParOf" srcId="{979176D8-4BFC-4D3C-95C1-35E75325CCC0}" destId="{81106005-CAD2-4B88-8C59-FB51F1DDF855}" srcOrd="3" destOrd="0" presId="urn:microsoft.com/office/officeart/2005/8/layout/hierarchy3"/>
    <dgm:cxn modelId="{A8B84904-BDE6-43DA-BD01-70CAC4A65F00}" type="presParOf" srcId="{81106005-CAD2-4B88-8C59-FB51F1DDF855}" destId="{A91E55CC-A418-46F8-965E-6AE63357AF8E}" srcOrd="0" destOrd="0" presId="urn:microsoft.com/office/officeart/2005/8/layout/hierarchy3"/>
    <dgm:cxn modelId="{A5ABF6C1-5CDB-4A64-A4A7-EEE5CC238DB0}" type="presParOf" srcId="{A91E55CC-A418-46F8-965E-6AE63357AF8E}" destId="{56644541-8ED4-49E9-863B-2C5D1A13B129}" srcOrd="0" destOrd="0" presId="urn:microsoft.com/office/officeart/2005/8/layout/hierarchy3"/>
    <dgm:cxn modelId="{4FA40F9B-243C-42E4-BA1A-A454732F90AE}" type="presParOf" srcId="{A91E55CC-A418-46F8-965E-6AE63357AF8E}" destId="{EC4F950E-DCAA-46E6-B3D6-F94EF0C465E5}" srcOrd="1" destOrd="0" presId="urn:microsoft.com/office/officeart/2005/8/layout/hierarchy3"/>
    <dgm:cxn modelId="{C5FCFE56-E180-48D0-BA79-455F77D8C913}" type="presParOf" srcId="{81106005-CAD2-4B88-8C59-FB51F1DDF855}" destId="{E48DC841-0552-482B-900E-866DA9B9E4C7}" srcOrd="1" destOrd="0" presId="urn:microsoft.com/office/officeart/2005/8/layout/hierarchy3"/>
    <dgm:cxn modelId="{628C8AF6-A531-4E9A-AF19-64BC4581DC03}" type="presParOf" srcId="{E48DC841-0552-482B-900E-866DA9B9E4C7}" destId="{53454362-ED82-4B53-AE03-7ACB8141D3D9}" srcOrd="0" destOrd="0" presId="urn:microsoft.com/office/officeart/2005/8/layout/hierarchy3"/>
    <dgm:cxn modelId="{6DDB8966-C60F-49D8-9232-427EC75598C1}" type="presParOf" srcId="{E48DC841-0552-482B-900E-866DA9B9E4C7}" destId="{A66F9B43-BF3C-43DF-9A53-60B2F9A6A8C0}" srcOrd="1" destOrd="0" presId="urn:microsoft.com/office/officeart/2005/8/layout/hierarchy3"/>
    <dgm:cxn modelId="{EB2FE138-1B82-4C4F-A6FD-6BB6B467ADF3}" type="presParOf" srcId="{E48DC841-0552-482B-900E-866DA9B9E4C7}" destId="{DD83A776-D8EE-49D9-8FCE-7226BD894E24}" srcOrd="2" destOrd="0" presId="urn:microsoft.com/office/officeart/2005/8/layout/hierarchy3"/>
    <dgm:cxn modelId="{63F90A0F-1D60-4D3E-B5DD-BA36F5921E65}" type="presParOf" srcId="{E48DC841-0552-482B-900E-866DA9B9E4C7}" destId="{0A245900-D29A-4875-90BD-D4352F16CA08}" srcOrd="3" destOrd="0" presId="urn:microsoft.com/office/officeart/2005/8/layout/hierarchy3"/>
    <dgm:cxn modelId="{45CFE31F-F8FE-47F0-ABB2-86EBE065DCAF}" type="presParOf" srcId="{E48DC841-0552-482B-900E-866DA9B9E4C7}" destId="{76891303-D278-43F1-BC5C-ADFCE890BF86}" srcOrd="4" destOrd="0" presId="urn:microsoft.com/office/officeart/2005/8/layout/hierarchy3"/>
    <dgm:cxn modelId="{2A55012A-881F-4B61-BDF3-289D893CDC40}" type="presParOf" srcId="{E48DC841-0552-482B-900E-866DA9B9E4C7}" destId="{4959F7CE-2E58-4453-9952-C3CB41CD83A9}"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71AC69D-25B9-45E9-B906-0976DCB01385}"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NZ"/>
        </a:p>
      </dgm:t>
    </dgm:pt>
    <dgm:pt modelId="{74BC2060-A243-4633-961E-3699A174075E}">
      <dgm:prSet phldrT="[Text]" custT="1"/>
      <dgm:spPr>
        <a:solidFill>
          <a:srgbClr val="A9D6D7"/>
        </a:solidFill>
      </dgm:spPr>
      <dgm:t>
        <a:bodyPr/>
        <a:lstStyle/>
        <a:p>
          <a:pPr algn="ctr"/>
          <a:r>
            <a:rPr lang="en-NZ" sz="1200" b="1">
              <a:solidFill>
                <a:sysClr val="windowText" lastClr="000000"/>
              </a:solidFill>
              <a:latin typeface="Arial" panose="020B0604020202020204" pitchFamily="34" charset="0"/>
              <a:cs typeface="Arial" panose="020B0604020202020204" pitchFamily="34" charset="0"/>
            </a:rPr>
            <a:t>Feedback and Feedforward</a:t>
          </a:r>
        </a:p>
      </dgm:t>
    </dgm:pt>
    <dgm:pt modelId="{3FDAE2BC-E4F0-4B32-9968-0BD4283A8CF4}" type="parTrans" cxnId="{8A26FBA7-0CE8-45C1-A04F-218CC429CA11}">
      <dgm:prSet/>
      <dgm:spPr/>
      <dgm:t>
        <a:bodyPr/>
        <a:lstStyle/>
        <a:p>
          <a:pPr algn="ctr"/>
          <a:endParaRPr lang="en-NZ"/>
        </a:p>
      </dgm:t>
    </dgm:pt>
    <dgm:pt modelId="{DAE9BB99-3D46-49D2-B4E5-59EF089FA039}" type="sibTrans" cxnId="{8A26FBA7-0CE8-45C1-A04F-218CC429CA11}">
      <dgm:prSet/>
      <dgm:spPr/>
      <dgm:t>
        <a:bodyPr/>
        <a:lstStyle/>
        <a:p>
          <a:pPr algn="ctr"/>
          <a:endParaRPr lang="en-NZ"/>
        </a:p>
      </dgm:t>
    </dgm:pt>
    <dgm:pt modelId="{B65FA3C6-793A-4460-BD44-E6AF3EF0956E}">
      <dgm:prSet phldrT="[Text]" custT="1"/>
      <dgm:spPr>
        <a:solidFill>
          <a:srgbClr val="A9D6D7"/>
        </a:solidFill>
      </dgm:spPr>
      <dgm:t>
        <a:bodyPr/>
        <a:lstStyle/>
        <a:p>
          <a:pPr algn="ctr"/>
          <a:r>
            <a:rPr lang="en-NZ" sz="1000">
              <a:solidFill>
                <a:sysClr val="windowText" lastClr="000000"/>
              </a:solidFill>
              <a:latin typeface="Arial" panose="020B0604020202020204" pitchFamily="34" charset="0"/>
              <a:cs typeface="Arial" panose="020B0604020202020204" pitchFamily="34" charset="0"/>
            </a:rPr>
            <a:t>Conditions of Assessment</a:t>
          </a:r>
        </a:p>
      </dgm:t>
    </dgm:pt>
    <dgm:pt modelId="{6AB4115A-09EC-40F3-B62C-1F26698A6E86}" type="parTrans" cxnId="{5A527080-B887-486A-AE70-0C2625BDE2D6}">
      <dgm:prSet/>
      <dgm:spPr/>
      <dgm:t>
        <a:bodyPr/>
        <a:lstStyle/>
        <a:p>
          <a:pPr algn="ctr"/>
          <a:endParaRPr lang="en-NZ"/>
        </a:p>
      </dgm:t>
    </dgm:pt>
    <dgm:pt modelId="{CCCCAE77-3736-4563-A343-66B352C81F8E}" type="sibTrans" cxnId="{5A527080-B887-486A-AE70-0C2625BDE2D6}">
      <dgm:prSet/>
      <dgm:spPr/>
      <dgm:t>
        <a:bodyPr/>
        <a:lstStyle/>
        <a:p>
          <a:pPr algn="ctr"/>
          <a:endParaRPr lang="en-NZ"/>
        </a:p>
      </dgm:t>
    </dgm:pt>
    <dgm:pt modelId="{EDC01C19-EFDA-4E59-9448-CB551945346D}">
      <dgm:prSet phldrT="[Text]" custT="1"/>
      <dgm:spPr>
        <a:solidFill>
          <a:srgbClr val="A9D6D7"/>
        </a:solidFill>
      </dgm:spPr>
      <dgm:t>
        <a:bodyPr/>
        <a:lstStyle/>
        <a:p>
          <a:pPr algn="ctr"/>
          <a:r>
            <a:rPr lang="en-NZ" sz="1000">
              <a:solidFill>
                <a:sysClr val="windowText" lastClr="000000"/>
              </a:solidFill>
              <a:latin typeface="Arial" panose="020B0604020202020204" pitchFamily="34" charset="0"/>
              <a:cs typeface="Arial" panose="020B0604020202020204" pitchFamily="34" charset="0"/>
            </a:rPr>
            <a:t>Assessment Specifications</a:t>
          </a:r>
        </a:p>
      </dgm:t>
    </dgm:pt>
    <dgm:pt modelId="{63919228-FCA5-4FCA-B266-C8FFBDDFD8FF}" type="parTrans" cxnId="{7EF28134-7883-42F1-A1F2-1F71BE7C915F}">
      <dgm:prSet/>
      <dgm:spPr/>
      <dgm:t>
        <a:bodyPr/>
        <a:lstStyle/>
        <a:p>
          <a:pPr algn="ctr"/>
          <a:endParaRPr lang="en-NZ"/>
        </a:p>
      </dgm:t>
    </dgm:pt>
    <dgm:pt modelId="{4800EC9F-A9AF-483C-AB2B-95A9C5E1E383}" type="sibTrans" cxnId="{7EF28134-7883-42F1-A1F2-1F71BE7C915F}">
      <dgm:prSet/>
      <dgm:spPr/>
      <dgm:t>
        <a:bodyPr/>
        <a:lstStyle/>
        <a:p>
          <a:pPr algn="ctr"/>
          <a:endParaRPr lang="en-NZ"/>
        </a:p>
      </dgm:t>
    </dgm:pt>
    <dgm:pt modelId="{F87F246B-8432-4A07-A1CE-72B62576778B}">
      <dgm:prSet phldrT="[Text]" custT="1"/>
      <dgm:spPr>
        <a:solidFill>
          <a:srgbClr val="A9D6D7"/>
        </a:solidFill>
      </dgm:spPr>
      <dgm:t>
        <a:bodyPr/>
        <a:lstStyle/>
        <a:p>
          <a:pPr algn="ctr"/>
          <a:r>
            <a:rPr lang="en-NZ" sz="1000">
              <a:solidFill>
                <a:sysClr val="windowText" lastClr="000000"/>
              </a:solidFill>
              <a:latin typeface="Arial" panose="020B0604020202020204" pitchFamily="34" charset="0"/>
              <a:cs typeface="Arial" panose="020B0604020202020204" pitchFamily="34" charset="0"/>
            </a:rPr>
            <a:t>Authenticity</a:t>
          </a:r>
        </a:p>
      </dgm:t>
    </dgm:pt>
    <dgm:pt modelId="{A56CFE1E-0C8C-40D9-B9CF-694CEBFB18E2}" type="parTrans" cxnId="{238728BE-1D0F-4B56-B64F-9BFD7D5EC223}">
      <dgm:prSet/>
      <dgm:spPr/>
      <dgm:t>
        <a:bodyPr/>
        <a:lstStyle/>
        <a:p>
          <a:pPr algn="ctr"/>
          <a:endParaRPr lang="en-NZ"/>
        </a:p>
      </dgm:t>
    </dgm:pt>
    <dgm:pt modelId="{65E52EAE-23AB-4CD1-B0B7-085614B32C32}" type="sibTrans" cxnId="{238728BE-1D0F-4B56-B64F-9BFD7D5EC223}">
      <dgm:prSet/>
      <dgm:spPr/>
      <dgm:t>
        <a:bodyPr/>
        <a:lstStyle/>
        <a:p>
          <a:pPr algn="ctr"/>
          <a:endParaRPr lang="en-NZ"/>
        </a:p>
      </dgm:t>
    </dgm:pt>
    <dgm:pt modelId="{A915F422-FA45-47AF-843B-ACA2C728A57D}">
      <dgm:prSet phldrT="[Text]" custT="1"/>
      <dgm:spPr>
        <a:solidFill>
          <a:srgbClr val="A9D6D7"/>
        </a:solidFill>
      </dgm:spPr>
      <dgm:t>
        <a:bodyPr/>
        <a:lstStyle/>
        <a:p>
          <a:pPr algn="ctr"/>
          <a:r>
            <a:rPr lang="en-NZ" sz="1000">
              <a:solidFill>
                <a:sysClr val="windowText" lastClr="000000"/>
              </a:solidFill>
              <a:latin typeface="Arial" panose="020B0604020202020204" pitchFamily="34" charset="0"/>
              <a:cs typeface="Arial" panose="020B0604020202020204" pitchFamily="34" charset="0"/>
            </a:rPr>
            <a:t>Timing</a:t>
          </a:r>
        </a:p>
      </dgm:t>
    </dgm:pt>
    <dgm:pt modelId="{7EDC48E6-F702-410A-916F-A3D7FAE3888B}" type="parTrans" cxnId="{C28B1541-2FDC-479E-BA16-5EE0879EA8AF}">
      <dgm:prSet/>
      <dgm:spPr/>
      <dgm:t>
        <a:bodyPr/>
        <a:lstStyle/>
        <a:p>
          <a:pPr algn="ctr"/>
          <a:endParaRPr lang="en-NZ"/>
        </a:p>
      </dgm:t>
    </dgm:pt>
    <dgm:pt modelId="{1BEB785C-C42C-418E-B856-F50C419B29CF}" type="sibTrans" cxnId="{C28B1541-2FDC-479E-BA16-5EE0879EA8AF}">
      <dgm:prSet/>
      <dgm:spPr/>
      <dgm:t>
        <a:bodyPr/>
        <a:lstStyle/>
        <a:p>
          <a:pPr algn="ctr"/>
          <a:endParaRPr lang="en-NZ"/>
        </a:p>
      </dgm:t>
    </dgm:pt>
    <dgm:pt modelId="{ECA94BD4-A99E-42A6-8E60-4E0CB398ADE7}">
      <dgm:prSet phldrT="[Text]" custT="1"/>
      <dgm:spPr>
        <a:solidFill>
          <a:srgbClr val="A9D6D7"/>
        </a:solidFill>
      </dgm:spPr>
      <dgm:t>
        <a:bodyPr/>
        <a:lstStyle/>
        <a:p>
          <a:pPr algn="ctr"/>
          <a:r>
            <a:rPr lang="en-NZ" sz="1000">
              <a:solidFill>
                <a:sysClr val="windowText" lastClr="000000"/>
              </a:solidFill>
              <a:latin typeface="Arial" panose="020B0604020202020204" pitchFamily="34" charset="0"/>
              <a:cs typeface="Arial" panose="020B0604020202020204" pitchFamily="34" charset="0"/>
            </a:rPr>
            <a:t>Scaffolding</a:t>
          </a:r>
        </a:p>
      </dgm:t>
    </dgm:pt>
    <dgm:pt modelId="{467A93EA-F918-419A-B936-A77BCDCF658D}" type="parTrans" cxnId="{BA415376-BEAE-40BE-AF70-457F7EA205A9}">
      <dgm:prSet/>
      <dgm:spPr/>
      <dgm:t>
        <a:bodyPr/>
        <a:lstStyle/>
        <a:p>
          <a:pPr algn="ctr"/>
          <a:endParaRPr lang="en-NZ"/>
        </a:p>
      </dgm:t>
    </dgm:pt>
    <dgm:pt modelId="{2C26B4B9-6071-48FA-AF3A-7C61D48D8EA8}" type="sibTrans" cxnId="{BA415376-BEAE-40BE-AF70-457F7EA205A9}">
      <dgm:prSet/>
      <dgm:spPr/>
      <dgm:t>
        <a:bodyPr/>
        <a:lstStyle/>
        <a:p>
          <a:pPr algn="ctr"/>
          <a:endParaRPr lang="en-NZ"/>
        </a:p>
      </dgm:t>
    </dgm:pt>
    <dgm:pt modelId="{743EBC72-2962-4230-990C-B38B8A6FC384}">
      <dgm:prSet phldrT="[Text]" custT="1"/>
      <dgm:spPr>
        <a:solidFill>
          <a:srgbClr val="A9D6D7"/>
        </a:solidFill>
      </dgm:spPr>
      <dgm:t>
        <a:bodyPr/>
        <a:lstStyle/>
        <a:p>
          <a:pPr algn="ctr"/>
          <a:r>
            <a:rPr lang="en-NZ" sz="1000">
              <a:solidFill>
                <a:sysClr val="windowText" lastClr="000000"/>
              </a:solidFill>
              <a:latin typeface="Arial" panose="020B0604020202020204" pitchFamily="34" charset="0"/>
              <a:cs typeface="Arial" panose="020B0604020202020204" pitchFamily="34" charset="0"/>
            </a:rPr>
            <a:t>Internal assessment</a:t>
          </a:r>
        </a:p>
      </dgm:t>
    </dgm:pt>
    <dgm:pt modelId="{880281A4-2368-4D3C-8EE0-716568CD4D96}" type="parTrans" cxnId="{E2D5A8E0-D061-4E7E-B905-891AEA321DAD}">
      <dgm:prSet/>
      <dgm:spPr/>
      <dgm:t>
        <a:bodyPr/>
        <a:lstStyle/>
        <a:p>
          <a:pPr algn="ctr"/>
          <a:endParaRPr lang="en-NZ"/>
        </a:p>
      </dgm:t>
    </dgm:pt>
    <dgm:pt modelId="{07FC6F1A-2B39-4001-ADEA-F9E6B2A34004}" type="sibTrans" cxnId="{E2D5A8E0-D061-4E7E-B905-891AEA321DAD}">
      <dgm:prSet/>
      <dgm:spPr/>
      <dgm:t>
        <a:bodyPr/>
        <a:lstStyle/>
        <a:p>
          <a:pPr algn="ctr"/>
          <a:endParaRPr lang="en-NZ"/>
        </a:p>
      </dgm:t>
    </dgm:pt>
    <dgm:pt modelId="{2106B88C-6432-42D5-8B68-B1EABC1E27C4}">
      <dgm:prSet phldrT="[Text]" custT="1"/>
      <dgm:spPr>
        <a:solidFill>
          <a:srgbClr val="A9D6D7"/>
        </a:solidFill>
      </dgm:spPr>
      <dgm:t>
        <a:bodyPr/>
        <a:lstStyle/>
        <a:p>
          <a:pPr algn="ctr"/>
          <a:r>
            <a:rPr lang="en-NZ" sz="1000">
              <a:solidFill>
                <a:sysClr val="windowText" lastClr="000000"/>
              </a:solidFill>
              <a:latin typeface="Arial" panose="020B0604020202020204" pitchFamily="34" charset="0"/>
              <a:cs typeface="Arial" panose="020B0604020202020204" pitchFamily="34" charset="0"/>
            </a:rPr>
            <a:t>External over-time assessment</a:t>
          </a:r>
        </a:p>
      </dgm:t>
    </dgm:pt>
    <dgm:pt modelId="{45F86251-41D3-481A-B607-9EF0332C31C9}" type="parTrans" cxnId="{90A880D0-9205-4B83-AEE1-29D0E0D571A8}">
      <dgm:prSet/>
      <dgm:spPr/>
      <dgm:t>
        <a:bodyPr/>
        <a:lstStyle/>
        <a:p>
          <a:pPr algn="ctr"/>
          <a:endParaRPr lang="en-NZ"/>
        </a:p>
      </dgm:t>
    </dgm:pt>
    <dgm:pt modelId="{0FD7F7B9-31C5-408A-B074-C4B3FFE9090C}" type="sibTrans" cxnId="{90A880D0-9205-4B83-AEE1-29D0E0D571A8}">
      <dgm:prSet/>
      <dgm:spPr/>
      <dgm:t>
        <a:bodyPr/>
        <a:lstStyle/>
        <a:p>
          <a:pPr algn="ctr"/>
          <a:endParaRPr lang="en-NZ"/>
        </a:p>
      </dgm:t>
    </dgm:pt>
    <dgm:pt modelId="{120B5DC7-B058-4697-AB9A-5035E154F5A3}">
      <dgm:prSet phldrT="[Text]" custT="1"/>
      <dgm:spPr>
        <a:solidFill>
          <a:srgbClr val="A9D6D7"/>
        </a:solidFill>
      </dgm:spPr>
      <dgm:t>
        <a:bodyPr/>
        <a:lstStyle/>
        <a:p>
          <a:pPr algn="ctr"/>
          <a:r>
            <a:rPr lang="en-NZ" sz="1000">
              <a:solidFill>
                <a:sysClr val="windowText" lastClr="000000"/>
              </a:solidFill>
              <a:latin typeface="Arial" panose="020B0604020202020204" pitchFamily="34" charset="0"/>
              <a:cs typeface="Arial" panose="020B0604020202020204" pitchFamily="34" charset="0"/>
            </a:rPr>
            <a:t>Purpose </a:t>
          </a:r>
        </a:p>
      </dgm:t>
    </dgm:pt>
    <dgm:pt modelId="{1B5992FC-84DC-42B4-B79E-9C7906F12B69}" type="parTrans" cxnId="{E49AA8C4-04B6-4D1D-965B-774FD1572BA2}">
      <dgm:prSet/>
      <dgm:spPr/>
      <dgm:t>
        <a:bodyPr/>
        <a:lstStyle/>
        <a:p>
          <a:pPr algn="ctr"/>
          <a:endParaRPr lang="en-NZ"/>
        </a:p>
      </dgm:t>
    </dgm:pt>
    <dgm:pt modelId="{F5405C24-BE76-4BDB-B756-34276EA39C6C}" type="sibTrans" cxnId="{E49AA8C4-04B6-4D1D-965B-774FD1572BA2}">
      <dgm:prSet/>
      <dgm:spPr/>
      <dgm:t>
        <a:bodyPr/>
        <a:lstStyle/>
        <a:p>
          <a:pPr algn="ctr"/>
          <a:endParaRPr lang="en-NZ"/>
        </a:p>
      </dgm:t>
    </dgm:pt>
    <dgm:pt modelId="{53AA05B0-543B-47EE-AD77-D4E6606307FE}">
      <dgm:prSet phldrT="[Text]" custT="1"/>
      <dgm:spPr>
        <a:solidFill>
          <a:srgbClr val="A9D6D7"/>
        </a:solidFill>
      </dgm:spPr>
      <dgm:t>
        <a:bodyPr/>
        <a:lstStyle/>
        <a:p>
          <a:pPr algn="ctr"/>
          <a:r>
            <a:rPr lang="en-NZ" sz="1000">
              <a:solidFill>
                <a:sysClr val="windowText" lastClr="000000"/>
              </a:solidFill>
              <a:latin typeface="Arial" panose="020B0604020202020204" pitchFamily="34" charset="0"/>
              <a:cs typeface="Arial" panose="020B0604020202020204" pitchFamily="34" charset="0"/>
            </a:rPr>
            <a:t>Department processes</a:t>
          </a:r>
        </a:p>
      </dgm:t>
    </dgm:pt>
    <dgm:pt modelId="{8E6A8309-5CCD-4CE9-ABBB-12806C16CF4E}" type="parTrans" cxnId="{88022EEE-5963-4D64-BE6B-1C1F8DDE2345}">
      <dgm:prSet/>
      <dgm:spPr/>
      <dgm:t>
        <a:bodyPr/>
        <a:lstStyle/>
        <a:p>
          <a:pPr algn="ctr"/>
          <a:endParaRPr lang="en-NZ"/>
        </a:p>
      </dgm:t>
    </dgm:pt>
    <dgm:pt modelId="{09AB093D-669A-4893-A44C-657A923A80B5}" type="sibTrans" cxnId="{88022EEE-5963-4D64-BE6B-1C1F8DDE2345}">
      <dgm:prSet/>
      <dgm:spPr/>
      <dgm:t>
        <a:bodyPr/>
        <a:lstStyle/>
        <a:p>
          <a:pPr algn="ctr"/>
          <a:endParaRPr lang="en-NZ"/>
        </a:p>
      </dgm:t>
    </dgm:pt>
    <dgm:pt modelId="{29A9E733-7B7C-4E44-B365-F386F2199B99}">
      <dgm:prSet phldrT="[Text]" custT="1"/>
      <dgm:spPr>
        <a:solidFill>
          <a:srgbClr val="A9D6D7"/>
        </a:solidFill>
      </dgm:spPr>
      <dgm:t>
        <a:bodyPr/>
        <a:lstStyle/>
        <a:p>
          <a:pPr algn="ctr"/>
          <a:r>
            <a:rPr lang="en-NZ" sz="1000">
              <a:solidFill>
                <a:sysClr val="windowText" lastClr="000000"/>
              </a:solidFill>
              <a:latin typeface="Arial" panose="020B0604020202020204" pitchFamily="34" charset="0"/>
              <a:cs typeface="Arial" panose="020B0604020202020204" pitchFamily="34" charset="0"/>
            </a:rPr>
            <a:t>Internal moderation</a:t>
          </a:r>
        </a:p>
      </dgm:t>
    </dgm:pt>
    <dgm:pt modelId="{6E5F19B7-8F2F-4270-B402-21368FE6FFF7}" type="parTrans" cxnId="{A4F4364E-6B1E-4212-A3EA-2C7641CCDC77}">
      <dgm:prSet/>
      <dgm:spPr/>
      <dgm:t>
        <a:bodyPr/>
        <a:lstStyle/>
        <a:p>
          <a:pPr algn="ctr"/>
          <a:endParaRPr lang="en-NZ"/>
        </a:p>
      </dgm:t>
    </dgm:pt>
    <dgm:pt modelId="{34A0D574-8EB2-4AC5-8E8C-3745A83A4404}" type="sibTrans" cxnId="{A4F4364E-6B1E-4212-A3EA-2C7641CCDC77}">
      <dgm:prSet/>
      <dgm:spPr/>
      <dgm:t>
        <a:bodyPr/>
        <a:lstStyle/>
        <a:p>
          <a:pPr algn="ctr"/>
          <a:endParaRPr lang="en-NZ"/>
        </a:p>
      </dgm:t>
    </dgm:pt>
    <dgm:pt modelId="{E9258FC7-3DEF-49C9-A0C0-F3907EC76BBF}" type="pres">
      <dgm:prSet presAssocID="{571AC69D-25B9-45E9-B906-0976DCB01385}" presName="cycle" presStyleCnt="0">
        <dgm:presLayoutVars>
          <dgm:chMax val="1"/>
          <dgm:dir/>
          <dgm:animLvl val="ctr"/>
          <dgm:resizeHandles val="exact"/>
        </dgm:presLayoutVars>
      </dgm:prSet>
      <dgm:spPr/>
    </dgm:pt>
    <dgm:pt modelId="{FCEDF36F-1239-4C18-BFE4-4C1A95D42EE8}" type="pres">
      <dgm:prSet presAssocID="{74BC2060-A243-4633-961E-3699A174075E}" presName="centerShape" presStyleLbl="node0" presStyleIdx="0" presStyleCnt="1" custScaleX="210794" custScaleY="184421"/>
      <dgm:spPr/>
    </dgm:pt>
    <dgm:pt modelId="{842F8087-4103-4FEF-AFA3-CBDC9CDA2C2B}" type="pres">
      <dgm:prSet presAssocID="{6AB4115A-09EC-40F3-B62C-1F26698A6E86}" presName="Name9" presStyleLbl="parChTrans1D2" presStyleIdx="0" presStyleCnt="10"/>
      <dgm:spPr/>
    </dgm:pt>
    <dgm:pt modelId="{9F3E5C95-E693-4659-A79A-3B6F994337AA}" type="pres">
      <dgm:prSet presAssocID="{6AB4115A-09EC-40F3-B62C-1F26698A6E86}" presName="connTx" presStyleLbl="parChTrans1D2" presStyleIdx="0" presStyleCnt="10"/>
      <dgm:spPr/>
    </dgm:pt>
    <dgm:pt modelId="{62635859-6A78-4B57-9C01-23CDAFB50859}" type="pres">
      <dgm:prSet presAssocID="{B65FA3C6-793A-4460-BD44-E6AF3EF0956E}" presName="node" presStyleLbl="node1" presStyleIdx="0" presStyleCnt="10" custScaleX="130125" custScaleY="125559" custRadScaleRad="96659">
        <dgm:presLayoutVars>
          <dgm:bulletEnabled val="1"/>
        </dgm:presLayoutVars>
      </dgm:prSet>
      <dgm:spPr/>
    </dgm:pt>
    <dgm:pt modelId="{0BC8B598-91BE-4B3A-A2DD-E60EF5804806}" type="pres">
      <dgm:prSet presAssocID="{63919228-FCA5-4FCA-B266-C8FFBDDFD8FF}" presName="Name9" presStyleLbl="parChTrans1D2" presStyleIdx="1" presStyleCnt="10"/>
      <dgm:spPr/>
    </dgm:pt>
    <dgm:pt modelId="{C42E391E-D800-4D28-8B86-02AA27BB2C57}" type="pres">
      <dgm:prSet presAssocID="{63919228-FCA5-4FCA-B266-C8FFBDDFD8FF}" presName="connTx" presStyleLbl="parChTrans1D2" presStyleIdx="1" presStyleCnt="10"/>
      <dgm:spPr/>
    </dgm:pt>
    <dgm:pt modelId="{2CC31402-CB91-4497-9678-175DCCFE8895}" type="pres">
      <dgm:prSet presAssocID="{EDC01C19-EFDA-4E59-9448-CB551945346D}" presName="node" presStyleLbl="node1" presStyleIdx="1" presStyleCnt="10" custScaleX="166851" custScaleY="107825" custRadScaleRad="104211" custRadScaleInc="33521">
        <dgm:presLayoutVars>
          <dgm:bulletEnabled val="1"/>
        </dgm:presLayoutVars>
      </dgm:prSet>
      <dgm:spPr/>
    </dgm:pt>
    <dgm:pt modelId="{CA2EC6BA-191A-41D3-99D0-77176BE2E46B}" type="pres">
      <dgm:prSet presAssocID="{A56CFE1E-0C8C-40D9-B9CF-694CEBFB18E2}" presName="Name9" presStyleLbl="parChTrans1D2" presStyleIdx="2" presStyleCnt="10"/>
      <dgm:spPr/>
    </dgm:pt>
    <dgm:pt modelId="{E7A2354B-D947-4F42-BAAE-BC2A1775B479}" type="pres">
      <dgm:prSet presAssocID="{A56CFE1E-0C8C-40D9-B9CF-694CEBFB18E2}" presName="connTx" presStyleLbl="parChTrans1D2" presStyleIdx="2" presStyleCnt="10"/>
      <dgm:spPr/>
    </dgm:pt>
    <dgm:pt modelId="{E2C92A4F-3C6E-45F7-B8D0-2F577D2CD49F}" type="pres">
      <dgm:prSet presAssocID="{F87F246B-8432-4A07-A1CE-72B62576778B}" presName="node" presStyleLbl="node1" presStyleIdx="2" presStyleCnt="10" custScaleX="136568" custScaleY="113053" custRadScaleRad="100373" custRadScaleInc="18555">
        <dgm:presLayoutVars>
          <dgm:bulletEnabled val="1"/>
        </dgm:presLayoutVars>
      </dgm:prSet>
      <dgm:spPr/>
    </dgm:pt>
    <dgm:pt modelId="{0A308A45-E3D3-430B-AF9C-34EE99922396}" type="pres">
      <dgm:prSet presAssocID="{7EDC48E6-F702-410A-916F-A3D7FAE3888B}" presName="Name9" presStyleLbl="parChTrans1D2" presStyleIdx="3" presStyleCnt="10"/>
      <dgm:spPr/>
    </dgm:pt>
    <dgm:pt modelId="{CA5EC713-35C5-4501-AFA5-E50061B54FB1}" type="pres">
      <dgm:prSet presAssocID="{7EDC48E6-F702-410A-916F-A3D7FAE3888B}" presName="connTx" presStyleLbl="parChTrans1D2" presStyleIdx="3" presStyleCnt="10"/>
      <dgm:spPr/>
    </dgm:pt>
    <dgm:pt modelId="{9F5AABFF-29FD-44B2-B54D-039B4AD13588}" type="pres">
      <dgm:prSet presAssocID="{A915F422-FA45-47AF-843B-ACA2C728A57D}" presName="node" presStyleLbl="node1" presStyleIdx="3" presStyleCnt="10" custScaleX="140104" custScaleY="105929">
        <dgm:presLayoutVars>
          <dgm:bulletEnabled val="1"/>
        </dgm:presLayoutVars>
      </dgm:prSet>
      <dgm:spPr/>
    </dgm:pt>
    <dgm:pt modelId="{830B628B-C800-4EDB-BF8E-86E60ED144CC}" type="pres">
      <dgm:prSet presAssocID="{467A93EA-F918-419A-B936-A77BCDCF658D}" presName="Name9" presStyleLbl="parChTrans1D2" presStyleIdx="4" presStyleCnt="10"/>
      <dgm:spPr/>
    </dgm:pt>
    <dgm:pt modelId="{BA135922-33F8-45F3-9C8C-ADBCB9624601}" type="pres">
      <dgm:prSet presAssocID="{467A93EA-F918-419A-B936-A77BCDCF658D}" presName="connTx" presStyleLbl="parChTrans1D2" presStyleIdx="4" presStyleCnt="10"/>
      <dgm:spPr/>
    </dgm:pt>
    <dgm:pt modelId="{A7A4137E-E884-4BEA-BFF7-382A35E299CB}" type="pres">
      <dgm:prSet presAssocID="{ECA94BD4-A99E-42A6-8E60-4E0CB398ADE7}" presName="node" presStyleLbl="node1" presStyleIdx="4" presStyleCnt="10" custScaleX="147479" custScaleY="106847" custRadScaleRad="101770" custRadScaleInc="-17599">
        <dgm:presLayoutVars>
          <dgm:bulletEnabled val="1"/>
        </dgm:presLayoutVars>
      </dgm:prSet>
      <dgm:spPr/>
    </dgm:pt>
    <dgm:pt modelId="{0FA7A2B9-AB56-473B-965A-8553046733A6}" type="pres">
      <dgm:prSet presAssocID="{880281A4-2368-4D3C-8EE0-716568CD4D96}" presName="Name9" presStyleLbl="parChTrans1D2" presStyleIdx="5" presStyleCnt="10"/>
      <dgm:spPr/>
    </dgm:pt>
    <dgm:pt modelId="{493E6BDC-4B71-4213-803C-7C9CF08A8A2A}" type="pres">
      <dgm:prSet presAssocID="{880281A4-2368-4D3C-8EE0-716568CD4D96}" presName="connTx" presStyleLbl="parChTrans1D2" presStyleIdx="5" presStyleCnt="10"/>
      <dgm:spPr/>
    </dgm:pt>
    <dgm:pt modelId="{9220BEE4-23CF-49E0-8CEE-D7E5BEA4668C}" type="pres">
      <dgm:prSet presAssocID="{743EBC72-2962-4230-990C-B38B8A6FC384}" presName="node" presStyleLbl="node1" presStyleIdx="5" presStyleCnt="10" custScaleX="127327" custScaleY="93835">
        <dgm:presLayoutVars>
          <dgm:bulletEnabled val="1"/>
        </dgm:presLayoutVars>
      </dgm:prSet>
      <dgm:spPr/>
    </dgm:pt>
    <dgm:pt modelId="{0373A29E-A60C-47FE-AFC6-AC07F08C033E}" type="pres">
      <dgm:prSet presAssocID="{45F86251-41D3-481A-B607-9EF0332C31C9}" presName="Name9" presStyleLbl="parChTrans1D2" presStyleIdx="6" presStyleCnt="10"/>
      <dgm:spPr/>
    </dgm:pt>
    <dgm:pt modelId="{2B3B5956-2857-4F06-B305-F51794A23F73}" type="pres">
      <dgm:prSet presAssocID="{45F86251-41D3-481A-B607-9EF0332C31C9}" presName="connTx" presStyleLbl="parChTrans1D2" presStyleIdx="6" presStyleCnt="10"/>
      <dgm:spPr/>
    </dgm:pt>
    <dgm:pt modelId="{32A3A01C-40C5-4DA9-8806-BCBED37766E4}" type="pres">
      <dgm:prSet presAssocID="{2106B88C-6432-42D5-8B68-B1EABC1E27C4}" presName="node" presStyleLbl="node1" presStyleIdx="6" presStyleCnt="10" custScaleX="138770" custScaleY="107978">
        <dgm:presLayoutVars>
          <dgm:bulletEnabled val="1"/>
        </dgm:presLayoutVars>
      </dgm:prSet>
      <dgm:spPr/>
    </dgm:pt>
    <dgm:pt modelId="{D92AEE81-5AF7-4260-AF2A-E2CCE1385666}" type="pres">
      <dgm:prSet presAssocID="{1B5992FC-84DC-42B4-B79E-9C7906F12B69}" presName="Name9" presStyleLbl="parChTrans1D2" presStyleIdx="7" presStyleCnt="10"/>
      <dgm:spPr/>
    </dgm:pt>
    <dgm:pt modelId="{904D1676-3462-4285-8A5E-9C0E0143F044}" type="pres">
      <dgm:prSet presAssocID="{1B5992FC-84DC-42B4-B79E-9C7906F12B69}" presName="connTx" presStyleLbl="parChTrans1D2" presStyleIdx="7" presStyleCnt="10"/>
      <dgm:spPr/>
    </dgm:pt>
    <dgm:pt modelId="{48B8F2E6-011A-4230-A30A-F1F6285A9F0F}" type="pres">
      <dgm:prSet presAssocID="{120B5DC7-B058-4697-AB9A-5035E154F5A3}" presName="node" presStyleLbl="node1" presStyleIdx="7" presStyleCnt="10" custScaleX="162660" custScaleY="126961">
        <dgm:presLayoutVars>
          <dgm:bulletEnabled val="1"/>
        </dgm:presLayoutVars>
      </dgm:prSet>
      <dgm:spPr/>
    </dgm:pt>
    <dgm:pt modelId="{B3FE34AF-0C21-4D10-9D45-3C2FF0008299}" type="pres">
      <dgm:prSet presAssocID="{8E6A8309-5CCD-4CE9-ABBB-12806C16CF4E}" presName="Name9" presStyleLbl="parChTrans1D2" presStyleIdx="8" presStyleCnt="10"/>
      <dgm:spPr/>
    </dgm:pt>
    <dgm:pt modelId="{1FA64954-3621-4A35-958D-8139A15C299C}" type="pres">
      <dgm:prSet presAssocID="{8E6A8309-5CCD-4CE9-ABBB-12806C16CF4E}" presName="connTx" presStyleLbl="parChTrans1D2" presStyleIdx="8" presStyleCnt="10"/>
      <dgm:spPr/>
    </dgm:pt>
    <dgm:pt modelId="{7A3F69BD-D48A-4B32-9A02-C2A756461B1B}" type="pres">
      <dgm:prSet presAssocID="{53AA05B0-543B-47EE-AD77-D4E6606307FE}" presName="node" presStyleLbl="node1" presStyleIdx="8" presStyleCnt="10" custScaleX="166600" custScaleY="111410">
        <dgm:presLayoutVars>
          <dgm:bulletEnabled val="1"/>
        </dgm:presLayoutVars>
      </dgm:prSet>
      <dgm:spPr/>
    </dgm:pt>
    <dgm:pt modelId="{E2E604DC-C126-49FA-A477-DF2EA681AB0D}" type="pres">
      <dgm:prSet presAssocID="{6E5F19B7-8F2F-4270-B402-21368FE6FFF7}" presName="Name9" presStyleLbl="parChTrans1D2" presStyleIdx="9" presStyleCnt="10"/>
      <dgm:spPr/>
    </dgm:pt>
    <dgm:pt modelId="{EE083293-EC46-4590-BD86-20F8F3F7AF95}" type="pres">
      <dgm:prSet presAssocID="{6E5F19B7-8F2F-4270-B402-21368FE6FFF7}" presName="connTx" presStyleLbl="parChTrans1D2" presStyleIdx="9" presStyleCnt="10"/>
      <dgm:spPr/>
    </dgm:pt>
    <dgm:pt modelId="{AE3351AB-38C1-4EA8-B47B-A777DCD24172}" type="pres">
      <dgm:prSet presAssocID="{29A9E733-7B7C-4E44-B365-F386F2199B99}" presName="node" presStyleLbl="node1" presStyleIdx="9" presStyleCnt="10" custScaleX="127825" custScaleY="101504">
        <dgm:presLayoutVars>
          <dgm:bulletEnabled val="1"/>
        </dgm:presLayoutVars>
      </dgm:prSet>
      <dgm:spPr/>
    </dgm:pt>
  </dgm:ptLst>
  <dgm:cxnLst>
    <dgm:cxn modelId="{2823F106-181F-4D68-9AEE-3148E9E6439E}" type="presOf" srcId="{45F86251-41D3-481A-B607-9EF0332C31C9}" destId="{2B3B5956-2857-4F06-B305-F51794A23F73}" srcOrd="1" destOrd="0" presId="urn:microsoft.com/office/officeart/2005/8/layout/radial1"/>
    <dgm:cxn modelId="{D78BE408-2B9F-4CD9-AA00-21B0DEF88F5E}" type="presOf" srcId="{571AC69D-25B9-45E9-B906-0976DCB01385}" destId="{E9258FC7-3DEF-49C9-A0C0-F3907EC76BBF}" srcOrd="0" destOrd="0" presId="urn:microsoft.com/office/officeart/2005/8/layout/radial1"/>
    <dgm:cxn modelId="{1E3D760D-0748-4E07-821D-0312A2186649}" type="presOf" srcId="{ECA94BD4-A99E-42A6-8E60-4E0CB398ADE7}" destId="{A7A4137E-E884-4BEA-BFF7-382A35E299CB}" srcOrd="0" destOrd="0" presId="urn:microsoft.com/office/officeart/2005/8/layout/radial1"/>
    <dgm:cxn modelId="{6106DA0F-63E5-42E7-8BC0-410B14741B3F}" type="presOf" srcId="{6E5F19B7-8F2F-4270-B402-21368FE6FFF7}" destId="{E2E604DC-C126-49FA-A477-DF2EA681AB0D}" srcOrd="0" destOrd="0" presId="urn:microsoft.com/office/officeart/2005/8/layout/radial1"/>
    <dgm:cxn modelId="{BFAE341D-6152-415B-B270-44FA039AD1A0}" type="presOf" srcId="{6AB4115A-09EC-40F3-B62C-1F26698A6E86}" destId="{842F8087-4103-4FEF-AFA3-CBDC9CDA2C2B}" srcOrd="0" destOrd="0" presId="urn:microsoft.com/office/officeart/2005/8/layout/radial1"/>
    <dgm:cxn modelId="{C18BC31D-BA02-45F5-A905-F23E3AEB8AAE}" type="presOf" srcId="{8E6A8309-5CCD-4CE9-ABBB-12806C16CF4E}" destId="{1FA64954-3621-4A35-958D-8139A15C299C}" srcOrd="1" destOrd="0" presId="urn:microsoft.com/office/officeart/2005/8/layout/radial1"/>
    <dgm:cxn modelId="{D959FF22-5EE0-4FD5-AFF2-2F4B696BA2F5}" type="presOf" srcId="{53AA05B0-543B-47EE-AD77-D4E6606307FE}" destId="{7A3F69BD-D48A-4B32-9A02-C2A756461B1B}" srcOrd="0" destOrd="0" presId="urn:microsoft.com/office/officeart/2005/8/layout/radial1"/>
    <dgm:cxn modelId="{A238592A-7E19-4341-8601-C3205370125D}" type="presOf" srcId="{120B5DC7-B058-4697-AB9A-5035E154F5A3}" destId="{48B8F2E6-011A-4230-A30A-F1F6285A9F0F}" srcOrd="0" destOrd="0" presId="urn:microsoft.com/office/officeart/2005/8/layout/radial1"/>
    <dgm:cxn modelId="{21F52A2B-EE76-4803-97BA-CC2BB20D2BBE}" type="presOf" srcId="{A56CFE1E-0C8C-40D9-B9CF-694CEBFB18E2}" destId="{CA2EC6BA-191A-41D3-99D0-77176BE2E46B}" srcOrd="0" destOrd="0" presId="urn:microsoft.com/office/officeart/2005/8/layout/radial1"/>
    <dgm:cxn modelId="{F95CF32C-A43F-4136-9C75-FC96287A3E25}" type="presOf" srcId="{1B5992FC-84DC-42B4-B79E-9C7906F12B69}" destId="{D92AEE81-5AF7-4260-AF2A-E2CCE1385666}" srcOrd="0" destOrd="0" presId="urn:microsoft.com/office/officeart/2005/8/layout/radial1"/>
    <dgm:cxn modelId="{BF470A2F-ECDA-4F1E-96E8-2105B64B1DBC}" type="presOf" srcId="{B65FA3C6-793A-4460-BD44-E6AF3EF0956E}" destId="{62635859-6A78-4B57-9C01-23CDAFB50859}" srcOrd="0" destOrd="0" presId="urn:microsoft.com/office/officeart/2005/8/layout/radial1"/>
    <dgm:cxn modelId="{7EF28134-7883-42F1-A1F2-1F71BE7C915F}" srcId="{74BC2060-A243-4633-961E-3699A174075E}" destId="{EDC01C19-EFDA-4E59-9448-CB551945346D}" srcOrd="1" destOrd="0" parTransId="{63919228-FCA5-4FCA-B266-C8FFBDDFD8FF}" sibTransId="{4800EC9F-A9AF-483C-AB2B-95A9C5E1E383}"/>
    <dgm:cxn modelId="{AF8C5438-B604-4980-8BD6-F6B78A991431}" type="presOf" srcId="{63919228-FCA5-4FCA-B266-C8FFBDDFD8FF}" destId="{C42E391E-D800-4D28-8B86-02AA27BB2C57}" srcOrd="1" destOrd="0" presId="urn:microsoft.com/office/officeart/2005/8/layout/radial1"/>
    <dgm:cxn modelId="{B434BB5D-F0C1-4F4F-982A-89F08D8722D1}" type="presOf" srcId="{29A9E733-7B7C-4E44-B365-F386F2199B99}" destId="{AE3351AB-38C1-4EA8-B47B-A777DCD24172}" srcOrd="0" destOrd="0" presId="urn:microsoft.com/office/officeart/2005/8/layout/radial1"/>
    <dgm:cxn modelId="{C28B1541-2FDC-479E-BA16-5EE0879EA8AF}" srcId="{74BC2060-A243-4633-961E-3699A174075E}" destId="{A915F422-FA45-47AF-843B-ACA2C728A57D}" srcOrd="3" destOrd="0" parTransId="{7EDC48E6-F702-410A-916F-A3D7FAE3888B}" sibTransId="{1BEB785C-C42C-418E-B856-F50C419B29CF}"/>
    <dgm:cxn modelId="{A9DCD362-410F-4DCD-9995-0570101859E9}" type="presOf" srcId="{880281A4-2368-4D3C-8EE0-716568CD4D96}" destId="{493E6BDC-4B71-4213-803C-7C9CF08A8A2A}" srcOrd="1" destOrd="0" presId="urn:microsoft.com/office/officeart/2005/8/layout/radial1"/>
    <dgm:cxn modelId="{C5415869-B70E-44D4-A537-26B70C2C2A01}" type="presOf" srcId="{7EDC48E6-F702-410A-916F-A3D7FAE3888B}" destId="{0A308A45-E3D3-430B-AF9C-34EE99922396}" srcOrd="0" destOrd="0" presId="urn:microsoft.com/office/officeart/2005/8/layout/radial1"/>
    <dgm:cxn modelId="{84E83D4C-674A-4678-8A2F-977062188459}" type="presOf" srcId="{6E5F19B7-8F2F-4270-B402-21368FE6FFF7}" destId="{EE083293-EC46-4590-BD86-20F8F3F7AF95}" srcOrd="1" destOrd="0" presId="urn:microsoft.com/office/officeart/2005/8/layout/radial1"/>
    <dgm:cxn modelId="{A4F4364E-6B1E-4212-A3EA-2C7641CCDC77}" srcId="{74BC2060-A243-4633-961E-3699A174075E}" destId="{29A9E733-7B7C-4E44-B365-F386F2199B99}" srcOrd="9" destOrd="0" parTransId="{6E5F19B7-8F2F-4270-B402-21368FE6FFF7}" sibTransId="{34A0D574-8EB2-4AC5-8E8C-3745A83A4404}"/>
    <dgm:cxn modelId="{BA415376-BEAE-40BE-AF70-457F7EA205A9}" srcId="{74BC2060-A243-4633-961E-3699A174075E}" destId="{ECA94BD4-A99E-42A6-8E60-4E0CB398ADE7}" srcOrd="4" destOrd="0" parTransId="{467A93EA-F918-419A-B936-A77BCDCF658D}" sibTransId="{2C26B4B9-6071-48FA-AF3A-7C61D48D8EA8}"/>
    <dgm:cxn modelId="{9F7E3D80-B08B-415A-812A-FFEBC11D1498}" type="presOf" srcId="{467A93EA-F918-419A-B936-A77BCDCF658D}" destId="{BA135922-33F8-45F3-9C8C-ADBCB9624601}" srcOrd="1" destOrd="0" presId="urn:microsoft.com/office/officeart/2005/8/layout/radial1"/>
    <dgm:cxn modelId="{5A527080-B887-486A-AE70-0C2625BDE2D6}" srcId="{74BC2060-A243-4633-961E-3699A174075E}" destId="{B65FA3C6-793A-4460-BD44-E6AF3EF0956E}" srcOrd="0" destOrd="0" parTransId="{6AB4115A-09EC-40F3-B62C-1F26698A6E86}" sibTransId="{CCCCAE77-3736-4563-A343-66B352C81F8E}"/>
    <dgm:cxn modelId="{D9A78588-DE56-4563-8C86-7A8446B7AD64}" type="presOf" srcId="{8E6A8309-5CCD-4CE9-ABBB-12806C16CF4E}" destId="{B3FE34AF-0C21-4D10-9D45-3C2FF0008299}" srcOrd="0" destOrd="0" presId="urn:microsoft.com/office/officeart/2005/8/layout/radial1"/>
    <dgm:cxn modelId="{7019FF8D-CCE4-47AE-B0AC-DEE683F3D54F}" type="presOf" srcId="{1B5992FC-84DC-42B4-B79E-9C7906F12B69}" destId="{904D1676-3462-4285-8A5E-9C0E0143F044}" srcOrd="1" destOrd="0" presId="urn:microsoft.com/office/officeart/2005/8/layout/radial1"/>
    <dgm:cxn modelId="{CF459394-5CB7-4AD5-89D0-5EE85C80C0A8}" type="presOf" srcId="{7EDC48E6-F702-410A-916F-A3D7FAE3888B}" destId="{CA5EC713-35C5-4501-AFA5-E50061B54FB1}" srcOrd="1" destOrd="0" presId="urn:microsoft.com/office/officeart/2005/8/layout/radial1"/>
    <dgm:cxn modelId="{8A26FBA7-0CE8-45C1-A04F-218CC429CA11}" srcId="{571AC69D-25B9-45E9-B906-0976DCB01385}" destId="{74BC2060-A243-4633-961E-3699A174075E}" srcOrd="0" destOrd="0" parTransId="{3FDAE2BC-E4F0-4B32-9968-0BD4283A8CF4}" sibTransId="{DAE9BB99-3D46-49D2-B4E5-59EF089FA039}"/>
    <dgm:cxn modelId="{D486E4B2-8DFA-4A8F-9EAF-768DC1D76EDA}" type="presOf" srcId="{6AB4115A-09EC-40F3-B62C-1F26698A6E86}" destId="{9F3E5C95-E693-4659-A79A-3B6F994337AA}" srcOrd="1" destOrd="0" presId="urn:microsoft.com/office/officeart/2005/8/layout/radial1"/>
    <dgm:cxn modelId="{238728BE-1D0F-4B56-B64F-9BFD7D5EC223}" srcId="{74BC2060-A243-4633-961E-3699A174075E}" destId="{F87F246B-8432-4A07-A1CE-72B62576778B}" srcOrd="2" destOrd="0" parTransId="{A56CFE1E-0C8C-40D9-B9CF-694CEBFB18E2}" sibTransId="{65E52EAE-23AB-4CD1-B0B7-085614B32C32}"/>
    <dgm:cxn modelId="{99DA7EC4-8639-4115-80BD-FF49D417784D}" type="presOf" srcId="{743EBC72-2962-4230-990C-B38B8A6FC384}" destId="{9220BEE4-23CF-49E0-8CEE-D7E5BEA4668C}" srcOrd="0" destOrd="0" presId="urn:microsoft.com/office/officeart/2005/8/layout/radial1"/>
    <dgm:cxn modelId="{E49AA8C4-04B6-4D1D-965B-774FD1572BA2}" srcId="{74BC2060-A243-4633-961E-3699A174075E}" destId="{120B5DC7-B058-4697-AB9A-5035E154F5A3}" srcOrd="7" destOrd="0" parTransId="{1B5992FC-84DC-42B4-B79E-9C7906F12B69}" sibTransId="{F5405C24-BE76-4BDB-B756-34276EA39C6C}"/>
    <dgm:cxn modelId="{B8DC29C7-33AA-46F7-8CEE-9FF03CAED409}" type="presOf" srcId="{2106B88C-6432-42D5-8B68-B1EABC1E27C4}" destId="{32A3A01C-40C5-4DA9-8806-BCBED37766E4}" srcOrd="0" destOrd="0" presId="urn:microsoft.com/office/officeart/2005/8/layout/radial1"/>
    <dgm:cxn modelId="{710449CA-356B-4964-B71C-3D485FDD42B9}" type="presOf" srcId="{EDC01C19-EFDA-4E59-9448-CB551945346D}" destId="{2CC31402-CB91-4497-9678-175DCCFE8895}" srcOrd="0" destOrd="0" presId="urn:microsoft.com/office/officeart/2005/8/layout/radial1"/>
    <dgm:cxn modelId="{85C5E9CB-7E98-43AD-B9B0-A4FF4CD2558D}" type="presOf" srcId="{63919228-FCA5-4FCA-B266-C8FFBDDFD8FF}" destId="{0BC8B598-91BE-4B3A-A2DD-E60EF5804806}" srcOrd="0" destOrd="0" presId="urn:microsoft.com/office/officeart/2005/8/layout/radial1"/>
    <dgm:cxn modelId="{1B7303CD-36D1-4CF0-AEB3-58D681F0C17D}" type="presOf" srcId="{A915F422-FA45-47AF-843B-ACA2C728A57D}" destId="{9F5AABFF-29FD-44B2-B54D-039B4AD13588}" srcOrd="0" destOrd="0" presId="urn:microsoft.com/office/officeart/2005/8/layout/radial1"/>
    <dgm:cxn modelId="{B4FBA2CD-4D73-46F7-B979-091DF8C8FE81}" type="presOf" srcId="{880281A4-2368-4D3C-8EE0-716568CD4D96}" destId="{0FA7A2B9-AB56-473B-965A-8553046733A6}" srcOrd="0" destOrd="0" presId="urn:microsoft.com/office/officeart/2005/8/layout/radial1"/>
    <dgm:cxn modelId="{22A722D0-03CE-4A4F-9BD0-B1478366F5A8}" type="presOf" srcId="{45F86251-41D3-481A-B607-9EF0332C31C9}" destId="{0373A29E-A60C-47FE-AFC6-AC07F08C033E}" srcOrd="0" destOrd="0" presId="urn:microsoft.com/office/officeart/2005/8/layout/radial1"/>
    <dgm:cxn modelId="{90A880D0-9205-4B83-AEE1-29D0E0D571A8}" srcId="{74BC2060-A243-4633-961E-3699A174075E}" destId="{2106B88C-6432-42D5-8B68-B1EABC1E27C4}" srcOrd="6" destOrd="0" parTransId="{45F86251-41D3-481A-B607-9EF0332C31C9}" sibTransId="{0FD7F7B9-31C5-408A-B074-C4B3FFE9090C}"/>
    <dgm:cxn modelId="{361E61D1-CAB3-4825-AFFB-587E8807D3A6}" type="presOf" srcId="{74BC2060-A243-4633-961E-3699A174075E}" destId="{FCEDF36F-1239-4C18-BFE4-4C1A95D42EE8}" srcOrd="0" destOrd="0" presId="urn:microsoft.com/office/officeart/2005/8/layout/radial1"/>
    <dgm:cxn modelId="{8CE094D1-C239-46A9-B016-5749D1D3B39A}" type="presOf" srcId="{F87F246B-8432-4A07-A1CE-72B62576778B}" destId="{E2C92A4F-3C6E-45F7-B8D0-2F577D2CD49F}" srcOrd="0" destOrd="0" presId="urn:microsoft.com/office/officeart/2005/8/layout/radial1"/>
    <dgm:cxn modelId="{961AD7DF-81FD-49DD-91C8-89262935AFD0}" type="presOf" srcId="{467A93EA-F918-419A-B936-A77BCDCF658D}" destId="{830B628B-C800-4EDB-BF8E-86E60ED144CC}" srcOrd="0" destOrd="0" presId="urn:microsoft.com/office/officeart/2005/8/layout/radial1"/>
    <dgm:cxn modelId="{E2D5A8E0-D061-4E7E-B905-891AEA321DAD}" srcId="{74BC2060-A243-4633-961E-3699A174075E}" destId="{743EBC72-2962-4230-990C-B38B8A6FC384}" srcOrd="5" destOrd="0" parTransId="{880281A4-2368-4D3C-8EE0-716568CD4D96}" sibTransId="{07FC6F1A-2B39-4001-ADEA-F9E6B2A34004}"/>
    <dgm:cxn modelId="{7C497CEA-BA76-4B78-A938-636C34BC303C}" type="presOf" srcId="{A56CFE1E-0C8C-40D9-B9CF-694CEBFB18E2}" destId="{E7A2354B-D947-4F42-BAAE-BC2A1775B479}" srcOrd="1" destOrd="0" presId="urn:microsoft.com/office/officeart/2005/8/layout/radial1"/>
    <dgm:cxn modelId="{88022EEE-5963-4D64-BE6B-1C1F8DDE2345}" srcId="{74BC2060-A243-4633-961E-3699A174075E}" destId="{53AA05B0-543B-47EE-AD77-D4E6606307FE}" srcOrd="8" destOrd="0" parTransId="{8E6A8309-5CCD-4CE9-ABBB-12806C16CF4E}" sibTransId="{09AB093D-669A-4893-A44C-657A923A80B5}"/>
    <dgm:cxn modelId="{DB2B19F0-FCE9-4358-B57D-99816D0078BF}" type="presParOf" srcId="{E9258FC7-3DEF-49C9-A0C0-F3907EC76BBF}" destId="{FCEDF36F-1239-4C18-BFE4-4C1A95D42EE8}" srcOrd="0" destOrd="0" presId="urn:microsoft.com/office/officeart/2005/8/layout/radial1"/>
    <dgm:cxn modelId="{7A955FF3-C660-497F-881C-9FE7CE5FCC40}" type="presParOf" srcId="{E9258FC7-3DEF-49C9-A0C0-F3907EC76BBF}" destId="{842F8087-4103-4FEF-AFA3-CBDC9CDA2C2B}" srcOrd="1" destOrd="0" presId="urn:microsoft.com/office/officeart/2005/8/layout/radial1"/>
    <dgm:cxn modelId="{6E48B415-C0A8-477D-9C43-096392967F7A}" type="presParOf" srcId="{842F8087-4103-4FEF-AFA3-CBDC9CDA2C2B}" destId="{9F3E5C95-E693-4659-A79A-3B6F994337AA}" srcOrd="0" destOrd="0" presId="urn:microsoft.com/office/officeart/2005/8/layout/radial1"/>
    <dgm:cxn modelId="{E645A23B-6627-4E5A-9A9C-534293634DE3}" type="presParOf" srcId="{E9258FC7-3DEF-49C9-A0C0-F3907EC76BBF}" destId="{62635859-6A78-4B57-9C01-23CDAFB50859}" srcOrd="2" destOrd="0" presId="urn:microsoft.com/office/officeart/2005/8/layout/radial1"/>
    <dgm:cxn modelId="{BDC30BB7-9111-4377-8794-FD8240B0E81C}" type="presParOf" srcId="{E9258FC7-3DEF-49C9-A0C0-F3907EC76BBF}" destId="{0BC8B598-91BE-4B3A-A2DD-E60EF5804806}" srcOrd="3" destOrd="0" presId="urn:microsoft.com/office/officeart/2005/8/layout/radial1"/>
    <dgm:cxn modelId="{DF33BA3B-EADD-470E-91ED-0A6F2133202B}" type="presParOf" srcId="{0BC8B598-91BE-4B3A-A2DD-E60EF5804806}" destId="{C42E391E-D800-4D28-8B86-02AA27BB2C57}" srcOrd="0" destOrd="0" presId="urn:microsoft.com/office/officeart/2005/8/layout/radial1"/>
    <dgm:cxn modelId="{74EA91D9-7B5F-47E9-AE25-2D1FBA8903B6}" type="presParOf" srcId="{E9258FC7-3DEF-49C9-A0C0-F3907EC76BBF}" destId="{2CC31402-CB91-4497-9678-175DCCFE8895}" srcOrd="4" destOrd="0" presId="urn:microsoft.com/office/officeart/2005/8/layout/radial1"/>
    <dgm:cxn modelId="{3596B3A7-31BC-44CB-89E0-EE9B7925FA48}" type="presParOf" srcId="{E9258FC7-3DEF-49C9-A0C0-F3907EC76BBF}" destId="{CA2EC6BA-191A-41D3-99D0-77176BE2E46B}" srcOrd="5" destOrd="0" presId="urn:microsoft.com/office/officeart/2005/8/layout/radial1"/>
    <dgm:cxn modelId="{A8C6A292-BBF4-4A69-9A1E-1C7CDB381F5C}" type="presParOf" srcId="{CA2EC6BA-191A-41D3-99D0-77176BE2E46B}" destId="{E7A2354B-D947-4F42-BAAE-BC2A1775B479}" srcOrd="0" destOrd="0" presId="urn:microsoft.com/office/officeart/2005/8/layout/radial1"/>
    <dgm:cxn modelId="{17F04181-48E6-496C-AF09-691584312958}" type="presParOf" srcId="{E9258FC7-3DEF-49C9-A0C0-F3907EC76BBF}" destId="{E2C92A4F-3C6E-45F7-B8D0-2F577D2CD49F}" srcOrd="6" destOrd="0" presId="urn:microsoft.com/office/officeart/2005/8/layout/radial1"/>
    <dgm:cxn modelId="{A34747E1-59EF-4323-8295-BEA7B7AC06AE}" type="presParOf" srcId="{E9258FC7-3DEF-49C9-A0C0-F3907EC76BBF}" destId="{0A308A45-E3D3-430B-AF9C-34EE99922396}" srcOrd="7" destOrd="0" presId="urn:microsoft.com/office/officeart/2005/8/layout/radial1"/>
    <dgm:cxn modelId="{2A332086-342F-4524-8CD6-FD295805C0C3}" type="presParOf" srcId="{0A308A45-E3D3-430B-AF9C-34EE99922396}" destId="{CA5EC713-35C5-4501-AFA5-E50061B54FB1}" srcOrd="0" destOrd="0" presId="urn:microsoft.com/office/officeart/2005/8/layout/radial1"/>
    <dgm:cxn modelId="{BD7F3FF4-A4A3-47C2-B1A1-A58CA687AD99}" type="presParOf" srcId="{E9258FC7-3DEF-49C9-A0C0-F3907EC76BBF}" destId="{9F5AABFF-29FD-44B2-B54D-039B4AD13588}" srcOrd="8" destOrd="0" presId="urn:microsoft.com/office/officeart/2005/8/layout/radial1"/>
    <dgm:cxn modelId="{7B7DBB23-0526-4042-85FA-04EF31973F47}" type="presParOf" srcId="{E9258FC7-3DEF-49C9-A0C0-F3907EC76BBF}" destId="{830B628B-C800-4EDB-BF8E-86E60ED144CC}" srcOrd="9" destOrd="0" presId="urn:microsoft.com/office/officeart/2005/8/layout/radial1"/>
    <dgm:cxn modelId="{C90ACAE0-15EA-457E-96CC-01713151D076}" type="presParOf" srcId="{830B628B-C800-4EDB-BF8E-86E60ED144CC}" destId="{BA135922-33F8-45F3-9C8C-ADBCB9624601}" srcOrd="0" destOrd="0" presId="urn:microsoft.com/office/officeart/2005/8/layout/radial1"/>
    <dgm:cxn modelId="{25280D7C-A57B-44A5-BC1B-07655F977CE8}" type="presParOf" srcId="{E9258FC7-3DEF-49C9-A0C0-F3907EC76BBF}" destId="{A7A4137E-E884-4BEA-BFF7-382A35E299CB}" srcOrd="10" destOrd="0" presId="urn:microsoft.com/office/officeart/2005/8/layout/radial1"/>
    <dgm:cxn modelId="{EABFBA76-2E10-4BC3-A004-A820AFA4BEA5}" type="presParOf" srcId="{E9258FC7-3DEF-49C9-A0C0-F3907EC76BBF}" destId="{0FA7A2B9-AB56-473B-965A-8553046733A6}" srcOrd="11" destOrd="0" presId="urn:microsoft.com/office/officeart/2005/8/layout/radial1"/>
    <dgm:cxn modelId="{23159BFA-79CA-43C3-9A90-75AAC4B0D2ED}" type="presParOf" srcId="{0FA7A2B9-AB56-473B-965A-8553046733A6}" destId="{493E6BDC-4B71-4213-803C-7C9CF08A8A2A}" srcOrd="0" destOrd="0" presId="urn:microsoft.com/office/officeart/2005/8/layout/radial1"/>
    <dgm:cxn modelId="{BE68F61C-DE58-439F-9DE3-EB428600E47E}" type="presParOf" srcId="{E9258FC7-3DEF-49C9-A0C0-F3907EC76BBF}" destId="{9220BEE4-23CF-49E0-8CEE-D7E5BEA4668C}" srcOrd="12" destOrd="0" presId="urn:microsoft.com/office/officeart/2005/8/layout/radial1"/>
    <dgm:cxn modelId="{87E21602-C8DF-461B-B0A6-957260B80406}" type="presParOf" srcId="{E9258FC7-3DEF-49C9-A0C0-F3907EC76BBF}" destId="{0373A29E-A60C-47FE-AFC6-AC07F08C033E}" srcOrd="13" destOrd="0" presId="urn:microsoft.com/office/officeart/2005/8/layout/radial1"/>
    <dgm:cxn modelId="{4AB2DF64-2B79-47C4-815F-45911C8A2A11}" type="presParOf" srcId="{0373A29E-A60C-47FE-AFC6-AC07F08C033E}" destId="{2B3B5956-2857-4F06-B305-F51794A23F73}" srcOrd="0" destOrd="0" presId="urn:microsoft.com/office/officeart/2005/8/layout/radial1"/>
    <dgm:cxn modelId="{C3BA6920-B15D-484B-B22A-0CDF59DA9940}" type="presParOf" srcId="{E9258FC7-3DEF-49C9-A0C0-F3907EC76BBF}" destId="{32A3A01C-40C5-4DA9-8806-BCBED37766E4}" srcOrd="14" destOrd="0" presId="urn:microsoft.com/office/officeart/2005/8/layout/radial1"/>
    <dgm:cxn modelId="{AFAD890B-10C8-42B9-92E4-C051E5B89685}" type="presParOf" srcId="{E9258FC7-3DEF-49C9-A0C0-F3907EC76BBF}" destId="{D92AEE81-5AF7-4260-AF2A-E2CCE1385666}" srcOrd="15" destOrd="0" presId="urn:microsoft.com/office/officeart/2005/8/layout/radial1"/>
    <dgm:cxn modelId="{818632BC-6D53-4298-A4C6-0D094EE4CC5B}" type="presParOf" srcId="{D92AEE81-5AF7-4260-AF2A-E2CCE1385666}" destId="{904D1676-3462-4285-8A5E-9C0E0143F044}" srcOrd="0" destOrd="0" presId="urn:microsoft.com/office/officeart/2005/8/layout/radial1"/>
    <dgm:cxn modelId="{A4F376FD-D4AD-4899-8C55-C3A49E281479}" type="presParOf" srcId="{E9258FC7-3DEF-49C9-A0C0-F3907EC76BBF}" destId="{48B8F2E6-011A-4230-A30A-F1F6285A9F0F}" srcOrd="16" destOrd="0" presId="urn:microsoft.com/office/officeart/2005/8/layout/radial1"/>
    <dgm:cxn modelId="{A6211550-AC13-4969-B3C9-ABD64B4577FB}" type="presParOf" srcId="{E9258FC7-3DEF-49C9-A0C0-F3907EC76BBF}" destId="{B3FE34AF-0C21-4D10-9D45-3C2FF0008299}" srcOrd="17" destOrd="0" presId="urn:microsoft.com/office/officeart/2005/8/layout/radial1"/>
    <dgm:cxn modelId="{F182AF29-CBC4-4BCD-A2AD-B3B9F0651A4E}" type="presParOf" srcId="{B3FE34AF-0C21-4D10-9D45-3C2FF0008299}" destId="{1FA64954-3621-4A35-958D-8139A15C299C}" srcOrd="0" destOrd="0" presId="urn:microsoft.com/office/officeart/2005/8/layout/radial1"/>
    <dgm:cxn modelId="{B0547EE8-46C0-42C1-9DB0-8E2F8B6862C0}" type="presParOf" srcId="{E9258FC7-3DEF-49C9-A0C0-F3907EC76BBF}" destId="{7A3F69BD-D48A-4B32-9A02-C2A756461B1B}" srcOrd="18" destOrd="0" presId="urn:microsoft.com/office/officeart/2005/8/layout/radial1"/>
    <dgm:cxn modelId="{97076C69-656F-4E71-B734-08644E2D98A9}" type="presParOf" srcId="{E9258FC7-3DEF-49C9-A0C0-F3907EC76BBF}" destId="{E2E604DC-C126-49FA-A477-DF2EA681AB0D}" srcOrd="19" destOrd="0" presId="urn:microsoft.com/office/officeart/2005/8/layout/radial1"/>
    <dgm:cxn modelId="{12BFB9A7-48C9-4596-9F93-8F25DA8B0BB6}" type="presParOf" srcId="{E2E604DC-C126-49FA-A477-DF2EA681AB0D}" destId="{EE083293-EC46-4590-BD86-20F8F3F7AF95}" srcOrd="0" destOrd="0" presId="urn:microsoft.com/office/officeart/2005/8/layout/radial1"/>
    <dgm:cxn modelId="{25A5B84A-9EB7-40F9-AD07-9A96E3BE8F39}" type="presParOf" srcId="{E9258FC7-3DEF-49C9-A0C0-F3907EC76BBF}" destId="{AE3351AB-38C1-4EA8-B47B-A777DCD24172}" srcOrd="2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C12180-E894-48B7-8F31-C06F392D9FD3}">
      <dsp:nvSpPr>
        <dsp:cNvPr id="0" name=""/>
        <dsp:cNvSpPr/>
      </dsp:nvSpPr>
      <dsp:spPr>
        <a:xfrm>
          <a:off x="1137" y="275826"/>
          <a:ext cx="2272120" cy="908848"/>
        </a:xfrm>
        <a:prstGeom prst="chevron">
          <a:avLst/>
        </a:prstGeom>
        <a:solidFill>
          <a:srgbClr val="56B0B2"/>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0" bIns="30480" numCol="1" spcCol="1270" anchor="ctr" anchorCtr="0">
          <a:noAutofit/>
        </a:bodyPr>
        <a:lstStyle/>
        <a:p>
          <a:pPr marL="0" lvl="0" indent="0" algn="ctr" defTabSz="2133600">
            <a:lnSpc>
              <a:spcPct val="90000"/>
            </a:lnSpc>
            <a:spcBef>
              <a:spcPct val="0"/>
            </a:spcBef>
            <a:spcAft>
              <a:spcPct val="35000"/>
            </a:spcAft>
            <a:buNone/>
          </a:pPr>
          <a:endParaRPr lang="en-NZ" sz="4800" kern="1200">
            <a:solidFill>
              <a:sysClr val="window" lastClr="FFFFFF"/>
            </a:solidFill>
            <a:latin typeface="Calibri" panose="020F0502020204030204"/>
            <a:ea typeface="+mn-ea"/>
            <a:cs typeface="+mn-cs"/>
          </a:endParaRPr>
        </a:p>
      </dsp:txBody>
      <dsp:txXfrm>
        <a:off x="455561" y="275826"/>
        <a:ext cx="1363272" cy="908848"/>
      </dsp:txXfrm>
    </dsp:sp>
    <dsp:sp modelId="{A158D4E5-9636-4B29-9949-E3CE6C86505E}">
      <dsp:nvSpPr>
        <dsp:cNvPr id="0" name=""/>
        <dsp:cNvSpPr/>
      </dsp:nvSpPr>
      <dsp:spPr>
        <a:xfrm>
          <a:off x="1977882" y="353078"/>
          <a:ext cx="1885860" cy="754344"/>
        </a:xfrm>
        <a:prstGeom prst="chevron">
          <a:avLst/>
        </a:prstGeom>
        <a:solidFill>
          <a:srgbClr val="B5DCDD">
            <a:alpha val="90000"/>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0" bIns="22860" numCol="1" spcCol="1270" anchor="ctr" anchorCtr="0">
          <a:noAutofit/>
        </a:bodyPr>
        <a:lstStyle/>
        <a:p>
          <a:pPr marL="0" lvl="0" indent="0" algn="ctr" defTabSz="1600200">
            <a:lnSpc>
              <a:spcPct val="90000"/>
            </a:lnSpc>
            <a:spcBef>
              <a:spcPct val="0"/>
            </a:spcBef>
            <a:spcAft>
              <a:spcPct val="35000"/>
            </a:spcAft>
            <a:buNone/>
          </a:pPr>
          <a:r>
            <a:rPr lang="en-NZ" sz="3600" b="1" kern="1200">
              <a:solidFill>
                <a:sysClr val="windowText" lastClr="000000">
                  <a:hueOff val="0"/>
                  <a:satOff val="0"/>
                  <a:lumOff val="0"/>
                  <a:alphaOff val="0"/>
                </a:sysClr>
              </a:solidFill>
              <a:latin typeface="Calibri" panose="020F0502020204030204"/>
              <a:ea typeface="+mn-ea"/>
              <a:cs typeface="+mn-cs"/>
            </a:rPr>
            <a:t>2024</a:t>
          </a:r>
          <a:endParaRPr lang="en-NZ" sz="2000" b="1" kern="1200">
            <a:solidFill>
              <a:sysClr val="windowText" lastClr="000000">
                <a:hueOff val="0"/>
                <a:satOff val="0"/>
                <a:lumOff val="0"/>
                <a:alphaOff val="0"/>
              </a:sysClr>
            </a:solidFill>
            <a:latin typeface="Calibri" panose="020F0502020204030204"/>
            <a:ea typeface="+mn-ea"/>
            <a:cs typeface="+mn-cs"/>
          </a:endParaRPr>
        </a:p>
      </dsp:txBody>
      <dsp:txXfrm>
        <a:off x="2355054" y="353078"/>
        <a:ext cx="1131516" cy="754344"/>
      </dsp:txXfrm>
    </dsp:sp>
    <dsp:sp modelId="{954FFE45-F96B-477D-A90A-DB061F0CEA2D}">
      <dsp:nvSpPr>
        <dsp:cNvPr id="0" name=""/>
        <dsp:cNvSpPr/>
      </dsp:nvSpPr>
      <dsp:spPr>
        <a:xfrm>
          <a:off x="3599722" y="353078"/>
          <a:ext cx="1885860" cy="754344"/>
        </a:xfrm>
        <a:prstGeom prst="chevron">
          <a:avLst/>
        </a:prstGeom>
        <a:solidFill>
          <a:srgbClr val="B5DCDD">
            <a:alpha val="90000"/>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0" bIns="22860" numCol="1" spcCol="1270" anchor="ctr" anchorCtr="0">
          <a:noAutofit/>
        </a:bodyPr>
        <a:lstStyle/>
        <a:p>
          <a:pPr marL="0" lvl="0" indent="0" algn="ctr" defTabSz="1600200">
            <a:lnSpc>
              <a:spcPct val="90000"/>
            </a:lnSpc>
            <a:spcBef>
              <a:spcPct val="0"/>
            </a:spcBef>
            <a:spcAft>
              <a:spcPct val="35000"/>
            </a:spcAft>
            <a:buNone/>
          </a:pPr>
          <a:r>
            <a:rPr lang="en-NZ" sz="3600" b="1" kern="1200">
              <a:solidFill>
                <a:sysClr val="windowText" lastClr="000000">
                  <a:hueOff val="0"/>
                  <a:satOff val="0"/>
                  <a:lumOff val="0"/>
                  <a:alphaOff val="0"/>
                </a:sysClr>
              </a:solidFill>
              <a:latin typeface="Calibri" panose="020F0502020204030204"/>
              <a:ea typeface="+mn-ea"/>
              <a:cs typeface="+mn-cs"/>
            </a:rPr>
            <a:t>2025</a:t>
          </a:r>
          <a:endParaRPr lang="en-NZ" sz="2000" b="1" kern="1200">
            <a:solidFill>
              <a:sysClr val="windowText" lastClr="000000">
                <a:hueOff val="0"/>
                <a:satOff val="0"/>
                <a:lumOff val="0"/>
                <a:alphaOff val="0"/>
              </a:sysClr>
            </a:solidFill>
            <a:latin typeface="Calibri" panose="020F0502020204030204"/>
            <a:ea typeface="+mn-ea"/>
            <a:cs typeface="+mn-cs"/>
          </a:endParaRPr>
        </a:p>
      </dsp:txBody>
      <dsp:txXfrm>
        <a:off x="3976894" y="353078"/>
        <a:ext cx="1131516" cy="754344"/>
      </dsp:txXfrm>
    </dsp:sp>
    <dsp:sp modelId="{5BBAED38-74ED-45F6-BD95-E57C1EEE0E2B}">
      <dsp:nvSpPr>
        <dsp:cNvPr id="0" name=""/>
        <dsp:cNvSpPr/>
      </dsp:nvSpPr>
      <dsp:spPr>
        <a:xfrm>
          <a:off x="5221562" y="353078"/>
          <a:ext cx="1885860" cy="754344"/>
        </a:xfrm>
        <a:prstGeom prst="chevron">
          <a:avLst/>
        </a:prstGeom>
        <a:solidFill>
          <a:srgbClr val="B5DCDD">
            <a:alpha val="90000"/>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0" bIns="22860" numCol="1" spcCol="1270" anchor="ctr" anchorCtr="0">
          <a:noAutofit/>
        </a:bodyPr>
        <a:lstStyle/>
        <a:p>
          <a:pPr marL="0" lvl="0" indent="0" algn="ctr" defTabSz="1600200">
            <a:lnSpc>
              <a:spcPct val="90000"/>
            </a:lnSpc>
            <a:spcBef>
              <a:spcPct val="0"/>
            </a:spcBef>
            <a:spcAft>
              <a:spcPct val="35000"/>
            </a:spcAft>
            <a:buNone/>
          </a:pPr>
          <a:r>
            <a:rPr lang="en-NZ" sz="3600" b="1" kern="1200">
              <a:solidFill>
                <a:sysClr val="windowText" lastClr="000000">
                  <a:hueOff val="0"/>
                  <a:satOff val="0"/>
                  <a:lumOff val="0"/>
                  <a:alphaOff val="0"/>
                </a:sysClr>
              </a:solidFill>
              <a:latin typeface="Calibri" panose="020F0502020204030204"/>
              <a:ea typeface="+mn-ea"/>
              <a:cs typeface="+mn-cs"/>
            </a:rPr>
            <a:t>2026</a:t>
          </a:r>
        </a:p>
      </dsp:txBody>
      <dsp:txXfrm>
        <a:off x="5598734" y="353078"/>
        <a:ext cx="1131516" cy="754344"/>
      </dsp:txXfrm>
    </dsp:sp>
    <dsp:sp modelId="{9FA2AAC4-9C9F-4BC2-A2C8-D5E815681017}">
      <dsp:nvSpPr>
        <dsp:cNvPr id="0" name=""/>
        <dsp:cNvSpPr/>
      </dsp:nvSpPr>
      <dsp:spPr>
        <a:xfrm>
          <a:off x="6843402" y="353078"/>
          <a:ext cx="1885860" cy="754344"/>
        </a:xfrm>
        <a:prstGeom prst="chevron">
          <a:avLst/>
        </a:prstGeom>
        <a:solidFill>
          <a:srgbClr val="B5DCDD">
            <a:alpha val="90000"/>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0" bIns="22860" numCol="1" spcCol="1270" anchor="ctr" anchorCtr="0">
          <a:noAutofit/>
        </a:bodyPr>
        <a:lstStyle/>
        <a:p>
          <a:pPr marL="0" lvl="0" indent="0" algn="ctr" defTabSz="1600200">
            <a:lnSpc>
              <a:spcPct val="90000"/>
            </a:lnSpc>
            <a:spcBef>
              <a:spcPct val="0"/>
            </a:spcBef>
            <a:spcAft>
              <a:spcPct val="35000"/>
            </a:spcAft>
            <a:buNone/>
          </a:pPr>
          <a:r>
            <a:rPr lang="en-NZ" sz="3600" b="1" kern="1200">
              <a:solidFill>
                <a:sysClr val="windowText" lastClr="000000">
                  <a:hueOff val="0"/>
                  <a:satOff val="0"/>
                  <a:lumOff val="0"/>
                  <a:alphaOff val="0"/>
                </a:sysClr>
              </a:solidFill>
              <a:latin typeface="Calibri" panose="020F0502020204030204"/>
              <a:ea typeface="+mn-ea"/>
              <a:cs typeface="+mn-cs"/>
            </a:rPr>
            <a:t>2027</a:t>
          </a:r>
          <a:endParaRPr lang="en-NZ" sz="2000" b="1" kern="1200">
            <a:solidFill>
              <a:sysClr val="windowText" lastClr="000000">
                <a:hueOff val="0"/>
                <a:satOff val="0"/>
                <a:lumOff val="0"/>
                <a:alphaOff val="0"/>
              </a:sysClr>
            </a:solidFill>
            <a:latin typeface="Calibri" panose="020F0502020204030204"/>
            <a:ea typeface="+mn-ea"/>
            <a:cs typeface="+mn-cs"/>
          </a:endParaRPr>
        </a:p>
      </dsp:txBody>
      <dsp:txXfrm>
        <a:off x="7220574" y="353078"/>
        <a:ext cx="1131516" cy="754344"/>
      </dsp:txXfrm>
    </dsp:sp>
    <dsp:sp modelId="{F61635DE-933D-4B3C-8E43-F0C4A221963D}">
      <dsp:nvSpPr>
        <dsp:cNvPr id="0" name=""/>
        <dsp:cNvSpPr/>
      </dsp:nvSpPr>
      <dsp:spPr>
        <a:xfrm>
          <a:off x="1137" y="1311913"/>
          <a:ext cx="2272120" cy="908848"/>
        </a:xfrm>
        <a:prstGeom prst="chevron">
          <a:avLst/>
        </a:prstGeom>
        <a:solidFill>
          <a:srgbClr val="56B0B2"/>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0" bIns="22860" numCol="1" spcCol="1270" anchor="ctr" anchorCtr="0">
          <a:noAutofit/>
        </a:bodyPr>
        <a:lstStyle/>
        <a:p>
          <a:pPr marL="0" lvl="0" indent="0" algn="ctr" defTabSz="1600200">
            <a:lnSpc>
              <a:spcPct val="90000"/>
            </a:lnSpc>
            <a:spcBef>
              <a:spcPct val="0"/>
            </a:spcBef>
            <a:spcAft>
              <a:spcPct val="35000"/>
            </a:spcAft>
            <a:buNone/>
          </a:pPr>
          <a:r>
            <a:rPr lang="en-NZ" sz="3600" b="1" kern="1200">
              <a:solidFill>
                <a:sysClr val="windowText" lastClr="000000"/>
              </a:solidFill>
              <a:latin typeface="Calibri" panose="020F0502020204030204"/>
              <a:ea typeface="+mn-ea"/>
              <a:cs typeface="+mn-cs"/>
            </a:rPr>
            <a:t>Old</a:t>
          </a:r>
          <a:endParaRPr lang="en-NZ" sz="1800" b="1" kern="1200">
            <a:solidFill>
              <a:sysClr val="windowText" lastClr="000000"/>
            </a:solidFill>
            <a:latin typeface="Calibri" panose="020F0502020204030204"/>
            <a:ea typeface="+mn-ea"/>
            <a:cs typeface="+mn-cs"/>
          </a:endParaRPr>
        </a:p>
      </dsp:txBody>
      <dsp:txXfrm>
        <a:off x="455561" y="1311913"/>
        <a:ext cx="1363272" cy="908848"/>
      </dsp:txXfrm>
    </dsp:sp>
    <dsp:sp modelId="{601333FE-08D1-44F2-89E9-4F50E578FAD9}">
      <dsp:nvSpPr>
        <dsp:cNvPr id="0" name=""/>
        <dsp:cNvSpPr/>
      </dsp:nvSpPr>
      <dsp:spPr>
        <a:xfrm>
          <a:off x="1977882" y="1389165"/>
          <a:ext cx="1885860" cy="754344"/>
        </a:xfrm>
        <a:prstGeom prst="chevron">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NZ" sz="2400" b="1" kern="1200">
              <a:solidFill>
                <a:sysClr val="windowText" lastClr="000000">
                  <a:hueOff val="0"/>
                  <a:satOff val="0"/>
                  <a:lumOff val="0"/>
                  <a:alphaOff val="0"/>
                </a:sysClr>
              </a:solidFill>
              <a:latin typeface="Calibri" panose="020F0502020204030204"/>
              <a:ea typeface="+mn-ea"/>
              <a:cs typeface="+mn-cs"/>
            </a:rPr>
            <a:t>L2 L3</a:t>
          </a:r>
        </a:p>
      </dsp:txBody>
      <dsp:txXfrm>
        <a:off x="2355054" y="1389165"/>
        <a:ext cx="1131516" cy="754344"/>
      </dsp:txXfrm>
    </dsp:sp>
    <dsp:sp modelId="{F0600DF6-B21F-46EA-BDF8-EB3CE2E17EDD}">
      <dsp:nvSpPr>
        <dsp:cNvPr id="0" name=""/>
        <dsp:cNvSpPr/>
      </dsp:nvSpPr>
      <dsp:spPr>
        <a:xfrm>
          <a:off x="3599722" y="1389165"/>
          <a:ext cx="1885860" cy="754344"/>
        </a:xfrm>
        <a:prstGeom prst="chevron">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NZ" sz="2400" b="1" kern="1200">
              <a:solidFill>
                <a:sysClr val="windowText" lastClr="000000">
                  <a:hueOff val="0"/>
                  <a:satOff val="0"/>
                  <a:lumOff val="0"/>
                  <a:alphaOff val="0"/>
                </a:sysClr>
              </a:solidFill>
              <a:latin typeface="Calibri" panose="020F0502020204030204"/>
              <a:ea typeface="+mn-ea"/>
              <a:cs typeface="+mn-cs"/>
            </a:rPr>
            <a:t>L2 L3</a:t>
          </a:r>
        </a:p>
      </dsp:txBody>
      <dsp:txXfrm>
        <a:off x="3976894" y="1389165"/>
        <a:ext cx="1131516" cy="754344"/>
      </dsp:txXfrm>
    </dsp:sp>
    <dsp:sp modelId="{59D775AD-3223-4509-B55F-7823AAC77E34}">
      <dsp:nvSpPr>
        <dsp:cNvPr id="0" name=""/>
        <dsp:cNvSpPr/>
      </dsp:nvSpPr>
      <dsp:spPr>
        <a:xfrm>
          <a:off x="5221562" y="1389165"/>
          <a:ext cx="1885860" cy="754344"/>
        </a:xfrm>
        <a:prstGeom prst="chevron">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NZ" sz="2400" b="1" kern="1200">
              <a:solidFill>
                <a:sysClr val="windowText" lastClr="000000">
                  <a:hueOff val="0"/>
                  <a:satOff val="0"/>
                  <a:lumOff val="0"/>
                  <a:alphaOff val="0"/>
                </a:sysClr>
              </a:solidFill>
              <a:latin typeface="Calibri" panose="020F0502020204030204"/>
              <a:ea typeface="+mn-ea"/>
              <a:cs typeface="+mn-cs"/>
            </a:rPr>
            <a:t>L3</a:t>
          </a:r>
        </a:p>
      </dsp:txBody>
      <dsp:txXfrm>
        <a:off x="5598734" y="1389165"/>
        <a:ext cx="1131516" cy="754344"/>
      </dsp:txXfrm>
    </dsp:sp>
    <dsp:sp modelId="{E8032ED4-4030-4B9F-9CC5-0400B8AD035C}">
      <dsp:nvSpPr>
        <dsp:cNvPr id="0" name=""/>
        <dsp:cNvSpPr/>
      </dsp:nvSpPr>
      <dsp:spPr>
        <a:xfrm>
          <a:off x="6843402" y="1389165"/>
          <a:ext cx="1885860" cy="754344"/>
        </a:xfrm>
        <a:prstGeom prst="chevron">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endParaRPr lang="en-NZ" sz="1000" b="1" kern="1200">
            <a:solidFill>
              <a:sysClr val="windowText" lastClr="000000">
                <a:hueOff val="0"/>
                <a:satOff val="0"/>
                <a:lumOff val="0"/>
                <a:alphaOff val="0"/>
              </a:sysClr>
            </a:solidFill>
            <a:latin typeface="Calibri" panose="020F0502020204030204"/>
            <a:ea typeface="+mn-ea"/>
            <a:cs typeface="+mn-cs"/>
          </a:endParaRPr>
        </a:p>
      </dsp:txBody>
      <dsp:txXfrm>
        <a:off x="7220574" y="1389165"/>
        <a:ext cx="1131516" cy="754344"/>
      </dsp:txXfrm>
    </dsp:sp>
    <dsp:sp modelId="{05B5DC2C-6139-4A64-AD10-4AA2E785CEE0}">
      <dsp:nvSpPr>
        <dsp:cNvPr id="0" name=""/>
        <dsp:cNvSpPr/>
      </dsp:nvSpPr>
      <dsp:spPr>
        <a:xfrm>
          <a:off x="1137" y="2348000"/>
          <a:ext cx="2272120" cy="908848"/>
        </a:xfrm>
        <a:prstGeom prst="chevron">
          <a:avLst/>
        </a:prstGeom>
        <a:solidFill>
          <a:srgbClr val="56B0B2"/>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0" bIns="22860" numCol="1" spcCol="1270" anchor="ctr" anchorCtr="0">
          <a:noAutofit/>
        </a:bodyPr>
        <a:lstStyle/>
        <a:p>
          <a:pPr marL="0" lvl="0" indent="0" algn="ctr" defTabSz="1600200">
            <a:lnSpc>
              <a:spcPct val="90000"/>
            </a:lnSpc>
            <a:spcBef>
              <a:spcPct val="0"/>
            </a:spcBef>
            <a:spcAft>
              <a:spcPct val="35000"/>
            </a:spcAft>
            <a:buNone/>
          </a:pPr>
          <a:r>
            <a:rPr lang="en-NZ" sz="3600" b="1" kern="1200">
              <a:solidFill>
                <a:sysClr val="windowText" lastClr="000000"/>
              </a:solidFill>
              <a:latin typeface="Calibri" panose="020F0502020204030204"/>
              <a:ea typeface="+mn-ea"/>
              <a:cs typeface="+mn-cs"/>
            </a:rPr>
            <a:t>Pilot</a:t>
          </a:r>
          <a:endParaRPr lang="en-NZ" sz="1800" b="1" kern="1200">
            <a:solidFill>
              <a:sysClr val="windowText" lastClr="000000"/>
            </a:solidFill>
            <a:latin typeface="Calibri" panose="020F0502020204030204"/>
            <a:ea typeface="+mn-ea"/>
            <a:cs typeface="+mn-cs"/>
          </a:endParaRPr>
        </a:p>
      </dsp:txBody>
      <dsp:txXfrm>
        <a:off x="455561" y="2348000"/>
        <a:ext cx="1363272" cy="908848"/>
      </dsp:txXfrm>
    </dsp:sp>
    <dsp:sp modelId="{E4C73737-4246-45D5-8646-0C2C9499A8B2}">
      <dsp:nvSpPr>
        <dsp:cNvPr id="0" name=""/>
        <dsp:cNvSpPr/>
      </dsp:nvSpPr>
      <dsp:spPr>
        <a:xfrm>
          <a:off x="1977882" y="2425252"/>
          <a:ext cx="1885860" cy="754344"/>
        </a:xfrm>
        <a:prstGeom prst="chevron">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endParaRPr lang="en-NZ" sz="1000" b="1" kern="1200">
            <a:solidFill>
              <a:sysClr val="windowText" lastClr="000000">
                <a:hueOff val="0"/>
                <a:satOff val="0"/>
                <a:lumOff val="0"/>
                <a:alphaOff val="0"/>
              </a:sysClr>
            </a:solidFill>
            <a:latin typeface="Calibri" panose="020F0502020204030204"/>
            <a:ea typeface="+mn-ea"/>
            <a:cs typeface="+mn-cs"/>
          </a:endParaRPr>
        </a:p>
      </dsp:txBody>
      <dsp:txXfrm>
        <a:off x="2355054" y="2425252"/>
        <a:ext cx="1131516" cy="754344"/>
      </dsp:txXfrm>
    </dsp:sp>
    <dsp:sp modelId="{0B0D784B-E96C-408D-A782-64290688E574}">
      <dsp:nvSpPr>
        <dsp:cNvPr id="0" name=""/>
        <dsp:cNvSpPr/>
      </dsp:nvSpPr>
      <dsp:spPr>
        <a:xfrm>
          <a:off x="3599722" y="2425252"/>
          <a:ext cx="1885860" cy="754344"/>
        </a:xfrm>
        <a:prstGeom prst="chevron">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17780" rIns="0" bIns="17780" numCol="1" spcCol="1270" anchor="ctr" anchorCtr="0">
          <a:noAutofit/>
        </a:bodyPr>
        <a:lstStyle/>
        <a:p>
          <a:pPr marL="0" lvl="0" indent="0" algn="ctr" defTabSz="1244600">
            <a:lnSpc>
              <a:spcPct val="90000"/>
            </a:lnSpc>
            <a:spcBef>
              <a:spcPct val="0"/>
            </a:spcBef>
            <a:spcAft>
              <a:spcPct val="35000"/>
            </a:spcAft>
            <a:buNone/>
          </a:pPr>
          <a:r>
            <a:rPr lang="en-NZ" sz="2800" b="1" kern="1200">
              <a:solidFill>
                <a:sysClr val="windowText" lastClr="000000">
                  <a:hueOff val="0"/>
                  <a:satOff val="0"/>
                  <a:lumOff val="0"/>
                  <a:alphaOff val="0"/>
                </a:sysClr>
              </a:solidFill>
              <a:latin typeface="Calibri" panose="020F0502020204030204"/>
              <a:ea typeface="+mn-ea"/>
              <a:cs typeface="+mn-cs"/>
            </a:rPr>
            <a:t>L2</a:t>
          </a:r>
          <a:endParaRPr lang="en-NZ" sz="1400" b="1" kern="1200">
            <a:solidFill>
              <a:sysClr val="windowText" lastClr="000000">
                <a:hueOff val="0"/>
                <a:satOff val="0"/>
                <a:lumOff val="0"/>
                <a:alphaOff val="0"/>
              </a:sysClr>
            </a:solidFill>
            <a:latin typeface="Calibri" panose="020F0502020204030204"/>
            <a:ea typeface="+mn-ea"/>
            <a:cs typeface="+mn-cs"/>
          </a:endParaRPr>
        </a:p>
      </dsp:txBody>
      <dsp:txXfrm>
        <a:off x="3976894" y="2425252"/>
        <a:ext cx="1131516" cy="754344"/>
      </dsp:txXfrm>
    </dsp:sp>
    <dsp:sp modelId="{6F00E0FF-295E-479B-8DF0-DE5CBD409FFB}">
      <dsp:nvSpPr>
        <dsp:cNvPr id="0" name=""/>
        <dsp:cNvSpPr/>
      </dsp:nvSpPr>
      <dsp:spPr>
        <a:xfrm>
          <a:off x="5221562" y="2425252"/>
          <a:ext cx="1885860" cy="754344"/>
        </a:xfrm>
        <a:prstGeom prst="chevron">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17780" rIns="0" bIns="17780" numCol="1" spcCol="1270" anchor="ctr" anchorCtr="0">
          <a:noAutofit/>
        </a:bodyPr>
        <a:lstStyle/>
        <a:p>
          <a:pPr marL="0" lvl="0" indent="0" algn="ctr" defTabSz="1244600">
            <a:lnSpc>
              <a:spcPct val="90000"/>
            </a:lnSpc>
            <a:spcBef>
              <a:spcPct val="0"/>
            </a:spcBef>
            <a:spcAft>
              <a:spcPct val="35000"/>
            </a:spcAft>
            <a:buNone/>
          </a:pPr>
          <a:r>
            <a:rPr lang="en-NZ" sz="2800" b="1" kern="1200">
              <a:solidFill>
                <a:sysClr val="windowText" lastClr="000000">
                  <a:hueOff val="0"/>
                  <a:satOff val="0"/>
                  <a:lumOff val="0"/>
                  <a:alphaOff val="0"/>
                </a:sysClr>
              </a:solidFill>
              <a:latin typeface="Calibri" panose="020F0502020204030204"/>
              <a:ea typeface="+mn-ea"/>
              <a:cs typeface="+mn-cs"/>
            </a:rPr>
            <a:t>L3</a:t>
          </a:r>
          <a:endParaRPr lang="en-NZ" sz="1400" b="1" kern="1200">
            <a:solidFill>
              <a:sysClr val="windowText" lastClr="000000">
                <a:hueOff val="0"/>
                <a:satOff val="0"/>
                <a:lumOff val="0"/>
                <a:alphaOff val="0"/>
              </a:sysClr>
            </a:solidFill>
            <a:latin typeface="Calibri" panose="020F0502020204030204"/>
            <a:ea typeface="+mn-ea"/>
            <a:cs typeface="+mn-cs"/>
          </a:endParaRPr>
        </a:p>
      </dsp:txBody>
      <dsp:txXfrm>
        <a:off x="5598734" y="2425252"/>
        <a:ext cx="1131516" cy="754344"/>
      </dsp:txXfrm>
    </dsp:sp>
    <dsp:sp modelId="{316D8FD0-0D81-40BD-B999-306DCE0C1A05}">
      <dsp:nvSpPr>
        <dsp:cNvPr id="0" name=""/>
        <dsp:cNvSpPr/>
      </dsp:nvSpPr>
      <dsp:spPr>
        <a:xfrm>
          <a:off x="6843402" y="2425252"/>
          <a:ext cx="1885860" cy="754344"/>
        </a:xfrm>
        <a:prstGeom prst="chevron">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endParaRPr lang="en-NZ" sz="1000" b="1" kern="1200">
            <a:solidFill>
              <a:sysClr val="windowText" lastClr="000000">
                <a:hueOff val="0"/>
                <a:satOff val="0"/>
                <a:lumOff val="0"/>
                <a:alphaOff val="0"/>
              </a:sysClr>
            </a:solidFill>
            <a:latin typeface="Calibri" panose="020F0502020204030204"/>
            <a:ea typeface="+mn-ea"/>
            <a:cs typeface="+mn-cs"/>
          </a:endParaRPr>
        </a:p>
      </dsp:txBody>
      <dsp:txXfrm>
        <a:off x="7220574" y="2425252"/>
        <a:ext cx="1131516" cy="754344"/>
      </dsp:txXfrm>
    </dsp:sp>
    <dsp:sp modelId="{20A9AC82-0A33-49E2-BFE9-883A4CFC7C92}">
      <dsp:nvSpPr>
        <dsp:cNvPr id="0" name=""/>
        <dsp:cNvSpPr/>
      </dsp:nvSpPr>
      <dsp:spPr>
        <a:xfrm>
          <a:off x="1137" y="3384087"/>
          <a:ext cx="2272120" cy="908848"/>
        </a:xfrm>
        <a:prstGeom prst="chevron">
          <a:avLst/>
        </a:prstGeom>
        <a:solidFill>
          <a:srgbClr val="56B0B2"/>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0" bIns="22860" numCol="1" spcCol="1270" anchor="ctr" anchorCtr="0">
          <a:noAutofit/>
        </a:bodyPr>
        <a:lstStyle/>
        <a:p>
          <a:pPr marL="0" lvl="0" indent="0" algn="ctr" defTabSz="1600200">
            <a:lnSpc>
              <a:spcPct val="90000"/>
            </a:lnSpc>
            <a:spcBef>
              <a:spcPct val="0"/>
            </a:spcBef>
            <a:spcAft>
              <a:spcPct val="35000"/>
            </a:spcAft>
            <a:buNone/>
          </a:pPr>
          <a:r>
            <a:rPr lang="en-NZ" sz="3600" b="1" kern="1200">
              <a:solidFill>
                <a:sysClr val="windowText" lastClr="000000"/>
              </a:solidFill>
              <a:latin typeface="Calibri" panose="020F0502020204030204"/>
              <a:ea typeface="+mn-ea"/>
              <a:cs typeface="+mn-cs"/>
            </a:rPr>
            <a:t>New</a:t>
          </a:r>
          <a:endParaRPr lang="en-NZ" sz="1800" b="1" kern="1200">
            <a:solidFill>
              <a:sysClr val="windowText" lastClr="000000"/>
            </a:solidFill>
            <a:latin typeface="Calibri" panose="020F0502020204030204"/>
            <a:ea typeface="+mn-ea"/>
            <a:cs typeface="+mn-cs"/>
          </a:endParaRPr>
        </a:p>
      </dsp:txBody>
      <dsp:txXfrm>
        <a:off x="455561" y="3384087"/>
        <a:ext cx="1363272" cy="908848"/>
      </dsp:txXfrm>
    </dsp:sp>
    <dsp:sp modelId="{118AA041-13AA-4120-B66E-33092C664D18}">
      <dsp:nvSpPr>
        <dsp:cNvPr id="0" name=""/>
        <dsp:cNvSpPr/>
      </dsp:nvSpPr>
      <dsp:spPr>
        <a:xfrm>
          <a:off x="1977882" y="3461339"/>
          <a:ext cx="1885860" cy="754344"/>
        </a:xfrm>
        <a:prstGeom prst="chevron">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17780" rIns="0" bIns="17780" numCol="1" spcCol="1270" anchor="ctr" anchorCtr="0">
          <a:noAutofit/>
        </a:bodyPr>
        <a:lstStyle/>
        <a:p>
          <a:pPr marL="0" lvl="0" indent="0" algn="ctr" defTabSz="1244600">
            <a:lnSpc>
              <a:spcPct val="90000"/>
            </a:lnSpc>
            <a:spcBef>
              <a:spcPct val="0"/>
            </a:spcBef>
            <a:spcAft>
              <a:spcPct val="35000"/>
            </a:spcAft>
            <a:buNone/>
          </a:pPr>
          <a:r>
            <a:rPr lang="en-NZ" sz="2800" b="1" kern="1200">
              <a:solidFill>
                <a:sysClr val="windowText" lastClr="000000">
                  <a:hueOff val="0"/>
                  <a:satOff val="0"/>
                  <a:lumOff val="0"/>
                  <a:alphaOff val="0"/>
                </a:sysClr>
              </a:solidFill>
              <a:latin typeface="Calibri" panose="020F0502020204030204"/>
              <a:ea typeface="+mn-ea"/>
              <a:cs typeface="+mn-cs"/>
            </a:rPr>
            <a:t>L1</a:t>
          </a:r>
          <a:endParaRPr lang="en-NZ" sz="1400" b="1" kern="1200">
            <a:solidFill>
              <a:sysClr val="windowText" lastClr="000000">
                <a:hueOff val="0"/>
                <a:satOff val="0"/>
                <a:lumOff val="0"/>
                <a:alphaOff val="0"/>
              </a:sysClr>
            </a:solidFill>
            <a:latin typeface="Calibri" panose="020F0502020204030204"/>
            <a:ea typeface="+mn-ea"/>
            <a:cs typeface="+mn-cs"/>
          </a:endParaRPr>
        </a:p>
      </dsp:txBody>
      <dsp:txXfrm>
        <a:off x="2355054" y="3461339"/>
        <a:ext cx="1131516" cy="754344"/>
      </dsp:txXfrm>
    </dsp:sp>
    <dsp:sp modelId="{2B3DC505-249C-4FFF-8EED-FDBF2EB568AA}">
      <dsp:nvSpPr>
        <dsp:cNvPr id="0" name=""/>
        <dsp:cNvSpPr/>
      </dsp:nvSpPr>
      <dsp:spPr>
        <a:xfrm>
          <a:off x="3599722" y="3461339"/>
          <a:ext cx="1885860" cy="754344"/>
        </a:xfrm>
        <a:prstGeom prst="chevron">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17780" rIns="0" bIns="17780" numCol="1" spcCol="1270" anchor="ctr" anchorCtr="0">
          <a:noAutofit/>
        </a:bodyPr>
        <a:lstStyle/>
        <a:p>
          <a:pPr marL="0" lvl="0" indent="0" algn="ctr" defTabSz="1244600">
            <a:lnSpc>
              <a:spcPct val="90000"/>
            </a:lnSpc>
            <a:spcBef>
              <a:spcPct val="0"/>
            </a:spcBef>
            <a:spcAft>
              <a:spcPct val="35000"/>
            </a:spcAft>
            <a:buNone/>
          </a:pPr>
          <a:r>
            <a:rPr lang="en-NZ" sz="2800" b="1" kern="1200">
              <a:solidFill>
                <a:sysClr val="windowText" lastClr="000000">
                  <a:hueOff val="0"/>
                  <a:satOff val="0"/>
                  <a:lumOff val="0"/>
                  <a:alphaOff val="0"/>
                </a:sysClr>
              </a:solidFill>
              <a:latin typeface="Calibri" panose="020F0502020204030204"/>
              <a:ea typeface="+mn-ea"/>
              <a:cs typeface="+mn-cs"/>
            </a:rPr>
            <a:t>L1</a:t>
          </a:r>
          <a:endParaRPr lang="en-NZ" sz="1400" b="1" kern="1200">
            <a:solidFill>
              <a:sysClr val="windowText" lastClr="000000">
                <a:hueOff val="0"/>
                <a:satOff val="0"/>
                <a:lumOff val="0"/>
                <a:alphaOff val="0"/>
              </a:sysClr>
            </a:solidFill>
            <a:latin typeface="Calibri" panose="020F0502020204030204"/>
            <a:ea typeface="+mn-ea"/>
            <a:cs typeface="+mn-cs"/>
          </a:endParaRPr>
        </a:p>
      </dsp:txBody>
      <dsp:txXfrm>
        <a:off x="3976894" y="3461339"/>
        <a:ext cx="1131516" cy="754344"/>
      </dsp:txXfrm>
    </dsp:sp>
    <dsp:sp modelId="{19F9BF18-76F6-4D6F-8A63-6FADC7D3825A}">
      <dsp:nvSpPr>
        <dsp:cNvPr id="0" name=""/>
        <dsp:cNvSpPr/>
      </dsp:nvSpPr>
      <dsp:spPr>
        <a:xfrm>
          <a:off x="5221562" y="3461339"/>
          <a:ext cx="1885860" cy="754344"/>
        </a:xfrm>
        <a:prstGeom prst="chevron">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NZ" sz="2400" b="1" kern="1200">
              <a:solidFill>
                <a:sysClr val="windowText" lastClr="000000">
                  <a:hueOff val="0"/>
                  <a:satOff val="0"/>
                  <a:lumOff val="0"/>
                  <a:alphaOff val="0"/>
                </a:sysClr>
              </a:solidFill>
              <a:latin typeface="Calibri" panose="020F0502020204030204"/>
              <a:ea typeface="+mn-ea"/>
              <a:cs typeface="+mn-cs"/>
            </a:rPr>
            <a:t>L1 L2</a:t>
          </a:r>
        </a:p>
      </dsp:txBody>
      <dsp:txXfrm>
        <a:off x="5598734" y="3461339"/>
        <a:ext cx="1131516" cy="754344"/>
      </dsp:txXfrm>
    </dsp:sp>
    <dsp:sp modelId="{F4B788EB-19BB-446E-816C-20EBCA2F97D0}">
      <dsp:nvSpPr>
        <dsp:cNvPr id="0" name=""/>
        <dsp:cNvSpPr/>
      </dsp:nvSpPr>
      <dsp:spPr>
        <a:xfrm>
          <a:off x="6843402" y="3461339"/>
          <a:ext cx="1885860" cy="754344"/>
        </a:xfrm>
        <a:prstGeom prst="chevron">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NZ" sz="2000" b="1" kern="1200">
              <a:solidFill>
                <a:sysClr val="windowText" lastClr="000000">
                  <a:hueOff val="0"/>
                  <a:satOff val="0"/>
                  <a:lumOff val="0"/>
                  <a:alphaOff val="0"/>
                </a:sysClr>
              </a:solidFill>
              <a:latin typeface="Calibri" panose="020F0502020204030204"/>
              <a:ea typeface="+mn-ea"/>
              <a:cs typeface="+mn-cs"/>
            </a:rPr>
            <a:t>L1 L2 L3</a:t>
          </a:r>
        </a:p>
      </dsp:txBody>
      <dsp:txXfrm>
        <a:off x="7220574" y="3461339"/>
        <a:ext cx="1131516" cy="754344"/>
      </dsp:txXfrm>
    </dsp:sp>
    <dsp:sp modelId="{ADDAF3E3-EED3-4D4B-8021-8835C0771427}">
      <dsp:nvSpPr>
        <dsp:cNvPr id="0" name=""/>
        <dsp:cNvSpPr/>
      </dsp:nvSpPr>
      <dsp:spPr>
        <a:xfrm>
          <a:off x="1137" y="4506116"/>
          <a:ext cx="2272120" cy="908848"/>
        </a:xfrm>
        <a:prstGeom prst="chevron">
          <a:avLst/>
        </a:prstGeom>
        <a:solidFill>
          <a:srgbClr val="56B0B2"/>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NZ" sz="2000" b="1" kern="1200">
              <a:solidFill>
                <a:sysClr val="windowText" lastClr="000000"/>
              </a:solidFill>
              <a:latin typeface="Calibri" panose="020F0502020204030204"/>
              <a:ea typeface="+mn-ea"/>
              <a:cs typeface="+mn-cs"/>
            </a:rPr>
            <a:t>Co-requisite</a:t>
          </a:r>
        </a:p>
        <a:p>
          <a:pPr marL="0" lvl="0" indent="0" algn="ctr" defTabSz="889000">
            <a:lnSpc>
              <a:spcPct val="90000"/>
            </a:lnSpc>
            <a:spcBef>
              <a:spcPct val="0"/>
            </a:spcBef>
            <a:spcAft>
              <a:spcPct val="35000"/>
            </a:spcAft>
            <a:buNone/>
          </a:pPr>
          <a:r>
            <a:rPr lang="en-NZ" sz="1600" b="1" kern="1200">
              <a:solidFill>
                <a:sysClr val="windowText" lastClr="000000"/>
              </a:solidFill>
              <a:latin typeface="Calibri" panose="020F0502020204030204"/>
              <a:ea typeface="+mn-ea"/>
              <a:cs typeface="+mn-cs"/>
            </a:rPr>
            <a:t>TRM TP | Lit Num</a:t>
          </a:r>
        </a:p>
      </dsp:txBody>
      <dsp:txXfrm>
        <a:off x="455561" y="4506116"/>
        <a:ext cx="1363272" cy="908848"/>
      </dsp:txXfrm>
    </dsp:sp>
    <dsp:sp modelId="{061727ED-E4E5-4742-99FD-AEA24B750EC1}">
      <dsp:nvSpPr>
        <dsp:cNvPr id="0" name=""/>
        <dsp:cNvSpPr/>
      </dsp:nvSpPr>
      <dsp:spPr>
        <a:xfrm>
          <a:off x="1977882" y="4420174"/>
          <a:ext cx="1885860" cy="1080733"/>
        </a:xfrm>
        <a:prstGeom prst="chevron">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NZ" sz="1200" b="1" kern="1200">
              <a:solidFill>
                <a:sysClr val="windowText" lastClr="000000">
                  <a:hueOff val="0"/>
                  <a:satOff val="0"/>
                  <a:lumOff val="0"/>
                  <a:alphaOff val="0"/>
                </a:sysClr>
              </a:solidFill>
              <a:latin typeface="Calibri" panose="020F0502020204030204"/>
              <a:ea typeface="+mn-ea"/>
              <a:cs typeface="+mn-cs"/>
            </a:rPr>
            <a:t>dedicated standards + additional list + previously completed</a:t>
          </a:r>
        </a:p>
      </dsp:txBody>
      <dsp:txXfrm>
        <a:off x="2518249" y="4420174"/>
        <a:ext cx="805127" cy="1080733"/>
      </dsp:txXfrm>
    </dsp:sp>
    <dsp:sp modelId="{36F7656E-DA9F-44FF-8535-C01BCD297FC5}">
      <dsp:nvSpPr>
        <dsp:cNvPr id="0" name=""/>
        <dsp:cNvSpPr/>
      </dsp:nvSpPr>
      <dsp:spPr>
        <a:xfrm>
          <a:off x="3599722" y="4430772"/>
          <a:ext cx="1885860" cy="1059536"/>
        </a:xfrm>
        <a:prstGeom prst="chevron">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NZ" sz="1200" b="1" kern="1200">
              <a:solidFill>
                <a:sysClr val="windowText" lastClr="000000">
                  <a:hueOff val="0"/>
                  <a:satOff val="0"/>
                  <a:lumOff val="0"/>
                  <a:alphaOff val="0"/>
                </a:sysClr>
              </a:solidFill>
              <a:latin typeface="Calibri" panose="020F0502020204030204"/>
              <a:ea typeface="+mn-ea"/>
              <a:cs typeface="+mn-cs"/>
            </a:rPr>
            <a:t>dedicated standards + additional list + previously completed</a:t>
          </a:r>
        </a:p>
      </dsp:txBody>
      <dsp:txXfrm>
        <a:off x="4129490" y="4430772"/>
        <a:ext cx="826324" cy="1059536"/>
      </dsp:txXfrm>
    </dsp:sp>
    <dsp:sp modelId="{E6D04369-420A-4927-91F7-3E4CF3C87C3C}">
      <dsp:nvSpPr>
        <dsp:cNvPr id="0" name=""/>
        <dsp:cNvSpPr/>
      </dsp:nvSpPr>
      <dsp:spPr>
        <a:xfrm>
          <a:off x="5200369" y="4462564"/>
          <a:ext cx="1885860" cy="1017150"/>
        </a:xfrm>
        <a:prstGeom prst="chevron">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NZ" sz="1400" b="1" kern="1200">
              <a:solidFill>
                <a:sysClr val="windowText" lastClr="000000">
                  <a:hueOff val="0"/>
                  <a:satOff val="0"/>
                  <a:lumOff val="0"/>
                  <a:alphaOff val="0"/>
                </a:sysClr>
              </a:solidFill>
              <a:latin typeface="Calibri" panose="020F0502020204030204"/>
              <a:ea typeface="+mn-ea"/>
              <a:cs typeface="+mn-cs"/>
            </a:rPr>
            <a:t>dedicated standards + previously completed</a:t>
          </a:r>
        </a:p>
      </dsp:txBody>
      <dsp:txXfrm>
        <a:off x="5708944" y="4462564"/>
        <a:ext cx="868710" cy="1017150"/>
      </dsp:txXfrm>
    </dsp:sp>
    <dsp:sp modelId="{2005A5AE-492D-4C82-B693-B423DA59F49A}">
      <dsp:nvSpPr>
        <dsp:cNvPr id="0" name=""/>
        <dsp:cNvSpPr/>
      </dsp:nvSpPr>
      <dsp:spPr>
        <a:xfrm>
          <a:off x="6843402" y="4583369"/>
          <a:ext cx="1885860" cy="754344"/>
        </a:xfrm>
        <a:prstGeom prst="chevron">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NZ" sz="2000" b="1" kern="1200">
              <a:solidFill>
                <a:sysClr val="windowText" lastClr="000000">
                  <a:hueOff val="0"/>
                  <a:satOff val="0"/>
                  <a:lumOff val="0"/>
                  <a:alphaOff val="0"/>
                </a:sysClr>
              </a:solidFill>
              <a:latin typeface="Calibri" panose="020F0502020204030204"/>
              <a:ea typeface="+mn-ea"/>
              <a:cs typeface="+mn-cs"/>
            </a:rPr>
            <a:t>dedicated standards</a:t>
          </a:r>
        </a:p>
      </dsp:txBody>
      <dsp:txXfrm>
        <a:off x="7220574" y="4583369"/>
        <a:ext cx="1131516" cy="7543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6404F9-1AC9-45B6-A1C5-6B39D2294480}">
      <dsp:nvSpPr>
        <dsp:cNvPr id="0" name=""/>
        <dsp:cNvSpPr/>
      </dsp:nvSpPr>
      <dsp:spPr>
        <a:xfrm>
          <a:off x="0" y="0"/>
          <a:ext cx="5305330" cy="0"/>
        </a:xfrm>
        <a:prstGeom prst="line">
          <a:avLst/>
        </a:prstGeo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69740D-F17F-4B3C-A508-DF47CF9D9502}">
      <dsp:nvSpPr>
        <dsp:cNvPr id="0" name=""/>
        <dsp:cNvSpPr/>
      </dsp:nvSpPr>
      <dsp:spPr>
        <a:xfrm>
          <a:off x="0" y="0"/>
          <a:ext cx="1709326" cy="3680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ctr" defTabSz="889000" rtl="0">
            <a:lnSpc>
              <a:spcPct val="90000"/>
            </a:lnSpc>
            <a:spcBef>
              <a:spcPct val="0"/>
            </a:spcBef>
            <a:spcAft>
              <a:spcPct val="35000"/>
            </a:spcAft>
            <a:buNone/>
          </a:pPr>
          <a:r>
            <a:rPr lang="en-NZ" sz="2000" kern="1200">
              <a:solidFill>
                <a:sysClr val="windowText" lastClr="000000">
                  <a:hueOff val="0"/>
                  <a:satOff val="0"/>
                  <a:lumOff val="0"/>
                  <a:alphaOff val="0"/>
                </a:sysClr>
              </a:solidFill>
              <a:latin typeface="Arial"/>
              <a:ea typeface="+mn-ea"/>
              <a:cs typeface="Arial"/>
            </a:rPr>
            <a:t>Te Pāngarau or Numeracy</a:t>
          </a:r>
        </a:p>
        <a:p>
          <a:pPr marL="0" lvl="0" indent="0" algn="ctr" defTabSz="889000">
            <a:lnSpc>
              <a:spcPct val="90000"/>
            </a:lnSpc>
            <a:spcBef>
              <a:spcPct val="0"/>
            </a:spcBef>
            <a:spcAft>
              <a:spcPct val="35000"/>
            </a:spcAft>
            <a:buNone/>
          </a:pPr>
          <a:endParaRPr lang="en-NZ" sz="1800" kern="12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a:p>
          <a:pPr marL="0" lvl="0" indent="0" algn="ctr" defTabSz="889000" rtl="0">
            <a:lnSpc>
              <a:spcPct val="90000"/>
            </a:lnSpc>
            <a:spcBef>
              <a:spcPct val="0"/>
            </a:spcBef>
            <a:spcAft>
              <a:spcPct val="35000"/>
            </a:spcAft>
            <a:buNone/>
          </a:pPr>
          <a:r>
            <a:rPr lang="en-NZ" sz="1600" i="1" kern="1200">
              <a:solidFill>
                <a:sysClr val="windowText" lastClr="000000">
                  <a:hueOff val="0"/>
                  <a:satOff val="0"/>
                  <a:lumOff val="0"/>
                  <a:alphaOff val="0"/>
                </a:sysClr>
              </a:solidFill>
              <a:latin typeface="Arial"/>
              <a:ea typeface="+mn-ea"/>
              <a:cs typeface="Arial"/>
            </a:rPr>
            <a:t>No mixing of methods</a:t>
          </a:r>
          <a:r>
            <a:rPr lang="en-NZ" sz="1600" kern="1200">
              <a:solidFill>
                <a:sysClr val="windowText" lastClr="000000">
                  <a:hueOff val="0"/>
                  <a:satOff val="0"/>
                  <a:lumOff val="0"/>
                  <a:alphaOff val="0"/>
                </a:sysClr>
              </a:solidFill>
              <a:latin typeface="Arial"/>
              <a:ea typeface="+mn-ea"/>
              <a:cs typeface="Arial"/>
            </a:rPr>
            <a:t> </a:t>
          </a:r>
        </a:p>
      </dsp:txBody>
      <dsp:txXfrm>
        <a:off x="0" y="0"/>
        <a:ext cx="1709326" cy="3680765"/>
      </dsp:txXfrm>
    </dsp:sp>
    <dsp:sp modelId="{9E3CE1DF-7D24-408E-B1C6-8FDFF7593A0C}">
      <dsp:nvSpPr>
        <dsp:cNvPr id="0" name=""/>
        <dsp:cNvSpPr/>
      </dsp:nvSpPr>
      <dsp:spPr>
        <a:xfrm>
          <a:off x="1776705" y="40617"/>
          <a:ext cx="3526153" cy="812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ctr" defTabSz="889000" rtl="0">
            <a:lnSpc>
              <a:spcPct val="90000"/>
            </a:lnSpc>
            <a:spcBef>
              <a:spcPct val="0"/>
            </a:spcBef>
            <a:spcAft>
              <a:spcPct val="35000"/>
            </a:spcAft>
            <a:buNone/>
          </a:pPr>
          <a:r>
            <a:rPr lang="en-NZ" sz="2000" kern="1200">
              <a:solidFill>
                <a:sysClr val="windowText" lastClr="000000">
                  <a:hueOff val="0"/>
                  <a:satOff val="0"/>
                  <a:lumOff val="0"/>
                  <a:alphaOff val="0"/>
                </a:sysClr>
              </a:solidFill>
              <a:latin typeface="Arial"/>
              <a:ea typeface="+mn-ea"/>
              <a:cs typeface="Arial"/>
            </a:rPr>
            <a:t>Te Pāngarau 32412</a:t>
          </a:r>
        </a:p>
      </dsp:txBody>
      <dsp:txXfrm>
        <a:off x="1776705" y="40617"/>
        <a:ext cx="3526153" cy="812356"/>
      </dsp:txXfrm>
    </dsp:sp>
    <dsp:sp modelId="{3FDC6809-53AB-4579-A825-BD8133F0898E}">
      <dsp:nvSpPr>
        <dsp:cNvPr id="0" name=""/>
        <dsp:cNvSpPr/>
      </dsp:nvSpPr>
      <dsp:spPr>
        <a:xfrm>
          <a:off x="1709326" y="852974"/>
          <a:ext cx="3593532" cy="0"/>
        </a:xfrm>
        <a:prstGeom prst="line">
          <a:avLst/>
        </a:prstGeom>
        <a:solidFill>
          <a:srgbClr val="4472C4">
            <a:hueOff val="0"/>
            <a:satOff val="0"/>
            <a:lumOff val="0"/>
            <a:alphaOff val="0"/>
          </a:srgbClr>
        </a:solidFill>
        <a:ln w="12700" cap="flat" cmpd="sng" algn="ctr">
          <a:solidFill>
            <a:srgbClr val="4472C4">
              <a:tint val="5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52021116-57AB-4B9A-ACD8-E3C174C0FB65}">
      <dsp:nvSpPr>
        <dsp:cNvPr id="0" name=""/>
        <dsp:cNvSpPr/>
      </dsp:nvSpPr>
      <dsp:spPr>
        <a:xfrm>
          <a:off x="1776705" y="893591"/>
          <a:ext cx="3526153" cy="812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en-NZ" sz="2000" kern="1200">
              <a:solidFill>
                <a:sysClr val="windowText" lastClr="000000">
                  <a:hueOff val="0"/>
                  <a:satOff val="0"/>
                  <a:lumOff val="0"/>
                  <a:alphaOff val="0"/>
                </a:sysClr>
              </a:solidFill>
              <a:latin typeface="Arial"/>
              <a:ea typeface="+mn-ea"/>
              <a:cs typeface="Arial"/>
            </a:rPr>
            <a:t>Numeracy 32406</a:t>
          </a:r>
        </a:p>
      </dsp:txBody>
      <dsp:txXfrm>
        <a:off x="1776705" y="893591"/>
        <a:ext cx="3526153" cy="812356"/>
      </dsp:txXfrm>
    </dsp:sp>
    <dsp:sp modelId="{2F99C7A7-C2C4-41AA-A203-4CB9CFB6316C}">
      <dsp:nvSpPr>
        <dsp:cNvPr id="0" name=""/>
        <dsp:cNvSpPr/>
      </dsp:nvSpPr>
      <dsp:spPr>
        <a:xfrm>
          <a:off x="1709326" y="1705948"/>
          <a:ext cx="3593532" cy="0"/>
        </a:xfrm>
        <a:prstGeom prst="line">
          <a:avLst/>
        </a:prstGeom>
        <a:solidFill>
          <a:srgbClr val="4472C4">
            <a:hueOff val="0"/>
            <a:satOff val="0"/>
            <a:lumOff val="0"/>
            <a:alphaOff val="0"/>
          </a:srgbClr>
        </a:solidFill>
        <a:ln w="12700" cap="flat" cmpd="sng" algn="ctr">
          <a:solidFill>
            <a:srgbClr val="4472C4">
              <a:tint val="5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80ACAECA-F8B0-4B4C-B16A-E810851FBE81}">
      <dsp:nvSpPr>
        <dsp:cNvPr id="0" name=""/>
        <dsp:cNvSpPr/>
      </dsp:nvSpPr>
      <dsp:spPr>
        <a:xfrm>
          <a:off x="1776705" y="1746566"/>
          <a:ext cx="3526153" cy="1037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ctr" defTabSz="711200" rtl="0">
            <a:lnSpc>
              <a:spcPct val="90000"/>
            </a:lnSpc>
            <a:spcBef>
              <a:spcPct val="0"/>
            </a:spcBef>
            <a:spcAft>
              <a:spcPct val="35000"/>
            </a:spcAft>
            <a:buNone/>
          </a:pPr>
          <a:r>
            <a:rPr lang="en-NZ" sz="1600" kern="1200">
              <a:solidFill>
                <a:sysClr val="windowText" lastClr="000000">
                  <a:hueOff val="0"/>
                  <a:satOff val="0"/>
                  <a:lumOff val="0"/>
                  <a:alphaOff val="0"/>
                </a:sysClr>
              </a:solidFill>
              <a:latin typeface="Arial"/>
              <a:ea typeface="+mn-ea"/>
              <a:cs typeface="Arial"/>
            </a:rPr>
            <a:t>10 credits of additional standards for Te Pāngarau or Numeracy (including some with usage restrictions)</a:t>
          </a:r>
          <a:r>
            <a:rPr lang="en-NZ" sz="1200" kern="1200">
              <a:solidFill>
                <a:sysClr val="windowText" lastClr="000000">
                  <a:hueOff val="0"/>
                  <a:satOff val="0"/>
                  <a:lumOff val="0"/>
                  <a:alphaOff val="0"/>
                </a:sysClr>
              </a:solidFill>
              <a:latin typeface="Arial"/>
              <a:ea typeface="+mn-ea"/>
              <a:cs typeface="Arial"/>
            </a:rPr>
            <a:t>		</a:t>
          </a:r>
        </a:p>
      </dsp:txBody>
      <dsp:txXfrm>
        <a:off x="1776705" y="1746566"/>
        <a:ext cx="3526153" cy="1037744"/>
      </dsp:txXfrm>
    </dsp:sp>
    <dsp:sp modelId="{A3900AA2-ED0B-42BA-A748-9447DC905993}">
      <dsp:nvSpPr>
        <dsp:cNvPr id="0" name=""/>
        <dsp:cNvSpPr/>
      </dsp:nvSpPr>
      <dsp:spPr>
        <a:xfrm>
          <a:off x="1709326" y="2784310"/>
          <a:ext cx="3593532" cy="0"/>
        </a:xfrm>
        <a:prstGeom prst="line">
          <a:avLst/>
        </a:prstGeom>
        <a:solidFill>
          <a:srgbClr val="4472C4">
            <a:hueOff val="0"/>
            <a:satOff val="0"/>
            <a:lumOff val="0"/>
            <a:alphaOff val="0"/>
          </a:srgbClr>
        </a:solidFill>
        <a:ln w="12700" cap="flat" cmpd="sng" algn="ctr">
          <a:solidFill>
            <a:srgbClr val="4472C4">
              <a:tint val="5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D0FCADE0-DB18-422D-A6E2-5AABA59F94D1}">
      <dsp:nvSpPr>
        <dsp:cNvPr id="0" name=""/>
        <dsp:cNvSpPr/>
      </dsp:nvSpPr>
      <dsp:spPr>
        <a:xfrm>
          <a:off x="1776705" y="2824928"/>
          <a:ext cx="3526153" cy="812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ct val="35000"/>
            </a:spcAft>
            <a:buNone/>
          </a:pPr>
          <a:r>
            <a:rPr lang="en-NZ" sz="1600" kern="1200">
              <a:solidFill>
                <a:sysClr val="windowText" lastClr="000000">
                  <a:hueOff val="0"/>
                  <a:satOff val="0"/>
                  <a:lumOff val="0"/>
                  <a:alphaOff val="0"/>
                </a:sysClr>
              </a:solidFill>
              <a:latin typeface="Arial"/>
              <a:ea typeface="+mn-ea"/>
              <a:cs typeface="Arial"/>
            </a:rPr>
            <a:t>Completed requirement achieved before 2024 (all 10 credits)</a:t>
          </a:r>
        </a:p>
      </dsp:txBody>
      <dsp:txXfrm>
        <a:off x="1776705" y="2824928"/>
        <a:ext cx="3526153" cy="812356"/>
      </dsp:txXfrm>
    </dsp:sp>
    <dsp:sp modelId="{D0EF0DCC-5395-48F0-939E-51DAC85EE2DD}">
      <dsp:nvSpPr>
        <dsp:cNvPr id="0" name=""/>
        <dsp:cNvSpPr/>
      </dsp:nvSpPr>
      <dsp:spPr>
        <a:xfrm>
          <a:off x="1709326" y="3637284"/>
          <a:ext cx="3593532" cy="0"/>
        </a:xfrm>
        <a:prstGeom prst="line">
          <a:avLst/>
        </a:prstGeom>
        <a:solidFill>
          <a:srgbClr val="4472C4">
            <a:hueOff val="0"/>
            <a:satOff val="0"/>
            <a:lumOff val="0"/>
            <a:alphaOff val="0"/>
          </a:srgbClr>
        </a:solidFill>
        <a:ln w="12700" cap="flat" cmpd="sng" algn="ctr">
          <a:solidFill>
            <a:srgbClr val="4472C4">
              <a:tint val="5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6404F9-1AC9-45B6-A1C5-6B39D2294480}">
      <dsp:nvSpPr>
        <dsp:cNvPr id="0" name=""/>
        <dsp:cNvSpPr/>
      </dsp:nvSpPr>
      <dsp:spPr>
        <a:xfrm>
          <a:off x="0" y="1797"/>
          <a:ext cx="5790780" cy="0"/>
        </a:xfrm>
        <a:prstGeom prst="line">
          <a:avLst/>
        </a:prstGeo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69740D-F17F-4B3C-A508-DF47CF9D9502}">
      <dsp:nvSpPr>
        <dsp:cNvPr id="0" name=""/>
        <dsp:cNvSpPr/>
      </dsp:nvSpPr>
      <dsp:spPr>
        <a:xfrm>
          <a:off x="0" y="1797"/>
          <a:ext cx="1844463" cy="3677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en-NZ" sz="2000" kern="1200">
              <a:solidFill>
                <a:sysClr val="windowText" lastClr="000000">
                  <a:hueOff val="0"/>
                  <a:satOff val="0"/>
                  <a:lumOff val="0"/>
                  <a:alphaOff val="0"/>
                </a:sysClr>
              </a:solidFill>
              <a:latin typeface="Arial"/>
              <a:ea typeface="+mn-ea"/>
              <a:cs typeface="Arial"/>
            </a:rPr>
            <a:t>Te Reo Matatini or Literacy</a:t>
          </a:r>
        </a:p>
        <a:p>
          <a:pPr marL="0" lvl="0" indent="0" algn="ctr" defTabSz="889000">
            <a:lnSpc>
              <a:spcPct val="90000"/>
            </a:lnSpc>
            <a:spcBef>
              <a:spcPct val="0"/>
            </a:spcBef>
            <a:spcAft>
              <a:spcPct val="35000"/>
            </a:spcAft>
            <a:buNone/>
          </a:pPr>
          <a:endParaRPr lang="en-NZ" sz="1800" kern="12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a:p>
          <a:pPr marL="0" lvl="0" indent="0" algn="ctr" defTabSz="889000">
            <a:lnSpc>
              <a:spcPct val="90000"/>
            </a:lnSpc>
            <a:spcBef>
              <a:spcPct val="0"/>
            </a:spcBef>
            <a:spcAft>
              <a:spcPct val="35000"/>
            </a:spcAft>
            <a:buNone/>
          </a:pPr>
          <a:r>
            <a:rPr lang="en-NZ" sz="1600" i="1" kern="1200">
              <a:solidFill>
                <a:sysClr val="windowText" lastClr="000000">
                  <a:hueOff val="0"/>
                  <a:satOff val="0"/>
                  <a:lumOff val="0"/>
                  <a:alphaOff val="0"/>
                </a:sysClr>
              </a:solidFill>
              <a:latin typeface="Arial"/>
              <a:ea typeface="+mn-ea"/>
              <a:cs typeface="Arial"/>
            </a:rPr>
            <a:t>No mixing of methods</a:t>
          </a:r>
        </a:p>
      </dsp:txBody>
      <dsp:txXfrm>
        <a:off x="0" y="1797"/>
        <a:ext cx="1844463" cy="3677171"/>
      </dsp:txXfrm>
    </dsp:sp>
    <dsp:sp modelId="{9E3CE1DF-7D24-408E-B1C6-8FDFF7593A0C}">
      <dsp:nvSpPr>
        <dsp:cNvPr id="0" name=""/>
        <dsp:cNvSpPr/>
      </dsp:nvSpPr>
      <dsp:spPr>
        <a:xfrm>
          <a:off x="1918346" y="26844"/>
          <a:ext cx="3866561" cy="500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n-NZ" sz="1800" kern="1200">
              <a:solidFill>
                <a:sysClr val="windowText" lastClr="000000">
                  <a:hueOff val="0"/>
                  <a:satOff val="0"/>
                  <a:lumOff val="0"/>
                  <a:alphaOff val="0"/>
                </a:sysClr>
              </a:solidFill>
              <a:latin typeface="Arial"/>
              <a:ea typeface="+mn-ea"/>
              <a:cs typeface="Arial"/>
            </a:rPr>
            <a:t>Literacy Reading 32403 and Literacy Writing 32405</a:t>
          </a:r>
        </a:p>
      </dsp:txBody>
      <dsp:txXfrm>
        <a:off x="1918346" y="26844"/>
        <a:ext cx="3866561" cy="500942"/>
      </dsp:txXfrm>
    </dsp:sp>
    <dsp:sp modelId="{3FDC6809-53AB-4579-A825-BD8133F0898E}">
      <dsp:nvSpPr>
        <dsp:cNvPr id="0" name=""/>
        <dsp:cNvSpPr/>
      </dsp:nvSpPr>
      <dsp:spPr>
        <a:xfrm>
          <a:off x="1844463" y="527787"/>
          <a:ext cx="3940444" cy="0"/>
        </a:xfrm>
        <a:prstGeom prst="line">
          <a:avLst/>
        </a:prstGeom>
        <a:solidFill>
          <a:srgbClr val="4472C4">
            <a:hueOff val="0"/>
            <a:satOff val="0"/>
            <a:lumOff val="0"/>
            <a:alphaOff val="0"/>
          </a:srgbClr>
        </a:solidFill>
        <a:ln w="12700" cap="flat" cmpd="sng" algn="ctr">
          <a:solidFill>
            <a:srgbClr val="4472C4">
              <a:tint val="5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52021116-57AB-4B9A-ACD8-E3C174C0FB65}">
      <dsp:nvSpPr>
        <dsp:cNvPr id="0" name=""/>
        <dsp:cNvSpPr/>
      </dsp:nvSpPr>
      <dsp:spPr>
        <a:xfrm>
          <a:off x="1918346" y="552834"/>
          <a:ext cx="3866561" cy="500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ctr" defTabSz="800100" rtl="0">
            <a:lnSpc>
              <a:spcPct val="90000"/>
            </a:lnSpc>
            <a:spcBef>
              <a:spcPct val="0"/>
            </a:spcBef>
            <a:spcAft>
              <a:spcPct val="35000"/>
            </a:spcAft>
            <a:buNone/>
          </a:pPr>
          <a:r>
            <a:rPr lang="en-NZ" sz="1800" kern="1200" dirty="0">
              <a:solidFill>
                <a:sysClr val="windowText" lastClr="000000">
                  <a:hueOff val="0"/>
                  <a:satOff val="0"/>
                  <a:lumOff val="0"/>
                  <a:alphaOff val="0"/>
                </a:sysClr>
              </a:solidFill>
              <a:latin typeface="Arial"/>
              <a:ea typeface="+mn-ea"/>
              <a:cs typeface="Arial"/>
            </a:rPr>
            <a:t>Te Reo Matatini 32414</a:t>
          </a:r>
        </a:p>
      </dsp:txBody>
      <dsp:txXfrm>
        <a:off x="1918346" y="552834"/>
        <a:ext cx="3866561" cy="500942"/>
      </dsp:txXfrm>
    </dsp:sp>
    <dsp:sp modelId="{2F99C7A7-C2C4-41AA-A203-4CB9CFB6316C}">
      <dsp:nvSpPr>
        <dsp:cNvPr id="0" name=""/>
        <dsp:cNvSpPr/>
      </dsp:nvSpPr>
      <dsp:spPr>
        <a:xfrm>
          <a:off x="1844463" y="1053777"/>
          <a:ext cx="3940444" cy="0"/>
        </a:xfrm>
        <a:prstGeom prst="line">
          <a:avLst/>
        </a:prstGeom>
        <a:solidFill>
          <a:srgbClr val="4472C4">
            <a:hueOff val="0"/>
            <a:satOff val="0"/>
            <a:lumOff val="0"/>
            <a:alphaOff val="0"/>
          </a:srgbClr>
        </a:solidFill>
        <a:ln w="12700" cap="flat" cmpd="sng" algn="ctr">
          <a:solidFill>
            <a:srgbClr val="4472C4">
              <a:tint val="5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80ACAECA-F8B0-4B4C-B16A-E810851FBE81}">
      <dsp:nvSpPr>
        <dsp:cNvPr id="0" name=""/>
        <dsp:cNvSpPr/>
      </dsp:nvSpPr>
      <dsp:spPr>
        <a:xfrm>
          <a:off x="1918346" y="1078824"/>
          <a:ext cx="3866561" cy="9708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n-NZ" sz="1800" kern="1200">
              <a:solidFill>
                <a:sysClr val="windowText" lastClr="000000">
                  <a:hueOff val="0"/>
                  <a:satOff val="0"/>
                  <a:lumOff val="0"/>
                  <a:alphaOff val="0"/>
                </a:sysClr>
              </a:solidFill>
              <a:latin typeface="Arial"/>
              <a:ea typeface="+mn-ea"/>
              <a:cs typeface="Arial"/>
            </a:rPr>
            <a:t>10 credits of additional standards for Literacy (including some with usage restrictions)</a:t>
          </a:r>
        </a:p>
        <a:p>
          <a:pPr marL="0" lvl="0" indent="0" algn="ctr" defTabSz="800100">
            <a:lnSpc>
              <a:spcPct val="90000"/>
            </a:lnSpc>
            <a:spcBef>
              <a:spcPct val="0"/>
            </a:spcBef>
            <a:spcAft>
              <a:spcPct val="35000"/>
            </a:spcAft>
            <a:buNone/>
          </a:pPr>
          <a:endParaRPr lang="en-NZ" sz="1200" kern="12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sp:txBody>
      <dsp:txXfrm>
        <a:off x="1918346" y="1078824"/>
        <a:ext cx="3866561" cy="970887"/>
      </dsp:txXfrm>
    </dsp:sp>
    <dsp:sp modelId="{A3900AA2-ED0B-42BA-A748-9447DC905993}">
      <dsp:nvSpPr>
        <dsp:cNvPr id="0" name=""/>
        <dsp:cNvSpPr/>
      </dsp:nvSpPr>
      <dsp:spPr>
        <a:xfrm>
          <a:off x="1844463" y="2049711"/>
          <a:ext cx="3940444" cy="0"/>
        </a:xfrm>
        <a:prstGeom prst="line">
          <a:avLst/>
        </a:prstGeom>
        <a:solidFill>
          <a:srgbClr val="4472C4">
            <a:hueOff val="0"/>
            <a:satOff val="0"/>
            <a:lumOff val="0"/>
            <a:alphaOff val="0"/>
          </a:srgbClr>
        </a:solidFill>
        <a:ln w="12700" cap="flat" cmpd="sng" algn="ctr">
          <a:solidFill>
            <a:srgbClr val="4472C4">
              <a:tint val="5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FF433216-A57B-46E1-97E8-5792F51D7F88}">
      <dsp:nvSpPr>
        <dsp:cNvPr id="0" name=""/>
        <dsp:cNvSpPr/>
      </dsp:nvSpPr>
      <dsp:spPr>
        <a:xfrm>
          <a:off x="1918346" y="2074758"/>
          <a:ext cx="3866561" cy="696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n-NZ" sz="1800" kern="1200">
              <a:solidFill>
                <a:sysClr val="windowText" lastClr="000000">
                  <a:hueOff val="0"/>
                  <a:satOff val="0"/>
                  <a:lumOff val="0"/>
                  <a:alphaOff val="0"/>
                </a:sysClr>
              </a:solidFill>
              <a:latin typeface="Arial"/>
              <a:ea typeface="+mn-ea"/>
              <a:cs typeface="Arial"/>
            </a:rPr>
            <a:t>10 credits of additional standards for Te Reo Matatini</a:t>
          </a:r>
        </a:p>
      </dsp:txBody>
      <dsp:txXfrm>
        <a:off x="1918346" y="2074758"/>
        <a:ext cx="3866561" cy="696445"/>
      </dsp:txXfrm>
    </dsp:sp>
    <dsp:sp modelId="{7690F2C7-DBE3-4B05-9FA2-5C70062158E6}">
      <dsp:nvSpPr>
        <dsp:cNvPr id="0" name=""/>
        <dsp:cNvSpPr/>
      </dsp:nvSpPr>
      <dsp:spPr>
        <a:xfrm>
          <a:off x="1844463" y="2771204"/>
          <a:ext cx="3940444" cy="0"/>
        </a:xfrm>
        <a:prstGeom prst="line">
          <a:avLst/>
        </a:prstGeom>
        <a:solidFill>
          <a:srgbClr val="4472C4">
            <a:hueOff val="0"/>
            <a:satOff val="0"/>
            <a:lumOff val="0"/>
            <a:alphaOff val="0"/>
          </a:srgbClr>
        </a:solidFill>
        <a:ln w="12700" cap="flat" cmpd="sng" algn="ctr">
          <a:solidFill>
            <a:srgbClr val="4472C4">
              <a:tint val="5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D0FCADE0-DB18-422D-A6E2-5AABA59F94D1}">
      <dsp:nvSpPr>
        <dsp:cNvPr id="0" name=""/>
        <dsp:cNvSpPr/>
      </dsp:nvSpPr>
      <dsp:spPr>
        <a:xfrm>
          <a:off x="1918346" y="2796251"/>
          <a:ext cx="3866561" cy="852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ctr" defTabSz="711200" rtl="0">
            <a:lnSpc>
              <a:spcPct val="90000"/>
            </a:lnSpc>
            <a:spcBef>
              <a:spcPct val="0"/>
            </a:spcBef>
            <a:spcAft>
              <a:spcPct val="35000"/>
            </a:spcAft>
            <a:buNone/>
          </a:pPr>
          <a:r>
            <a:rPr lang="en-NZ" sz="1600" kern="1200">
              <a:solidFill>
                <a:sysClr val="windowText" lastClr="000000">
                  <a:hueOff val="0"/>
                  <a:satOff val="0"/>
                  <a:lumOff val="0"/>
                  <a:alphaOff val="0"/>
                </a:sysClr>
              </a:solidFill>
              <a:latin typeface="Arial"/>
              <a:ea typeface="+mn-ea"/>
              <a:cs typeface="Arial"/>
            </a:rPr>
            <a:t>Completed requirement achieved before 2024 (all 10 credits) </a:t>
          </a:r>
        </a:p>
      </dsp:txBody>
      <dsp:txXfrm>
        <a:off x="1918346" y="2796251"/>
        <a:ext cx="3866561" cy="852499"/>
      </dsp:txXfrm>
    </dsp:sp>
    <dsp:sp modelId="{D0EF0DCC-5395-48F0-939E-51DAC85EE2DD}">
      <dsp:nvSpPr>
        <dsp:cNvPr id="0" name=""/>
        <dsp:cNvSpPr/>
      </dsp:nvSpPr>
      <dsp:spPr>
        <a:xfrm>
          <a:off x="1850335" y="3680766"/>
          <a:ext cx="3940444" cy="0"/>
        </a:xfrm>
        <a:prstGeom prst="line">
          <a:avLst/>
        </a:prstGeom>
        <a:solidFill>
          <a:srgbClr val="4472C4">
            <a:hueOff val="0"/>
            <a:satOff val="0"/>
            <a:lumOff val="0"/>
            <a:alphaOff val="0"/>
          </a:srgbClr>
        </a:solidFill>
        <a:ln w="12700" cap="flat" cmpd="sng" algn="ctr">
          <a:solidFill>
            <a:srgbClr val="4472C4">
              <a:tint val="5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AF7C58-0255-46C9-B961-2697BF8739A3}">
      <dsp:nvSpPr>
        <dsp:cNvPr id="0" name=""/>
        <dsp:cNvSpPr/>
      </dsp:nvSpPr>
      <dsp:spPr>
        <a:xfrm>
          <a:off x="1588" y="561056"/>
          <a:ext cx="1825892" cy="912946"/>
        </a:xfrm>
        <a:prstGeom prst="roundRect">
          <a:avLst>
            <a:gd name="adj" fmla="val 10000"/>
          </a:avLst>
        </a:prstGeom>
        <a:solidFill>
          <a:srgbClr val="56B0B2"/>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NZ" sz="2100" b="1" kern="1200">
              <a:solidFill>
                <a:sysClr val="windowText" lastClr="000000"/>
              </a:solidFill>
              <a:latin typeface="Calibri" panose="020F0502020204030204"/>
              <a:ea typeface="+mn-ea"/>
              <a:cs typeface="+mn-cs"/>
            </a:rPr>
            <a:t>Literacy 32403 and 32405</a:t>
          </a:r>
        </a:p>
      </dsp:txBody>
      <dsp:txXfrm>
        <a:off x="28327" y="587795"/>
        <a:ext cx="1772414" cy="859468"/>
      </dsp:txXfrm>
    </dsp:sp>
    <dsp:sp modelId="{3A446689-080C-48CA-8E00-881F9D64D213}">
      <dsp:nvSpPr>
        <dsp:cNvPr id="0" name=""/>
        <dsp:cNvSpPr/>
      </dsp:nvSpPr>
      <dsp:spPr>
        <a:xfrm>
          <a:off x="184177" y="1474003"/>
          <a:ext cx="182589" cy="684709"/>
        </a:xfrm>
        <a:custGeom>
          <a:avLst/>
          <a:gdLst/>
          <a:ahLst/>
          <a:cxnLst/>
          <a:rect l="0" t="0" r="0" b="0"/>
          <a:pathLst>
            <a:path>
              <a:moveTo>
                <a:pt x="0" y="0"/>
              </a:moveTo>
              <a:lnTo>
                <a:pt x="0" y="491560"/>
              </a:lnTo>
              <a:lnTo>
                <a:pt x="131082" y="491560"/>
              </a:lnTo>
            </a:path>
          </a:pathLst>
        </a:custGeom>
        <a:noFill/>
        <a:ln w="12700" cap="flat" cmpd="sng" algn="ctr">
          <a:solidFill>
            <a:srgbClr val="4472C4">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16F81E84-0F77-4AF7-AE83-0CF2EF2FC1A4}">
      <dsp:nvSpPr>
        <dsp:cNvPr id="0" name=""/>
        <dsp:cNvSpPr/>
      </dsp:nvSpPr>
      <dsp:spPr>
        <a:xfrm>
          <a:off x="366767" y="1702239"/>
          <a:ext cx="1460714" cy="912946"/>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NZ" sz="1900" kern="1200">
              <a:solidFill>
                <a:sysClr val="windowText" lastClr="000000">
                  <a:hueOff val="0"/>
                  <a:satOff val="0"/>
                  <a:lumOff val="0"/>
                  <a:alphaOff val="0"/>
                </a:sysClr>
              </a:solidFill>
              <a:latin typeface="Calibri" panose="020F0502020204030204"/>
              <a:ea typeface="+mn-ea"/>
              <a:cs typeface="+mn-cs"/>
            </a:rPr>
            <a:t>20-31 May</a:t>
          </a:r>
        </a:p>
      </dsp:txBody>
      <dsp:txXfrm>
        <a:off x="393506" y="1728978"/>
        <a:ext cx="1407236" cy="859468"/>
      </dsp:txXfrm>
    </dsp:sp>
    <dsp:sp modelId="{53ACC9D2-E799-48B6-9172-29438EE3CEF5}">
      <dsp:nvSpPr>
        <dsp:cNvPr id="0" name=""/>
        <dsp:cNvSpPr/>
      </dsp:nvSpPr>
      <dsp:spPr>
        <a:xfrm>
          <a:off x="184177" y="1474003"/>
          <a:ext cx="182589" cy="1825892"/>
        </a:xfrm>
        <a:custGeom>
          <a:avLst/>
          <a:gdLst/>
          <a:ahLst/>
          <a:cxnLst/>
          <a:rect l="0" t="0" r="0" b="0"/>
          <a:pathLst>
            <a:path>
              <a:moveTo>
                <a:pt x="0" y="0"/>
              </a:moveTo>
              <a:lnTo>
                <a:pt x="0" y="1310828"/>
              </a:lnTo>
              <a:lnTo>
                <a:pt x="131082" y="1310828"/>
              </a:lnTo>
            </a:path>
          </a:pathLst>
        </a:custGeom>
        <a:noFill/>
        <a:ln w="12700" cap="flat" cmpd="sng" algn="ctr">
          <a:solidFill>
            <a:srgbClr val="4472C4">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DB2056BE-ED86-4F38-BB7A-5333D3540ACC}">
      <dsp:nvSpPr>
        <dsp:cNvPr id="0" name=""/>
        <dsp:cNvSpPr/>
      </dsp:nvSpPr>
      <dsp:spPr>
        <a:xfrm>
          <a:off x="366767" y="2843422"/>
          <a:ext cx="1460714" cy="912946"/>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NZ" sz="1900" kern="1200">
              <a:solidFill>
                <a:sysClr val="windowText" lastClr="000000">
                  <a:hueOff val="0"/>
                  <a:satOff val="0"/>
                  <a:lumOff val="0"/>
                  <a:alphaOff val="0"/>
                </a:sysClr>
              </a:solidFill>
              <a:latin typeface="Calibri" panose="020F0502020204030204"/>
              <a:ea typeface="+mn-ea"/>
              <a:cs typeface="+mn-cs"/>
            </a:rPr>
            <a:t>9-20 September</a:t>
          </a:r>
        </a:p>
      </dsp:txBody>
      <dsp:txXfrm>
        <a:off x="393506" y="2870161"/>
        <a:ext cx="1407236" cy="859468"/>
      </dsp:txXfrm>
    </dsp:sp>
    <dsp:sp modelId="{B5ECFCCA-62E2-4567-83DF-CD940A6B66A7}">
      <dsp:nvSpPr>
        <dsp:cNvPr id="0" name=""/>
        <dsp:cNvSpPr/>
      </dsp:nvSpPr>
      <dsp:spPr>
        <a:xfrm>
          <a:off x="2283954" y="561056"/>
          <a:ext cx="1825892" cy="912946"/>
        </a:xfrm>
        <a:prstGeom prst="roundRect">
          <a:avLst>
            <a:gd name="adj" fmla="val 10000"/>
          </a:avLst>
        </a:prstGeom>
        <a:solidFill>
          <a:srgbClr val="56B0B2"/>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NZ" sz="2100" b="1" kern="1200">
              <a:solidFill>
                <a:sysClr val="windowText" lastClr="000000"/>
              </a:solidFill>
              <a:latin typeface="Calibri" panose="020F0502020204030204"/>
              <a:ea typeface="+mn-ea"/>
              <a:cs typeface="+mn-cs"/>
            </a:rPr>
            <a:t>Numeracy 32406</a:t>
          </a:r>
        </a:p>
      </dsp:txBody>
      <dsp:txXfrm>
        <a:off x="2310693" y="587795"/>
        <a:ext cx="1772414" cy="859468"/>
      </dsp:txXfrm>
    </dsp:sp>
    <dsp:sp modelId="{95B0BEC2-241D-4447-A046-A8CCCDA20686}">
      <dsp:nvSpPr>
        <dsp:cNvPr id="0" name=""/>
        <dsp:cNvSpPr/>
      </dsp:nvSpPr>
      <dsp:spPr>
        <a:xfrm>
          <a:off x="2466543" y="1474003"/>
          <a:ext cx="182589" cy="684709"/>
        </a:xfrm>
        <a:custGeom>
          <a:avLst/>
          <a:gdLst/>
          <a:ahLst/>
          <a:cxnLst/>
          <a:rect l="0" t="0" r="0" b="0"/>
          <a:pathLst>
            <a:path>
              <a:moveTo>
                <a:pt x="0" y="0"/>
              </a:moveTo>
              <a:lnTo>
                <a:pt x="0" y="491560"/>
              </a:lnTo>
              <a:lnTo>
                <a:pt x="131082" y="491560"/>
              </a:lnTo>
            </a:path>
          </a:pathLst>
        </a:custGeom>
        <a:noFill/>
        <a:ln w="12700" cap="flat" cmpd="sng" algn="ctr">
          <a:solidFill>
            <a:srgbClr val="4472C4">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196D5E3E-39B0-406D-9D26-609ECCD8AB0A}">
      <dsp:nvSpPr>
        <dsp:cNvPr id="0" name=""/>
        <dsp:cNvSpPr/>
      </dsp:nvSpPr>
      <dsp:spPr>
        <a:xfrm>
          <a:off x="2649133" y="1702239"/>
          <a:ext cx="1460714" cy="912946"/>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NZ" sz="1900" kern="1200">
              <a:solidFill>
                <a:sysClr val="windowText" lastClr="000000">
                  <a:hueOff val="0"/>
                  <a:satOff val="0"/>
                  <a:lumOff val="0"/>
                  <a:alphaOff val="0"/>
                </a:sysClr>
              </a:solidFill>
              <a:latin typeface="Calibri" panose="020F0502020204030204"/>
              <a:ea typeface="+mn-ea"/>
              <a:cs typeface="+mn-cs"/>
            </a:rPr>
            <a:t>20-31 May</a:t>
          </a:r>
        </a:p>
      </dsp:txBody>
      <dsp:txXfrm>
        <a:off x="2675872" y="1728978"/>
        <a:ext cx="1407236" cy="859468"/>
      </dsp:txXfrm>
    </dsp:sp>
    <dsp:sp modelId="{369D335F-26A0-41EC-AD66-17E9DD929FC2}">
      <dsp:nvSpPr>
        <dsp:cNvPr id="0" name=""/>
        <dsp:cNvSpPr/>
      </dsp:nvSpPr>
      <dsp:spPr>
        <a:xfrm>
          <a:off x="2466543" y="1474003"/>
          <a:ext cx="182589" cy="1825892"/>
        </a:xfrm>
        <a:custGeom>
          <a:avLst/>
          <a:gdLst/>
          <a:ahLst/>
          <a:cxnLst/>
          <a:rect l="0" t="0" r="0" b="0"/>
          <a:pathLst>
            <a:path>
              <a:moveTo>
                <a:pt x="0" y="0"/>
              </a:moveTo>
              <a:lnTo>
                <a:pt x="0" y="1310828"/>
              </a:lnTo>
              <a:lnTo>
                <a:pt x="131082" y="1310828"/>
              </a:lnTo>
            </a:path>
          </a:pathLst>
        </a:custGeom>
        <a:noFill/>
        <a:ln w="12700" cap="flat" cmpd="sng" algn="ctr">
          <a:solidFill>
            <a:srgbClr val="4472C4">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35EE3C3C-B75A-4D1A-8533-B2A742FF61D2}">
      <dsp:nvSpPr>
        <dsp:cNvPr id="0" name=""/>
        <dsp:cNvSpPr/>
      </dsp:nvSpPr>
      <dsp:spPr>
        <a:xfrm>
          <a:off x="2649133" y="2843422"/>
          <a:ext cx="1460714" cy="912946"/>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NZ" sz="1900" kern="1200">
              <a:solidFill>
                <a:sysClr val="windowText" lastClr="000000">
                  <a:hueOff val="0"/>
                  <a:satOff val="0"/>
                  <a:lumOff val="0"/>
                  <a:alphaOff val="0"/>
                </a:sysClr>
              </a:solidFill>
              <a:latin typeface="Calibri" panose="020F0502020204030204"/>
              <a:ea typeface="+mn-ea"/>
              <a:cs typeface="+mn-cs"/>
            </a:rPr>
            <a:t>9-20 September</a:t>
          </a:r>
        </a:p>
      </dsp:txBody>
      <dsp:txXfrm>
        <a:off x="2675872" y="2870161"/>
        <a:ext cx="1407236" cy="859468"/>
      </dsp:txXfrm>
    </dsp:sp>
    <dsp:sp modelId="{0A3B2232-2493-4D01-BC1F-6E4468E8F636}">
      <dsp:nvSpPr>
        <dsp:cNvPr id="0" name=""/>
        <dsp:cNvSpPr/>
      </dsp:nvSpPr>
      <dsp:spPr>
        <a:xfrm>
          <a:off x="4566320" y="561056"/>
          <a:ext cx="1825892" cy="912946"/>
        </a:xfrm>
        <a:prstGeom prst="roundRect">
          <a:avLst>
            <a:gd name="adj" fmla="val 10000"/>
          </a:avLst>
        </a:prstGeom>
        <a:solidFill>
          <a:srgbClr val="56B0B2"/>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NZ" sz="2100" b="1" kern="1200" dirty="0">
              <a:solidFill>
                <a:sysClr val="windowText" lastClr="000000"/>
              </a:solidFill>
              <a:latin typeface="Calibri" panose="020F0502020204030204"/>
              <a:ea typeface="+mn-ea"/>
              <a:cs typeface="+mn-cs"/>
            </a:rPr>
            <a:t>Te Reo Matatini 32414</a:t>
          </a:r>
        </a:p>
      </dsp:txBody>
      <dsp:txXfrm>
        <a:off x="4593059" y="587795"/>
        <a:ext cx="1772414" cy="859468"/>
      </dsp:txXfrm>
    </dsp:sp>
    <dsp:sp modelId="{673FB659-FFE3-4A7F-BFAD-A8F63A063DD6}">
      <dsp:nvSpPr>
        <dsp:cNvPr id="0" name=""/>
        <dsp:cNvSpPr/>
      </dsp:nvSpPr>
      <dsp:spPr>
        <a:xfrm>
          <a:off x="4748909" y="1474003"/>
          <a:ext cx="182589" cy="684709"/>
        </a:xfrm>
        <a:custGeom>
          <a:avLst/>
          <a:gdLst/>
          <a:ahLst/>
          <a:cxnLst/>
          <a:rect l="0" t="0" r="0" b="0"/>
          <a:pathLst>
            <a:path>
              <a:moveTo>
                <a:pt x="0" y="0"/>
              </a:moveTo>
              <a:lnTo>
                <a:pt x="0" y="491560"/>
              </a:lnTo>
              <a:lnTo>
                <a:pt x="131082" y="491560"/>
              </a:lnTo>
            </a:path>
          </a:pathLst>
        </a:custGeom>
        <a:noFill/>
        <a:ln w="12700" cap="flat" cmpd="sng" algn="ctr">
          <a:solidFill>
            <a:srgbClr val="4472C4">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A0E12B70-453A-4CAA-8516-548F2DAFB6AB}">
      <dsp:nvSpPr>
        <dsp:cNvPr id="0" name=""/>
        <dsp:cNvSpPr/>
      </dsp:nvSpPr>
      <dsp:spPr>
        <a:xfrm>
          <a:off x="4931499" y="1702239"/>
          <a:ext cx="1460714" cy="912946"/>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NZ" sz="1900" kern="1200">
              <a:solidFill>
                <a:sysClr val="windowText" lastClr="000000">
                  <a:hueOff val="0"/>
                  <a:satOff val="0"/>
                  <a:lumOff val="0"/>
                  <a:alphaOff val="0"/>
                </a:sysClr>
              </a:solidFill>
              <a:latin typeface="Calibri" panose="020F0502020204030204"/>
              <a:ea typeface="+mn-ea"/>
              <a:cs typeface="+mn-cs"/>
            </a:rPr>
            <a:t>10-21 June</a:t>
          </a:r>
        </a:p>
      </dsp:txBody>
      <dsp:txXfrm>
        <a:off x="4958238" y="1728978"/>
        <a:ext cx="1407236" cy="859468"/>
      </dsp:txXfrm>
    </dsp:sp>
    <dsp:sp modelId="{3E85050A-9DAD-4ADE-88EB-28013F2C389A}">
      <dsp:nvSpPr>
        <dsp:cNvPr id="0" name=""/>
        <dsp:cNvSpPr/>
      </dsp:nvSpPr>
      <dsp:spPr>
        <a:xfrm>
          <a:off x="4748909" y="1474003"/>
          <a:ext cx="182589" cy="1825892"/>
        </a:xfrm>
        <a:custGeom>
          <a:avLst/>
          <a:gdLst/>
          <a:ahLst/>
          <a:cxnLst/>
          <a:rect l="0" t="0" r="0" b="0"/>
          <a:pathLst>
            <a:path>
              <a:moveTo>
                <a:pt x="0" y="0"/>
              </a:moveTo>
              <a:lnTo>
                <a:pt x="0" y="1310828"/>
              </a:lnTo>
              <a:lnTo>
                <a:pt x="131082" y="1310828"/>
              </a:lnTo>
            </a:path>
          </a:pathLst>
        </a:custGeom>
        <a:noFill/>
        <a:ln w="12700" cap="flat" cmpd="sng" algn="ctr">
          <a:solidFill>
            <a:srgbClr val="4472C4">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3DC603A2-2B1D-4B9E-B2C8-A8C5B7D0A3A5}">
      <dsp:nvSpPr>
        <dsp:cNvPr id="0" name=""/>
        <dsp:cNvSpPr/>
      </dsp:nvSpPr>
      <dsp:spPr>
        <a:xfrm>
          <a:off x="4931499" y="2843422"/>
          <a:ext cx="1460714" cy="912946"/>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NZ" sz="1900" kern="1200">
              <a:solidFill>
                <a:sysClr val="windowText" lastClr="000000">
                  <a:hueOff val="0"/>
                  <a:satOff val="0"/>
                  <a:lumOff val="0"/>
                  <a:alphaOff val="0"/>
                </a:sysClr>
              </a:solidFill>
              <a:latin typeface="Calibri" panose="020F0502020204030204"/>
              <a:ea typeface="+mn-ea"/>
              <a:cs typeface="+mn-cs"/>
            </a:rPr>
            <a:t>9-20 September</a:t>
          </a:r>
        </a:p>
      </dsp:txBody>
      <dsp:txXfrm>
        <a:off x="4958238" y="2870161"/>
        <a:ext cx="1407236" cy="859468"/>
      </dsp:txXfrm>
    </dsp:sp>
    <dsp:sp modelId="{260E4124-4FF3-4F2B-82F1-C706696D9780}">
      <dsp:nvSpPr>
        <dsp:cNvPr id="0" name=""/>
        <dsp:cNvSpPr/>
      </dsp:nvSpPr>
      <dsp:spPr>
        <a:xfrm>
          <a:off x="4748909" y="1474003"/>
          <a:ext cx="182589" cy="2967075"/>
        </a:xfrm>
        <a:custGeom>
          <a:avLst/>
          <a:gdLst/>
          <a:ahLst/>
          <a:cxnLst/>
          <a:rect l="0" t="0" r="0" b="0"/>
          <a:pathLst>
            <a:path>
              <a:moveTo>
                <a:pt x="0" y="0"/>
              </a:moveTo>
              <a:lnTo>
                <a:pt x="0" y="2130095"/>
              </a:lnTo>
              <a:lnTo>
                <a:pt x="131082" y="2130095"/>
              </a:lnTo>
            </a:path>
          </a:pathLst>
        </a:custGeom>
        <a:noFill/>
        <a:ln w="12700" cap="flat" cmpd="sng" algn="ctr">
          <a:solidFill>
            <a:srgbClr val="4472C4">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FC8CF8E6-5CA7-4AB3-947D-F9978F1D26F5}">
      <dsp:nvSpPr>
        <dsp:cNvPr id="0" name=""/>
        <dsp:cNvSpPr/>
      </dsp:nvSpPr>
      <dsp:spPr>
        <a:xfrm>
          <a:off x="4931499" y="3984605"/>
          <a:ext cx="1460714" cy="912946"/>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NZ" sz="1900" kern="1200">
              <a:solidFill>
                <a:sysClr val="windowText" lastClr="000000">
                  <a:hueOff val="0"/>
                  <a:satOff val="0"/>
                  <a:lumOff val="0"/>
                  <a:alphaOff val="0"/>
                </a:sysClr>
              </a:solidFill>
              <a:latin typeface="Calibri" panose="020F0502020204030204"/>
              <a:ea typeface="+mn-ea"/>
              <a:cs typeface="+mn-cs"/>
            </a:rPr>
            <a:t>30 October (kete manarua)</a:t>
          </a:r>
        </a:p>
      </dsp:txBody>
      <dsp:txXfrm>
        <a:off x="4958238" y="4011344"/>
        <a:ext cx="1407236" cy="859468"/>
      </dsp:txXfrm>
    </dsp:sp>
    <dsp:sp modelId="{56644541-8ED4-49E9-863B-2C5D1A13B129}">
      <dsp:nvSpPr>
        <dsp:cNvPr id="0" name=""/>
        <dsp:cNvSpPr/>
      </dsp:nvSpPr>
      <dsp:spPr>
        <a:xfrm>
          <a:off x="6848686" y="561056"/>
          <a:ext cx="1825892" cy="912946"/>
        </a:xfrm>
        <a:prstGeom prst="roundRect">
          <a:avLst>
            <a:gd name="adj" fmla="val 10000"/>
          </a:avLst>
        </a:prstGeom>
        <a:solidFill>
          <a:srgbClr val="56B0B2"/>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marL="0" lvl="0" indent="0" algn="ctr" defTabSz="933450" rtl="0">
            <a:lnSpc>
              <a:spcPct val="90000"/>
            </a:lnSpc>
            <a:spcBef>
              <a:spcPct val="0"/>
            </a:spcBef>
            <a:spcAft>
              <a:spcPct val="35000"/>
            </a:spcAft>
            <a:buNone/>
          </a:pPr>
          <a:r>
            <a:rPr lang="en-NZ" sz="2100" b="1" kern="1200">
              <a:solidFill>
                <a:sysClr val="windowText" lastClr="000000"/>
              </a:solidFill>
              <a:latin typeface="Calibri" panose="020F0502020204030204"/>
              <a:ea typeface="+mn-ea"/>
              <a:cs typeface="+mn-cs"/>
            </a:rPr>
            <a:t>Te Pāngarau 32412</a:t>
          </a:r>
        </a:p>
      </dsp:txBody>
      <dsp:txXfrm>
        <a:off x="6875425" y="587795"/>
        <a:ext cx="1772414" cy="859468"/>
      </dsp:txXfrm>
    </dsp:sp>
    <dsp:sp modelId="{53454362-ED82-4B53-AE03-7ACB8141D3D9}">
      <dsp:nvSpPr>
        <dsp:cNvPr id="0" name=""/>
        <dsp:cNvSpPr/>
      </dsp:nvSpPr>
      <dsp:spPr>
        <a:xfrm>
          <a:off x="7031275" y="1474003"/>
          <a:ext cx="182589" cy="684709"/>
        </a:xfrm>
        <a:custGeom>
          <a:avLst/>
          <a:gdLst/>
          <a:ahLst/>
          <a:cxnLst/>
          <a:rect l="0" t="0" r="0" b="0"/>
          <a:pathLst>
            <a:path>
              <a:moveTo>
                <a:pt x="0" y="0"/>
              </a:moveTo>
              <a:lnTo>
                <a:pt x="0" y="491560"/>
              </a:lnTo>
              <a:lnTo>
                <a:pt x="131082" y="491560"/>
              </a:lnTo>
            </a:path>
          </a:pathLst>
        </a:custGeom>
        <a:noFill/>
        <a:ln w="12700" cap="flat" cmpd="sng" algn="ctr">
          <a:solidFill>
            <a:srgbClr val="4472C4">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A66F9B43-BF3C-43DF-9A53-60B2F9A6A8C0}">
      <dsp:nvSpPr>
        <dsp:cNvPr id="0" name=""/>
        <dsp:cNvSpPr/>
      </dsp:nvSpPr>
      <dsp:spPr>
        <a:xfrm>
          <a:off x="7213865" y="1702239"/>
          <a:ext cx="1460714" cy="912946"/>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NZ" sz="1900" kern="1200">
              <a:solidFill>
                <a:sysClr val="windowText" lastClr="000000">
                  <a:hueOff val="0"/>
                  <a:satOff val="0"/>
                  <a:lumOff val="0"/>
                  <a:alphaOff val="0"/>
                </a:sysClr>
              </a:solidFill>
              <a:latin typeface="Calibri" panose="020F0502020204030204"/>
              <a:ea typeface="+mn-ea"/>
              <a:cs typeface="+mn-cs"/>
            </a:rPr>
            <a:t>10-21 June</a:t>
          </a:r>
        </a:p>
      </dsp:txBody>
      <dsp:txXfrm>
        <a:off x="7240604" y="1728978"/>
        <a:ext cx="1407236" cy="859468"/>
      </dsp:txXfrm>
    </dsp:sp>
    <dsp:sp modelId="{DD83A776-D8EE-49D9-8FCE-7226BD894E24}">
      <dsp:nvSpPr>
        <dsp:cNvPr id="0" name=""/>
        <dsp:cNvSpPr/>
      </dsp:nvSpPr>
      <dsp:spPr>
        <a:xfrm>
          <a:off x="7031275" y="1474003"/>
          <a:ext cx="182589" cy="1825892"/>
        </a:xfrm>
        <a:custGeom>
          <a:avLst/>
          <a:gdLst/>
          <a:ahLst/>
          <a:cxnLst/>
          <a:rect l="0" t="0" r="0" b="0"/>
          <a:pathLst>
            <a:path>
              <a:moveTo>
                <a:pt x="0" y="0"/>
              </a:moveTo>
              <a:lnTo>
                <a:pt x="0" y="1310828"/>
              </a:lnTo>
              <a:lnTo>
                <a:pt x="131082" y="1310828"/>
              </a:lnTo>
            </a:path>
          </a:pathLst>
        </a:custGeom>
        <a:noFill/>
        <a:ln w="12700" cap="flat" cmpd="sng" algn="ctr">
          <a:solidFill>
            <a:srgbClr val="4472C4">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0A245900-D29A-4875-90BD-D4352F16CA08}">
      <dsp:nvSpPr>
        <dsp:cNvPr id="0" name=""/>
        <dsp:cNvSpPr/>
      </dsp:nvSpPr>
      <dsp:spPr>
        <a:xfrm>
          <a:off x="7213865" y="2843422"/>
          <a:ext cx="1460714" cy="912946"/>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NZ" sz="1900" kern="1200">
              <a:solidFill>
                <a:sysClr val="windowText" lastClr="000000">
                  <a:hueOff val="0"/>
                  <a:satOff val="0"/>
                  <a:lumOff val="0"/>
                  <a:alphaOff val="0"/>
                </a:sysClr>
              </a:solidFill>
              <a:latin typeface="Calibri" panose="020F0502020204030204"/>
              <a:ea typeface="+mn-ea"/>
              <a:cs typeface="+mn-cs"/>
            </a:rPr>
            <a:t>9-20 September</a:t>
          </a:r>
        </a:p>
      </dsp:txBody>
      <dsp:txXfrm>
        <a:off x="7240604" y="2870161"/>
        <a:ext cx="1407236" cy="859468"/>
      </dsp:txXfrm>
    </dsp:sp>
    <dsp:sp modelId="{76891303-D278-43F1-BC5C-ADFCE890BF86}">
      <dsp:nvSpPr>
        <dsp:cNvPr id="0" name=""/>
        <dsp:cNvSpPr/>
      </dsp:nvSpPr>
      <dsp:spPr>
        <a:xfrm>
          <a:off x="7031275" y="1474003"/>
          <a:ext cx="182589" cy="2967075"/>
        </a:xfrm>
        <a:custGeom>
          <a:avLst/>
          <a:gdLst/>
          <a:ahLst/>
          <a:cxnLst/>
          <a:rect l="0" t="0" r="0" b="0"/>
          <a:pathLst>
            <a:path>
              <a:moveTo>
                <a:pt x="0" y="0"/>
              </a:moveTo>
              <a:lnTo>
                <a:pt x="0" y="2130095"/>
              </a:lnTo>
              <a:lnTo>
                <a:pt x="131082" y="2130095"/>
              </a:lnTo>
            </a:path>
          </a:pathLst>
        </a:custGeom>
        <a:noFill/>
        <a:ln w="12700" cap="flat" cmpd="sng" algn="ctr">
          <a:solidFill>
            <a:srgbClr val="4472C4">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4959F7CE-2E58-4453-9952-C3CB41CD83A9}">
      <dsp:nvSpPr>
        <dsp:cNvPr id="0" name=""/>
        <dsp:cNvSpPr/>
      </dsp:nvSpPr>
      <dsp:spPr>
        <a:xfrm>
          <a:off x="7213865" y="3984605"/>
          <a:ext cx="1460714" cy="912946"/>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NZ" sz="1900" kern="1200">
              <a:solidFill>
                <a:sysClr val="windowText" lastClr="000000">
                  <a:hueOff val="0"/>
                  <a:satOff val="0"/>
                  <a:lumOff val="0"/>
                  <a:alphaOff val="0"/>
                </a:sysClr>
              </a:solidFill>
              <a:latin typeface="Calibri" panose="020F0502020204030204"/>
              <a:ea typeface="+mn-ea"/>
              <a:cs typeface="+mn-cs"/>
            </a:rPr>
            <a:t>30 October (kete manarua)</a:t>
          </a:r>
        </a:p>
      </dsp:txBody>
      <dsp:txXfrm>
        <a:off x="7240604" y="4011344"/>
        <a:ext cx="1407236" cy="8594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EDF36F-1239-4C18-BFE4-4C1A95D42EE8}">
      <dsp:nvSpPr>
        <dsp:cNvPr id="0" name=""/>
        <dsp:cNvSpPr/>
      </dsp:nvSpPr>
      <dsp:spPr>
        <a:xfrm>
          <a:off x="2379991" y="1388786"/>
          <a:ext cx="1639730" cy="1434579"/>
        </a:xfrm>
        <a:prstGeom prst="ellipse">
          <a:avLst/>
        </a:prstGeom>
        <a:solidFill>
          <a:srgbClr val="A9D6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NZ" sz="1200" b="1" kern="1200">
              <a:solidFill>
                <a:sysClr val="windowText" lastClr="000000"/>
              </a:solidFill>
              <a:latin typeface="Arial" panose="020B0604020202020204" pitchFamily="34" charset="0"/>
              <a:cs typeface="Arial" panose="020B0604020202020204" pitchFamily="34" charset="0"/>
            </a:rPr>
            <a:t>Feedback and Feedforward</a:t>
          </a:r>
        </a:p>
      </dsp:txBody>
      <dsp:txXfrm>
        <a:off x="2620124" y="1598875"/>
        <a:ext cx="1159464" cy="1014401"/>
      </dsp:txXfrm>
    </dsp:sp>
    <dsp:sp modelId="{842F8087-4103-4FEF-AFA3-CBDC9CDA2C2B}">
      <dsp:nvSpPr>
        <dsp:cNvPr id="0" name=""/>
        <dsp:cNvSpPr/>
      </dsp:nvSpPr>
      <dsp:spPr>
        <a:xfrm rot="16200000">
          <a:off x="3010463" y="1188275"/>
          <a:ext cx="378786" cy="22237"/>
        </a:xfrm>
        <a:custGeom>
          <a:avLst/>
          <a:gdLst/>
          <a:ahLst/>
          <a:cxnLst/>
          <a:rect l="0" t="0" r="0" b="0"/>
          <a:pathLst>
            <a:path>
              <a:moveTo>
                <a:pt x="0" y="11118"/>
              </a:moveTo>
              <a:lnTo>
                <a:pt x="378786" y="1111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NZ" sz="500" kern="1200"/>
        </a:p>
      </dsp:txBody>
      <dsp:txXfrm>
        <a:off x="3190387" y="1189923"/>
        <a:ext cx="18939" cy="18939"/>
      </dsp:txXfrm>
    </dsp:sp>
    <dsp:sp modelId="{62635859-6A78-4B57-9C01-23CDAFB50859}">
      <dsp:nvSpPr>
        <dsp:cNvPr id="0" name=""/>
        <dsp:cNvSpPr/>
      </dsp:nvSpPr>
      <dsp:spPr>
        <a:xfrm>
          <a:off x="2693746" y="33298"/>
          <a:ext cx="1012220" cy="976701"/>
        </a:xfrm>
        <a:prstGeom prst="ellipse">
          <a:avLst/>
        </a:prstGeom>
        <a:solidFill>
          <a:srgbClr val="A9D6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NZ" sz="1000" kern="1200">
              <a:solidFill>
                <a:sysClr val="windowText" lastClr="000000"/>
              </a:solidFill>
              <a:latin typeface="Arial" panose="020B0604020202020204" pitchFamily="34" charset="0"/>
              <a:cs typeface="Arial" panose="020B0604020202020204" pitchFamily="34" charset="0"/>
            </a:rPr>
            <a:t>Conditions of Assessment</a:t>
          </a:r>
        </a:p>
      </dsp:txBody>
      <dsp:txXfrm>
        <a:off x="2841982" y="176333"/>
        <a:ext cx="715748" cy="690631"/>
      </dsp:txXfrm>
    </dsp:sp>
    <dsp:sp modelId="{0BC8B598-91BE-4B3A-A2DD-E60EF5804806}">
      <dsp:nvSpPr>
        <dsp:cNvPr id="0" name=""/>
        <dsp:cNvSpPr/>
      </dsp:nvSpPr>
      <dsp:spPr>
        <a:xfrm rot="18722027">
          <a:off x="3631227" y="1360150"/>
          <a:ext cx="462074" cy="22237"/>
        </a:xfrm>
        <a:custGeom>
          <a:avLst/>
          <a:gdLst/>
          <a:ahLst/>
          <a:cxnLst/>
          <a:rect l="0" t="0" r="0" b="0"/>
          <a:pathLst>
            <a:path>
              <a:moveTo>
                <a:pt x="0" y="11118"/>
              </a:moveTo>
              <a:lnTo>
                <a:pt x="462074" y="1111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NZ" sz="500" kern="1200"/>
        </a:p>
      </dsp:txBody>
      <dsp:txXfrm>
        <a:off x="3850713" y="1359717"/>
        <a:ext cx="23103" cy="23103"/>
      </dsp:txXfrm>
    </dsp:sp>
    <dsp:sp modelId="{2CC31402-CB91-4497-9678-175DCCFE8895}">
      <dsp:nvSpPr>
        <dsp:cNvPr id="0" name=""/>
        <dsp:cNvSpPr/>
      </dsp:nvSpPr>
      <dsp:spPr>
        <a:xfrm>
          <a:off x="3694673" y="417920"/>
          <a:ext cx="1297905" cy="838752"/>
        </a:xfrm>
        <a:prstGeom prst="ellipse">
          <a:avLst/>
        </a:prstGeom>
        <a:solidFill>
          <a:srgbClr val="A9D6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NZ" sz="1000" kern="1200">
              <a:solidFill>
                <a:sysClr val="windowText" lastClr="000000"/>
              </a:solidFill>
              <a:latin typeface="Arial" panose="020B0604020202020204" pitchFamily="34" charset="0"/>
              <a:cs typeface="Arial" panose="020B0604020202020204" pitchFamily="34" charset="0"/>
            </a:rPr>
            <a:t>Assessment Specifications</a:t>
          </a:r>
        </a:p>
      </dsp:txBody>
      <dsp:txXfrm>
        <a:off x="3884747" y="540752"/>
        <a:ext cx="917757" cy="593088"/>
      </dsp:txXfrm>
    </dsp:sp>
    <dsp:sp modelId="{CA2EC6BA-191A-41D3-99D0-77176BE2E46B}">
      <dsp:nvSpPr>
        <dsp:cNvPr id="0" name=""/>
        <dsp:cNvSpPr/>
      </dsp:nvSpPr>
      <dsp:spPr>
        <a:xfrm rot="20720394">
          <a:off x="3980315" y="1850261"/>
          <a:ext cx="309846" cy="22237"/>
        </a:xfrm>
        <a:custGeom>
          <a:avLst/>
          <a:gdLst/>
          <a:ahLst/>
          <a:cxnLst/>
          <a:rect l="0" t="0" r="0" b="0"/>
          <a:pathLst>
            <a:path>
              <a:moveTo>
                <a:pt x="0" y="11118"/>
              </a:moveTo>
              <a:lnTo>
                <a:pt x="309846" y="1111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NZ" sz="500" kern="1200"/>
        </a:p>
      </dsp:txBody>
      <dsp:txXfrm>
        <a:off x="4127492" y="1853633"/>
        <a:ext cx="15492" cy="15492"/>
      </dsp:txXfrm>
    </dsp:sp>
    <dsp:sp modelId="{E2C92A4F-3C6E-45F7-B8D0-2F577D2CD49F}">
      <dsp:nvSpPr>
        <dsp:cNvPr id="0" name=""/>
        <dsp:cNvSpPr/>
      </dsp:nvSpPr>
      <dsp:spPr>
        <a:xfrm>
          <a:off x="4260429" y="1249965"/>
          <a:ext cx="1062339" cy="879419"/>
        </a:xfrm>
        <a:prstGeom prst="ellipse">
          <a:avLst/>
        </a:prstGeom>
        <a:solidFill>
          <a:srgbClr val="A9D6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NZ" sz="1000" kern="1200">
              <a:solidFill>
                <a:sysClr val="windowText" lastClr="000000"/>
              </a:solidFill>
              <a:latin typeface="Arial" panose="020B0604020202020204" pitchFamily="34" charset="0"/>
              <a:cs typeface="Arial" panose="020B0604020202020204" pitchFamily="34" charset="0"/>
            </a:rPr>
            <a:t>Authenticity</a:t>
          </a:r>
        </a:p>
      </dsp:txBody>
      <dsp:txXfrm>
        <a:off x="4416005" y="1378753"/>
        <a:ext cx="751187" cy="621843"/>
      </dsp:txXfrm>
    </dsp:sp>
    <dsp:sp modelId="{0A308A45-E3D3-430B-AF9C-34EE99922396}">
      <dsp:nvSpPr>
        <dsp:cNvPr id="0" name=""/>
        <dsp:cNvSpPr/>
      </dsp:nvSpPr>
      <dsp:spPr>
        <a:xfrm rot="1080000">
          <a:off x="3960975" y="2391753"/>
          <a:ext cx="304652" cy="22237"/>
        </a:xfrm>
        <a:custGeom>
          <a:avLst/>
          <a:gdLst/>
          <a:ahLst/>
          <a:cxnLst/>
          <a:rect l="0" t="0" r="0" b="0"/>
          <a:pathLst>
            <a:path>
              <a:moveTo>
                <a:pt x="0" y="11118"/>
              </a:moveTo>
              <a:lnTo>
                <a:pt x="304652" y="1111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NZ" sz="500" kern="1200"/>
        </a:p>
      </dsp:txBody>
      <dsp:txXfrm>
        <a:off x="4105684" y="2395256"/>
        <a:ext cx="15232" cy="15232"/>
      </dsp:txXfrm>
    </dsp:sp>
    <dsp:sp modelId="{9F5AABFF-29FD-44B2-B54D-039B4AD13588}">
      <dsp:nvSpPr>
        <dsp:cNvPr id="0" name=""/>
        <dsp:cNvSpPr/>
      </dsp:nvSpPr>
      <dsp:spPr>
        <a:xfrm>
          <a:off x="4213898" y="2200612"/>
          <a:ext cx="1089845" cy="824003"/>
        </a:xfrm>
        <a:prstGeom prst="ellipse">
          <a:avLst/>
        </a:prstGeom>
        <a:solidFill>
          <a:srgbClr val="A9D6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NZ" sz="1000" kern="1200">
              <a:solidFill>
                <a:sysClr val="windowText" lastClr="000000"/>
              </a:solidFill>
              <a:latin typeface="Arial" panose="020B0604020202020204" pitchFamily="34" charset="0"/>
              <a:cs typeface="Arial" panose="020B0604020202020204" pitchFamily="34" charset="0"/>
            </a:rPr>
            <a:t>Timing</a:t>
          </a:r>
        </a:p>
      </dsp:txBody>
      <dsp:txXfrm>
        <a:off x="4373502" y="2321284"/>
        <a:ext cx="770637" cy="582659"/>
      </dsp:txXfrm>
    </dsp:sp>
    <dsp:sp modelId="{830B628B-C800-4EDB-BF8E-86E60ED144CC}">
      <dsp:nvSpPr>
        <dsp:cNvPr id="0" name=""/>
        <dsp:cNvSpPr/>
      </dsp:nvSpPr>
      <dsp:spPr>
        <a:xfrm rot="3049931">
          <a:off x="3592224" y="2854750"/>
          <a:ext cx="453188" cy="22237"/>
        </a:xfrm>
        <a:custGeom>
          <a:avLst/>
          <a:gdLst/>
          <a:ahLst/>
          <a:cxnLst/>
          <a:rect l="0" t="0" r="0" b="0"/>
          <a:pathLst>
            <a:path>
              <a:moveTo>
                <a:pt x="0" y="11118"/>
              </a:moveTo>
              <a:lnTo>
                <a:pt x="453188" y="1111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NZ" sz="500" kern="1200"/>
        </a:p>
      </dsp:txBody>
      <dsp:txXfrm>
        <a:off x="3807488" y="2854539"/>
        <a:ext cx="22659" cy="22659"/>
      </dsp:txXfrm>
    </dsp:sp>
    <dsp:sp modelId="{A7A4137E-E884-4BEA-BFF7-382A35E299CB}">
      <dsp:nvSpPr>
        <dsp:cNvPr id="0" name=""/>
        <dsp:cNvSpPr/>
      </dsp:nvSpPr>
      <dsp:spPr>
        <a:xfrm>
          <a:off x="3679878" y="2983863"/>
          <a:ext cx="1147213" cy="831144"/>
        </a:xfrm>
        <a:prstGeom prst="ellipse">
          <a:avLst/>
        </a:prstGeom>
        <a:solidFill>
          <a:srgbClr val="A9D6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NZ" sz="1000" kern="1200">
              <a:solidFill>
                <a:sysClr val="windowText" lastClr="000000"/>
              </a:solidFill>
              <a:latin typeface="Arial" panose="020B0604020202020204" pitchFamily="34" charset="0"/>
              <a:cs typeface="Arial" panose="020B0604020202020204" pitchFamily="34" charset="0"/>
            </a:rPr>
            <a:t>Scaffolding</a:t>
          </a:r>
        </a:p>
      </dsp:txBody>
      <dsp:txXfrm>
        <a:off x="3847883" y="3105581"/>
        <a:ext cx="811203" cy="587708"/>
      </dsp:txXfrm>
    </dsp:sp>
    <dsp:sp modelId="{0FA7A2B9-AB56-473B-965A-8553046733A6}">
      <dsp:nvSpPr>
        <dsp:cNvPr id="0" name=""/>
        <dsp:cNvSpPr/>
      </dsp:nvSpPr>
      <dsp:spPr>
        <a:xfrm rot="5400000">
          <a:off x="2921387" y="3090717"/>
          <a:ext cx="556939" cy="22237"/>
        </a:xfrm>
        <a:custGeom>
          <a:avLst/>
          <a:gdLst/>
          <a:ahLst/>
          <a:cxnLst/>
          <a:rect l="0" t="0" r="0" b="0"/>
          <a:pathLst>
            <a:path>
              <a:moveTo>
                <a:pt x="0" y="11118"/>
              </a:moveTo>
              <a:lnTo>
                <a:pt x="556939" y="1111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NZ" sz="500" kern="1200"/>
        </a:p>
      </dsp:txBody>
      <dsp:txXfrm>
        <a:off x="3185933" y="3087912"/>
        <a:ext cx="27846" cy="27846"/>
      </dsp:txXfrm>
    </dsp:sp>
    <dsp:sp modelId="{9220BEE4-23CF-49E0-8CEE-D7E5BEA4668C}">
      <dsp:nvSpPr>
        <dsp:cNvPr id="0" name=""/>
        <dsp:cNvSpPr/>
      </dsp:nvSpPr>
      <dsp:spPr>
        <a:xfrm>
          <a:off x="2704629" y="3380305"/>
          <a:ext cx="990454" cy="729926"/>
        </a:xfrm>
        <a:prstGeom prst="ellipse">
          <a:avLst/>
        </a:prstGeom>
        <a:solidFill>
          <a:srgbClr val="A9D6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NZ" sz="1000" kern="1200">
              <a:solidFill>
                <a:sysClr val="windowText" lastClr="000000"/>
              </a:solidFill>
              <a:latin typeface="Arial" panose="020B0604020202020204" pitchFamily="34" charset="0"/>
              <a:cs typeface="Arial" panose="020B0604020202020204" pitchFamily="34" charset="0"/>
            </a:rPr>
            <a:t>Internal assessment</a:t>
          </a:r>
        </a:p>
      </dsp:txBody>
      <dsp:txXfrm>
        <a:off x="2849678" y="3487200"/>
        <a:ext cx="700356" cy="516136"/>
      </dsp:txXfrm>
    </dsp:sp>
    <dsp:sp modelId="{0373A29E-A60C-47FE-AFC6-AC07F08C033E}">
      <dsp:nvSpPr>
        <dsp:cNvPr id="0" name=""/>
        <dsp:cNvSpPr/>
      </dsp:nvSpPr>
      <dsp:spPr>
        <a:xfrm rot="7560000">
          <a:off x="2411493" y="2877901"/>
          <a:ext cx="439043" cy="22237"/>
        </a:xfrm>
        <a:custGeom>
          <a:avLst/>
          <a:gdLst/>
          <a:ahLst/>
          <a:cxnLst/>
          <a:rect l="0" t="0" r="0" b="0"/>
          <a:pathLst>
            <a:path>
              <a:moveTo>
                <a:pt x="0" y="11118"/>
              </a:moveTo>
              <a:lnTo>
                <a:pt x="439043" y="1111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NZ" sz="500" kern="1200"/>
        </a:p>
      </dsp:txBody>
      <dsp:txXfrm rot="10800000">
        <a:off x="2620038" y="2878044"/>
        <a:ext cx="21952" cy="21952"/>
      </dsp:txXfrm>
    </dsp:sp>
    <dsp:sp modelId="{32A3A01C-40C5-4DA9-8806-BCBED37766E4}">
      <dsp:nvSpPr>
        <dsp:cNvPr id="0" name=""/>
        <dsp:cNvSpPr/>
      </dsp:nvSpPr>
      <dsp:spPr>
        <a:xfrm>
          <a:off x="1696629" y="3012239"/>
          <a:ext cx="1079468" cy="839942"/>
        </a:xfrm>
        <a:prstGeom prst="ellipse">
          <a:avLst/>
        </a:prstGeom>
        <a:solidFill>
          <a:srgbClr val="A9D6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NZ" sz="1000" kern="1200">
              <a:solidFill>
                <a:sysClr val="windowText" lastClr="000000"/>
              </a:solidFill>
              <a:latin typeface="Arial" panose="020B0604020202020204" pitchFamily="34" charset="0"/>
              <a:cs typeface="Arial" panose="020B0604020202020204" pitchFamily="34" charset="0"/>
            </a:rPr>
            <a:t>External over-time assessment</a:t>
          </a:r>
        </a:p>
      </dsp:txBody>
      <dsp:txXfrm>
        <a:off x="1854713" y="3135246"/>
        <a:ext cx="763300" cy="593928"/>
      </dsp:txXfrm>
    </dsp:sp>
    <dsp:sp modelId="{D92AEE81-5AF7-4260-AF2A-E2CCE1385666}">
      <dsp:nvSpPr>
        <dsp:cNvPr id="0" name=""/>
        <dsp:cNvSpPr/>
      </dsp:nvSpPr>
      <dsp:spPr>
        <a:xfrm rot="9720000">
          <a:off x="2219650" y="2378201"/>
          <a:ext cx="216942" cy="22237"/>
        </a:xfrm>
        <a:custGeom>
          <a:avLst/>
          <a:gdLst/>
          <a:ahLst/>
          <a:cxnLst/>
          <a:rect l="0" t="0" r="0" b="0"/>
          <a:pathLst>
            <a:path>
              <a:moveTo>
                <a:pt x="0" y="11118"/>
              </a:moveTo>
              <a:lnTo>
                <a:pt x="216942" y="1111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NZ" sz="500" kern="1200"/>
        </a:p>
      </dsp:txBody>
      <dsp:txXfrm rot="10800000">
        <a:off x="2322697" y="2383896"/>
        <a:ext cx="10847" cy="10847"/>
      </dsp:txXfrm>
    </dsp:sp>
    <dsp:sp modelId="{48B8F2E6-011A-4230-A30A-F1F6285A9F0F}">
      <dsp:nvSpPr>
        <dsp:cNvPr id="0" name=""/>
        <dsp:cNvSpPr/>
      </dsp:nvSpPr>
      <dsp:spPr>
        <a:xfrm>
          <a:off x="1008240" y="2118810"/>
          <a:ext cx="1265304" cy="987607"/>
        </a:xfrm>
        <a:prstGeom prst="ellipse">
          <a:avLst/>
        </a:prstGeom>
        <a:solidFill>
          <a:srgbClr val="A9D6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NZ" sz="1000" kern="1200">
              <a:solidFill>
                <a:sysClr val="windowText" lastClr="000000"/>
              </a:solidFill>
              <a:latin typeface="Arial" panose="020B0604020202020204" pitchFamily="34" charset="0"/>
              <a:cs typeface="Arial" panose="020B0604020202020204" pitchFamily="34" charset="0"/>
            </a:rPr>
            <a:t>Purpose </a:t>
          </a:r>
        </a:p>
      </dsp:txBody>
      <dsp:txXfrm>
        <a:off x="1193539" y="2263442"/>
        <a:ext cx="894706" cy="698343"/>
      </dsp:txXfrm>
    </dsp:sp>
    <dsp:sp modelId="{B3FE34AF-0C21-4D10-9D45-3C2FF0008299}">
      <dsp:nvSpPr>
        <dsp:cNvPr id="0" name=""/>
        <dsp:cNvSpPr/>
      </dsp:nvSpPr>
      <dsp:spPr>
        <a:xfrm rot="11880000">
          <a:off x="2218374" y="1811511"/>
          <a:ext cx="218250" cy="22237"/>
        </a:xfrm>
        <a:custGeom>
          <a:avLst/>
          <a:gdLst/>
          <a:ahLst/>
          <a:cxnLst/>
          <a:rect l="0" t="0" r="0" b="0"/>
          <a:pathLst>
            <a:path>
              <a:moveTo>
                <a:pt x="0" y="11118"/>
              </a:moveTo>
              <a:lnTo>
                <a:pt x="218250" y="1111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NZ" sz="500" kern="1200"/>
        </a:p>
      </dsp:txBody>
      <dsp:txXfrm rot="10800000">
        <a:off x="2322043" y="1817173"/>
        <a:ext cx="10912" cy="10912"/>
      </dsp:txXfrm>
    </dsp:sp>
    <dsp:sp modelId="{7A3F69BD-D48A-4B32-9A02-C2A756461B1B}">
      <dsp:nvSpPr>
        <dsp:cNvPr id="0" name=""/>
        <dsp:cNvSpPr/>
      </dsp:nvSpPr>
      <dsp:spPr>
        <a:xfrm>
          <a:off x="992915" y="1166218"/>
          <a:ext cx="1295952" cy="866639"/>
        </a:xfrm>
        <a:prstGeom prst="ellipse">
          <a:avLst/>
        </a:prstGeom>
        <a:solidFill>
          <a:srgbClr val="A9D6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NZ" sz="1000" kern="1200">
              <a:solidFill>
                <a:sysClr val="windowText" lastClr="000000"/>
              </a:solidFill>
              <a:latin typeface="Arial" panose="020B0604020202020204" pitchFamily="34" charset="0"/>
              <a:cs typeface="Arial" panose="020B0604020202020204" pitchFamily="34" charset="0"/>
            </a:rPr>
            <a:t>Department processes</a:t>
          </a:r>
        </a:p>
      </dsp:txBody>
      <dsp:txXfrm>
        <a:off x="1182703" y="1293134"/>
        <a:ext cx="916376" cy="612807"/>
      </dsp:txXfrm>
    </dsp:sp>
    <dsp:sp modelId="{E2E604DC-C126-49FA-A477-DF2EA681AB0D}">
      <dsp:nvSpPr>
        <dsp:cNvPr id="0" name=""/>
        <dsp:cNvSpPr/>
      </dsp:nvSpPr>
      <dsp:spPr>
        <a:xfrm rot="14040000">
          <a:off x="2388301" y="1300197"/>
          <a:ext cx="468255" cy="22237"/>
        </a:xfrm>
        <a:custGeom>
          <a:avLst/>
          <a:gdLst/>
          <a:ahLst/>
          <a:cxnLst/>
          <a:rect l="0" t="0" r="0" b="0"/>
          <a:pathLst>
            <a:path>
              <a:moveTo>
                <a:pt x="0" y="11118"/>
              </a:moveTo>
              <a:lnTo>
                <a:pt x="468255" y="1111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NZ" sz="500" kern="1200"/>
        </a:p>
      </dsp:txBody>
      <dsp:txXfrm rot="10800000">
        <a:off x="2610723" y="1299609"/>
        <a:ext cx="23412" cy="23412"/>
      </dsp:txXfrm>
    </dsp:sp>
    <dsp:sp modelId="{AE3351AB-38C1-4EA8-B47B-A777DCD24172}">
      <dsp:nvSpPr>
        <dsp:cNvPr id="0" name=""/>
        <dsp:cNvSpPr/>
      </dsp:nvSpPr>
      <dsp:spPr>
        <a:xfrm>
          <a:off x="1739199" y="385150"/>
          <a:ext cx="994328" cy="789582"/>
        </a:xfrm>
        <a:prstGeom prst="ellipse">
          <a:avLst/>
        </a:prstGeom>
        <a:solidFill>
          <a:srgbClr val="A9D6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NZ" sz="1000" kern="1200">
              <a:solidFill>
                <a:sysClr val="windowText" lastClr="000000"/>
              </a:solidFill>
              <a:latin typeface="Arial" panose="020B0604020202020204" pitchFamily="34" charset="0"/>
              <a:cs typeface="Arial" panose="020B0604020202020204" pitchFamily="34" charset="0"/>
            </a:rPr>
            <a:t>Internal moderation</a:t>
          </a:r>
        </a:p>
      </dsp:txBody>
      <dsp:txXfrm>
        <a:off x="1884815" y="500782"/>
        <a:ext cx="703096" cy="558318"/>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18069D-2626-4D34-BB63-9F78F7BAC74F}" type="datetimeFigureOut">
              <a:rPr lang="en-NZ" smtClean="0"/>
              <a:t>22/02/2024</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9E2F66-3498-4ED6-894E-ABDF84CB13E8}" type="slidenum">
              <a:rPr lang="en-NZ" smtClean="0"/>
              <a:t>‹#›</a:t>
            </a:fld>
            <a:endParaRPr lang="en-NZ"/>
          </a:p>
        </p:txBody>
      </p:sp>
    </p:spTree>
    <p:extLst>
      <p:ext uri="{BB962C8B-B14F-4D97-AF65-F5344CB8AC3E}">
        <p14:creationId xmlns:p14="http://schemas.microsoft.com/office/powerpoint/2010/main" val="376466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4D9E2F66-3498-4ED6-894E-ABDF84CB13E8}" type="slidenum">
              <a:rPr lang="en-NZ" smtClean="0"/>
              <a:t>2</a:t>
            </a:fld>
            <a:endParaRPr lang="en-NZ"/>
          </a:p>
        </p:txBody>
      </p:sp>
    </p:spTree>
    <p:extLst>
      <p:ext uri="{BB962C8B-B14F-4D97-AF65-F5344CB8AC3E}">
        <p14:creationId xmlns:p14="http://schemas.microsoft.com/office/powerpoint/2010/main" val="4532111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4D9E2F66-3498-4ED6-894E-ABDF84CB13E8}" type="slidenum">
              <a:rPr lang="en-NZ" smtClean="0"/>
              <a:t>11</a:t>
            </a:fld>
            <a:endParaRPr lang="en-NZ"/>
          </a:p>
        </p:txBody>
      </p:sp>
    </p:spTree>
    <p:extLst>
      <p:ext uri="{BB962C8B-B14F-4D97-AF65-F5344CB8AC3E}">
        <p14:creationId xmlns:p14="http://schemas.microsoft.com/office/powerpoint/2010/main" val="35485794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4D9E2F66-3498-4ED6-894E-ABDF84CB13E8}" type="slidenum">
              <a:rPr lang="en-NZ" smtClean="0"/>
              <a:t>12</a:t>
            </a:fld>
            <a:endParaRPr lang="en-NZ"/>
          </a:p>
        </p:txBody>
      </p:sp>
    </p:spTree>
    <p:extLst>
      <p:ext uri="{BB962C8B-B14F-4D97-AF65-F5344CB8AC3E}">
        <p14:creationId xmlns:p14="http://schemas.microsoft.com/office/powerpoint/2010/main" val="1605482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NZ"/>
          </a:p>
        </p:txBody>
      </p:sp>
      <p:sp>
        <p:nvSpPr>
          <p:cNvPr id="4" name="Slide Number Placeholder 3"/>
          <p:cNvSpPr>
            <a:spLocks noGrp="1"/>
          </p:cNvSpPr>
          <p:nvPr>
            <p:ph type="sldNum" sz="quarter" idx="5"/>
          </p:nvPr>
        </p:nvSpPr>
        <p:spPr/>
        <p:txBody>
          <a:bodyPr/>
          <a:lstStyle/>
          <a:p>
            <a:fld id="{4D9E2F66-3498-4ED6-894E-ABDF84CB13E8}" type="slidenum">
              <a:rPr lang="en-NZ" smtClean="0"/>
              <a:t>13</a:t>
            </a:fld>
            <a:endParaRPr lang="en-NZ"/>
          </a:p>
        </p:txBody>
      </p:sp>
    </p:spTree>
    <p:extLst>
      <p:ext uri="{BB962C8B-B14F-4D97-AF65-F5344CB8AC3E}">
        <p14:creationId xmlns:p14="http://schemas.microsoft.com/office/powerpoint/2010/main" val="16378935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cs typeface="Calibri"/>
            </a:endParaRPr>
          </a:p>
        </p:txBody>
      </p:sp>
      <p:sp>
        <p:nvSpPr>
          <p:cNvPr id="4" name="Slide Number Placeholder 3"/>
          <p:cNvSpPr>
            <a:spLocks noGrp="1"/>
          </p:cNvSpPr>
          <p:nvPr>
            <p:ph type="sldNum" sz="quarter" idx="5"/>
          </p:nvPr>
        </p:nvSpPr>
        <p:spPr/>
        <p:txBody>
          <a:bodyPr/>
          <a:lstStyle/>
          <a:p>
            <a:fld id="{4D9E2F66-3498-4ED6-894E-ABDF84CB13E8}" type="slidenum">
              <a:rPr lang="en-NZ" smtClean="0"/>
              <a:t>14</a:t>
            </a:fld>
            <a:endParaRPr lang="en-NZ"/>
          </a:p>
        </p:txBody>
      </p:sp>
    </p:spTree>
    <p:extLst>
      <p:ext uri="{BB962C8B-B14F-4D97-AF65-F5344CB8AC3E}">
        <p14:creationId xmlns:p14="http://schemas.microsoft.com/office/powerpoint/2010/main" val="17492289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4D9E2F66-3498-4ED6-894E-ABDF84CB13E8}" type="slidenum">
              <a:rPr lang="en-NZ" smtClean="0"/>
              <a:t>15</a:t>
            </a:fld>
            <a:endParaRPr lang="en-NZ"/>
          </a:p>
        </p:txBody>
      </p:sp>
    </p:spTree>
    <p:extLst>
      <p:ext uri="{BB962C8B-B14F-4D97-AF65-F5344CB8AC3E}">
        <p14:creationId xmlns:p14="http://schemas.microsoft.com/office/powerpoint/2010/main" val="13121861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4D9E2F66-3498-4ED6-894E-ABDF84CB13E8}" type="slidenum">
              <a:rPr lang="en-NZ" smtClean="0"/>
              <a:t>16</a:t>
            </a:fld>
            <a:endParaRPr lang="en-NZ"/>
          </a:p>
        </p:txBody>
      </p:sp>
    </p:spTree>
    <p:extLst>
      <p:ext uri="{BB962C8B-B14F-4D97-AF65-F5344CB8AC3E}">
        <p14:creationId xmlns:p14="http://schemas.microsoft.com/office/powerpoint/2010/main" val="33395554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4D9E2F66-3498-4ED6-894E-ABDF84CB13E8}" type="slidenum">
              <a:rPr lang="en-NZ" smtClean="0"/>
              <a:t>17</a:t>
            </a:fld>
            <a:endParaRPr lang="en-NZ"/>
          </a:p>
        </p:txBody>
      </p:sp>
    </p:spTree>
    <p:extLst>
      <p:ext uri="{BB962C8B-B14F-4D97-AF65-F5344CB8AC3E}">
        <p14:creationId xmlns:p14="http://schemas.microsoft.com/office/powerpoint/2010/main" val="32006626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4D9E2F66-3498-4ED6-894E-ABDF84CB13E8}" type="slidenum">
              <a:rPr lang="en-NZ" smtClean="0"/>
              <a:t>18</a:t>
            </a:fld>
            <a:endParaRPr lang="en-NZ"/>
          </a:p>
        </p:txBody>
      </p:sp>
    </p:spTree>
    <p:extLst>
      <p:ext uri="{BB962C8B-B14F-4D97-AF65-F5344CB8AC3E}">
        <p14:creationId xmlns:p14="http://schemas.microsoft.com/office/powerpoint/2010/main" val="38924575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4D9E2F66-3498-4ED6-894E-ABDF84CB13E8}" type="slidenum">
              <a:rPr lang="en-NZ" smtClean="0"/>
              <a:t>19</a:t>
            </a:fld>
            <a:endParaRPr lang="en-NZ"/>
          </a:p>
        </p:txBody>
      </p:sp>
    </p:spTree>
    <p:extLst>
      <p:ext uri="{BB962C8B-B14F-4D97-AF65-F5344CB8AC3E}">
        <p14:creationId xmlns:p14="http://schemas.microsoft.com/office/powerpoint/2010/main" val="12191640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4D9E2F66-3498-4ED6-894E-ABDF84CB13E8}" type="slidenum">
              <a:rPr lang="en-NZ" smtClean="0"/>
              <a:t>20</a:t>
            </a:fld>
            <a:endParaRPr lang="en-NZ"/>
          </a:p>
        </p:txBody>
      </p:sp>
    </p:spTree>
    <p:extLst>
      <p:ext uri="{BB962C8B-B14F-4D97-AF65-F5344CB8AC3E}">
        <p14:creationId xmlns:p14="http://schemas.microsoft.com/office/powerpoint/2010/main" val="3420623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sz="12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D9E2F66-3498-4ED6-894E-ABDF84CB13E8}" type="slidenum">
              <a:rPr lang="en-NZ" smtClean="0"/>
              <a:t>3</a:t>
            </a:fld>
            <a:endParaRPr lang="en-NZ"/>
          </a:p>
        </p:txBody>
      </p:sp>
    </p:spTree>
    <p:extLst>
      <p:ext uri="{BB962C8B-B14F-4D97-AF65-F5344CB8AC3E}">
        <p14:creationId xmlns:p14="http://schemas.microsoft.com/office/powerpoint/2010/main" val="22710036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4D9E2F66-3498-4ED6-894E-ABDF84CB13E8}" type="slidenum">
              <a:rPr lang="en-NZ" smtClean="0"/>
              <a:t>21</a:t>
            </a:fld>
            <a:endParaRPr lang="en-NZ"/>
          </a:p>
        </p:txBody>
      </p:sp>
    </p:spTree>
    <p:extLst>
      <p:ext uri="{BB962C8B-B14F-4D97-AF65-F5344CB8AC3E}">
        <p14:creationId xmlns:p14="http://schemas.microsoft.com/office/powerpoint/2010/main" val="2721153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a:latin typeface="+mn-lt"/>
            </a:endParaRPr>
          </a:p>
        </p:txBody>
      </p:sp>
      <p:sp>
        <p:nvSpPr>
          <p:cNvPr id="4" name="Slide Number Placeholder 3"/>
          <p:cNvSpPr>
            <a:spLocks noGrp="1"/>
          </p:cNvSpPr>
          <p:nvPr>
            <p:ph type="sldNum" sz="quarter" idx="5"/>
          </p:nvPr>
        </p:nvSpPr>
        <p:spPr/>
        <p:txBody>
          <a:bodyPr/>
          <a:lstStyle/>
          <a:p>
            <a:fld id="{4D9E2F66-3498-4ED6-894E-ABDF84CB13E8}" type="slidenum">
              <a:rPr lang="en-NZ" smtClean="0"/>
              <a:t>22</a:t>
            </a:fld>
            <a:endParaRPr lang="en-NZ"/>
          </a:p>
        </p:txBody>
      </p:sp>
    </p:spTree>
    <p:extLst>
      <p:ext uri="{BB962C8B-B14F-4D97-AF65-F5344CB8AC3E}">
        <p14:creationId xmlns:p14="http://schemas.microsoft.com/office/powerpoint/2010/main" val="35654311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sz="1200">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D9E2F66-3498-4ED6-894E-ABDF84CB13E8}" type="slidenum">
              <a:rPr lang="en-NZ" smtClean="0"/>
              <a:t>23</a:t>
            </a:fld>
            <a:endParaRPr lang="en-NZ"/>
          </a:p>
        </p:txBody>
      </p:sp>
    </p:spTree>
    <p:extLst>
      <p:ext uri="{BB962C8B-B14F-4D97-AF65-F5344CB8AC3E}">
        <p14:creationId xmlns:p14="http://schemas.microsoft.com/office/powerpoint/2010/main" val="39989982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4D9E2F66-3498-4ED6-894E-ABDF84CB13E8}" type="slidenum">
              <a:rPr lang="en-NZ" smtClean="0"/>
              <a:t>24</a:t>
            </a:fld>
            <a:endParaRPr lang="en-NZ"/>
          </a:p>
        </p:txBody>
      </p:sp>
    </p:spTree>
    <p:extLst>
      <p:ext uri="{BB962C8B-B14F-4D97-AF65-F5344CB8AC3E}">
        <p14:creationId xmlns:p14="http://schemas.microsoft.com/office/powerpoint/2010/main" val="12402878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NZ"/>
          </a:p>
        </p:txBody>
      </p:sp>
      <p:sp>
        <p:nvSpPr>
          <p:cNvPr id="4" name="Slide Number Placeholder 3"/>
          <p:cNvSpPr>
            <a:spLocks noGrp="1"/>
          </p:cNvSpPr>
          <p:nvPr>
            <p:ph type="sldNum" sz="quarter" idx="5"/>
          </p:nvPr>
        </p:nvSpPr>
        <p:spPr/>
        <p:txBody>
          <a:bodyPr/>
          <a:lstStyle/>
          <a:p>
            <a:fld id="{4D9E2F66-3498-4ED6-894E-ABDF84CB13E8}" type="slidenum">
              <a:rPr lang="en-NZ" smtClean="0"/>
              <a:t>25</a:t>
            </a:fld>
            <a:endParaRPr lang="en-NZ"/>
          </a:p>
        </p:txBody>
      </p:sp>
    </p:spTree>
    <p:extLst>
      <p:ext uri="{BB962C8B-B14F-4D97-AF65-F5344CB8AC3E}">
        <p14:creationId xmlns:p14="http://schemas.microsoft.com/office/powerpoint/2010/main" val="10334569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sz="1800" i="0">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4D9E2F66-3498-4ED6-894E-ABDF84CB13E8}" type="slidenum">
              <a:rPr lang="en-NZ" smtClean="0"/>
              <a:t>26</a:t>
            </a:fld>
            <a:endParaRPr lang="en-NZ"/>
          </a:p>
        </p:txBody>
      </p:sp>
    </p:spTree>
    <p:extLst>
      <p:ext uri="{BB962C8B-B14F-4D97-AF65-F5344CB8AC3E}">
        <p14:creationId xmlns:p14="http://schemas.microsoft.com/office/powerpoint/2010/main" val="40769934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4D9E2F66-3498-4ED6-894E-ABDF84CB13E8}" type="slidenum">
              <a:rPr lang="en-NZ" smtClean="0"/>
              <a:t>27</a:t>
            </a:fld>
            <a:endParaRPr lang="en-NZ"/>
          </a:p>
        </p:txBody>
      </p:sp>
    </p:spTree>
    <p:extLst>
      <p:ext uri="{BB962C8B-B14F-4D97-AF65-F5344CB8AC3E}">
        <p14:creationId xmlns:p14="http://schemas.microsoft.com/office/powerpoint/2010/main" val="26667006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4D9E2F66-3498-4ED6-894E-ABDF84CB13E8}" type="slidenum">
              <a:rPr lang="en-NZ" smtClean="0"/>
              <a:t>28</a:t>
            </a:fld>
            <a:endParaRPr lang="en-NZ"/>
          </a:p>
        </p:txBody>
      </p:sp>
    </p:spTree>
    <p:extLst>
      <p:ext uri="{BB962C8B-B14F-4D97-AF65-F5344CB8AC3E}">
        <p14:creationId xmlns:p14="http://schemas.microsoft.com/office/powerpoint/2010/main" val="2360612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4D9E2F66-3498-4ED6-894E-ABDF84CB13E8}" type="slidenum">
              <a:rPr lang="en-NZ" smtClean="0"/>
              <a:t>29</a:t>
            </a:fld>
            <a:endParaRPr lang="en-NZ"/>
          </a:p>
        </p:txBody>
      </p:sp>
    </p:spTree>
    <p:extLst>
      <p:ext uri="{BB962C8B-B14F-4D97-AF65-F5344CB8AC3E}">
        <p14:creationId xmlns:p14="http://schemas.microsoft.com/office/powerpoint/2010/main" val="18322251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4D9E2F66-3498-4ED6-894E-ABDF84CB13E8}" type="slidenum">
              <a:rPr lang="en-NZ" smtClean="0"/>
              <a:t>30</a:t>
            </a:fld>
            <a:endParaRPr lang="en-NZ"/>
          </a:p>
        </p:txBody>
      </p:sp>
    </p:spTree>
    <p:extLst>
      <p:ext uri="{BB962C8B-B14F-4D97-AF65-F5344CB8AC3E}">
        <p14:creationId xmlns:p14="http://schemas.microsoft.com/office/powerpoint/2010/main" val="1056247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4D9E2F66-3498-4ED6-894E-ABDF84CB13E8}" type="slidenum">
              <a:rPr lang="en-NZ" smtClean="0"/>
              <a:t>4</a:t>
            </a:fld>
            <a:endParaRPr lang="en-NZ"/>
          </a:p>
        </p:txBody>
      </p:sp>
    </p:spTree>
    <p:extLst>
      <p:ext uri="{BB962C8B-B14F-4D97-AF65-F5344CB8AC3E}">
        <p14:creationId xmlns:p14="http://schemas.microsoft.com/office/powerpoint/2010/main" val="34280113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4D9E2F66-3498-4ED6-894E-ABDF84CB13E8}" type="slidenum">
              <a:rPr lang="en-NZ" smtClean="0"/>
              <a:t>32</a:t>
            </a:fld>
            <a:endParaRPr lang="en-NZ"/>
          </a:p>
        </p:txBody>
      </p:sp>
    </p:spTree>
    <p:extLst>
      <p:ext uri="{BB962C8B-B14F-4D97-AF65-F5344CB8AC3E}">
        <p14:creationId xmlns:p14="http://schemas.microsoft.com/office/powerpoint/2010/main" val="228335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NZ"/>
          </a:p>
        </p:txBody>
      </p:sp>
      <p:sp>
        <p:nvSpPr>
          <p:cNvPr id="4" name="Slide Number Placeholder 3"/>
          <p:cNvSpPr>
            <a:spLocks noGrp="1"/>
          </p:cNvSpPr>
          <p:nvPr>
            <p:ph type="sldNum" sz="quarter" idx="5"/>
          </p:nvPr>
        </p:nvSpPr>
        <p:spPr/>
        <p:txBody>
          <a:bodyPr/>
          <a:lstStyle/>
          <a:p>
            <a:fld id="{4D9E2F66-3498-4ED6-894E-ABDF84CB13E8}" type="slidenum">
              <a:rPr lang="en-NZ" smtClean="0"/>
              <a:t>5</a:t>
            </a:fld>
            <a:endParaRPr lang="en-NZ"/>
          </a:p>
        </p:txBody>
      </p:sp>
    </p:spTree>
    <p:extLst>
      <p:ext uri="{BB962C8B-B14F-4D97-AF65-F5344CB8AC3E}">
        <p14:creationId xmlns:p14="http://schemas.microsoft.com/office/powerpoint/2010/main" val="1994174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4D9E2F66-3498-4ED6-894E-ABDF84CB13E8}" type="slidenum">
              <a:rPr lang="en-NZ" smtClean="0"/>
              <a:t>6</a:t>
            </a:fld>
            <a:endParaRPr lang="en-NZ"/>
          </a:p>
        </p:txBody>
      </p:sp>
    </p:spTree>
    <p:extLst>
      <p:ext uri="{BB962C8B-B14F-4D97-AF65-F5344CB8AC3E}">
        <p14:creationId xmlns:p14="http://schemas.microsoft.com/office/powerpoint/2010/main" val="2734336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endParaRPr lang="en-NZ"/>
          </a:p>
        </p:txBody>
      </p:sp>
      <p:sp>
        <p:nvSpPr>
          <p:cNvPr id="4" name="Slide Number Placeholder 3"/>
          <p:cNvSpPr>
            <a:spLocks noGrp="1"/>
          </p:cNvSpPr>
          <p:nvPr>
            <p:ph type="sldNum" sz="quarter" idx="5"/>
          </p:nvPr>
        </p:nvSpPr>
        <p:spPr/>
        <p:txBody>
          <a:bodyPr/>
          <a:lstStyle/>
          <a:p>
            <a:fld id="{4D9E2F66-3498-4ED6-894E-ABDF84CB13E8}" type="slidenum">
              <a:rPr lang="en-NZ" smtClean="0"/>
              <a:t>7</a:t>
            </a:fld>
            <a:endParaRPr lang="en-NZ"/>
          </a:p>
        </p:txBody>
      </p:sp>
    </p:spTree>
    <p:extLst>
      <p:ext uri="{BB962C8B-B14F-4D97-AF65-F5344CB8AC3E}">
        <p14:creationId xmlns:p14="http://schemas.microsoft.com/office/powerpoint/2010/main" val="2544757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4D9E2F66-3498-4ED6-894E-ABDF84CB13E8}" type="slidenum">
              <a:rPr lang="en-NZ" smtClean="0"/>
              <a:t>8</a:t>
            </a:fld>
            <a:endParaRPr lang="en-NZ"/>
          </a:p>
        </p:txBody>
      </p:sp>
    </p:spTree>
    <p:extLst>
      <p:ext uri="{BB962C8B-B14F-4D97-AF65-F5344CB8AC3E}">
        <p14:creationId xmlns:p14="http://schemas.microsoft.com/office/powerpoint/2010/main" val="3763345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4D9E2F66-3498-4ED6-894E-ABDF84CB13E8}" type="slidenum">
              <a:rPr lang="en-NZ" smtClean="0"/>
              <a:t>9</a:t>
            </a:fld>
            <a:endParaRPr lang="en-NZ"/>
          </a:p>
        </p:txBody>
      </p:sp>
    </p:spTree>
    <p:extLst>
      <p:ext uri="{BB962C8B-B14F-4D97-AF65-F5344CB8AC3E}">
        <p14:creationId xmlns:p14="http://schemas.microsoft.com/office/powerpoint/2010/main" val="34971486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4D9E2F66-3498-4ED6-894E-ABDF84CB13E8}" type="slidenum">
              <a:rPr lang="en-NZ" smtClean="0"/>
              <a:t>10</a:t>
            </a:fld>
            <a:endParaRPr lang="en-NZ"/>
          </a:p>
        </p:txBody>
      </p:sp>
    </p:spTree>
    <p:extLst>
      <p:ext uri="{BB962C8B-B14F-4D97-AF65-F5344CB8AC3E}">
        <p14:creationId xmlns:p14="http://schemas.microsoft.com/office/powerpoint/2010/main" val="18253650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5D602-6983-D16E-0245-1CED4E5D7E87}"/>
              </a:ext>
            </a:extLst>
          </p:cNvPr>
          <p:cNvSpPr/>
          <p:nvPr userDrawn="1"/>
        </p:nvSpPr>
        <p:spPr>
          <a:xfrm>
            <a:off x="0" y="0"/>
            <a:ext cx="12192000" cy="544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a:extLst>
              <a:ext uri="{FF2B5EF4-FFF2-40B4-BE49-F238E27FC236}">
                <a16:creationId xmlns:a16="http://schemas.microsoft.com/office/drawing/2014/main" id="{56E0C0A6-96FA-C0E2-C42C-571A6B2F06FF}"/>
              </a:ext>
            </a:extLst>
          </p:cNvPr>
          <p:cNvSpPr>
            <a:spLocks noGrp="1"/>
          </p:cNvSpPr>
          <p:nvPr>
            <p:ph type="ctrTitle" hasCustomPrompt="1"/>
          </p:nvPr>
        </p:nvSpPr>
        <p:spPr>
          <a:xfrm>
            <a:off x="1079499" y="1122363"/>
            <a:ext cx="9140825" cy="1747837"/>
          </a:xfrm>
        </p:spPr>
        <p:txBody>
          <a:bodyPr anchor="b">
            <a:normAutofit/>
          </a:bodyPr>
          <a:lstStyle>
            <a:lvl1pPr algn="l">
              <a:defRPr sz="3900"/>
            </a:lvl1pPr>
          </a:lstStyle>
          <a:p>
            <a:r>
              <a:rPr lang="en-US"/>
              <a:t>Leading National Assessment Seminar </a:t>
            </a:r>
            <a:endParaRPr lang="en-NZ"/>
          </a:p>
        </p:txBody>
      </p:sp>
      <p:sp>
        <p:nvSpPr>
          <p:cNvPr id="3" name="Subtitle 2">
            <a:extLst>
              <a:ext uri="{FF2B5EF4-FFF2-40B4-BE49-F238E27FC236}">
                <a16:creationId xmlns:a16="http://schemas.microsoft.com/office/drawing/2014/main" id="{653FC412-9A2E-E196-0D8F-71FB55B07EA7}"/>
              </a:ext>
            </a:extLst>
          </p:cNvPr>
          <p:cNvSpPr>
            <a:spLocks noGrp="1"/>
          </p:cNvSpPr>
          <p:nvPr>
            <p:ph type="subTitle" idx="1" hasCustomPrompt="1"/>
          </p:nvPr>
        </p:nvSpPr>
        <p:spPr>
          <a:xfrm>
            <a:off x="1079499" y="3467100"/>
            <a:ext cx="6569075" cy="1655762"/>
          </a:xfrm>
        </p:spPr>
        <p:txBody>
          <a:bodyPr/>
          <a:lstStyle>
            <a:lvl1pPr marL="0" indent="0" algn="l">
              <a:buNone/>
              <a:defRPr sz="24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School Quality Assurance and Liaison</a:t>
            </a:r>
          </a:p>
          <a:p>
            <a:endParaRPr lang="en-US"/>
          </a:p>
          <a:p>
            <a:r>
              <a:rPr lang="en-US"/>
              <a:t>Feb – March 2024</a:t>
            </a:r>
            <a:endParaRPr lang="en-NZ"/>
          </a:p>
        </p:txBody>
      </p:sp>
      <p:cxnSp>
        <p:nvCxnSpPr>
          <p:cNvPr id="8" name="Straight Connector 7">
            <a:extLst>
              <a:ext uri="{FF2B5EF4-FFF2-40B4-BE49-F238E27FC236}">
                <a16:creationId xmlns:a16="http://schemas.microsoft.com/office/drawing/2014/main" id="{A0CA93CF-5543-E870-FD49-5F77803CF394}"/>
              </a:ext>
            </a:extLst>
          </p:cNvPr>
          <p:cNvCxnSpPr/>
          <p:nvPr userDrawn="1"/>
        </p:nvCxnSpPr>
        <p:spPr>
          <a:xfrm>
            <a:off x="1079500" y="2990850"/>
            <a:ext cx="4546600" cy="0"/>
          </a:xfrm>
          <a:prstGeom prst="line">
            <a:avLst/>
          </a:prstGeom>
          <a:ln w="57150">
            <a:solidFill>
              <a:srgbClr val="1A9AA9"/>
            </a:solidFill>
          </a:ln>
        </p:spPr>
        <p:style>
          <a:lnRef idx="1">
            <a:schemeClr val="accent1"/>
          </a:lnRef>
          <a:fillRef idx="0">
            <a:schemeClr val="accent1"/>
          </a:fillRef>
          <a:effectRef idx="0">
            <a:schemeClr val="accent1"/>
          </a:effectRef>
          <a:fontRef idx="minor">
            <a:schemeClr val="tx1"/>
          </a:fontRef>
        </p:style>
      </p:cxnSp>
      <p:pic>
        <p:nvPicPr>
          <p:cNvPr id="13" name="Picture 12" descr="Graphical user interface, text&#10;&#10;Description automatically generated with medium confidence">
            <a:extLst>
              <a:ext uri="{FF2B5EF4-FFF2-40B4-BE49-F238E27FC236}">
                <a16:creationId xmlns:a16="http://schemas.microsoft.com/office/drawing/2014/main" id="{8ECEEAC0-392F-B846-0CFE-573BD0251D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2820" y="5754813"/>
            <a:ext cx="4175768" cy="765050"/>
          </a:xfrm>
          <a:prstGeom prst="rect">
            <a:avLst/>
          </a:prstGeom>
        </p:spPr>
      </p:pic>
      <p:pic>
        <p:nvPicPr>
          <p:cNvPr id="5" name="Picture 4" descr="A picture containing shape&#10;&#10;Description automatically generated">
            <a:extLst>
              <a:ext uri="{FF2B5EF4-FFF2-40B4-BE49-F238E27FC236}">
                <a16:creationId xmlns:a16="http://schemas.microsoft.com/office/drawing/2014/main" id="{E624C52F-4737-E232-F162-160BDFC85DB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40566" y="-217687"/>
            <a:ext cx="3432055" cy="6565405"/>
          </a:xfrm>
          <a:prstGeom prst="rect">
            <a:avLst/>
          </a:prstGeom>
        </p:spPr>
      </p:pic>
    </p:spTree>
    <p:extLst>
      <p:ext uri="{BB962C8B-B14F-4D97-AF65-F5344CB8AC3E}">
        <p14:creationId xmlns:p14="http://schemas.microsoft.com/office/powerpoint/2010/main" val="484588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0C0A6-96FA-C0E2-C42C-571A6B2F06FF}"/>
              </a:ext>
            </a:extLst>
          </p:cNvPr>
          <p:cNvSpPr>
            <a:spLocks noGrp="1"/>
          </p:cNvSpPr>
          <p:nvPr>
            <p:ph type="ctrTitle"/>
          </p:nvPr>
        </p:nvSpPr>
        <p:spPr>
          <a:xfrm>
            <a:off x="1079499" y="1451432"/>
            <a:ext cx="6366329" cy="2391226"/>
          </a:xfrm>
        </p:spPr>
        <p:txBody>
          <a:bodyPr anchor="b">
            <a:normAutofit/>
          </a:bodyPr>
          <a:lstStyle>
            <a:lvl1pPr algn="l">
              <a:defRPr sz="3900"/>
            </a:lvl1pPr>
          </a:lstStyle>
          <a:p>
            <a:r>
              <a:rPr lang="en-US"/>
              <a:t>Click to edit Master title style</a:t>
            </a:r>
            <a:endParaRPr lang="en-NZ"/>
          </a:p>
        </p:txBody>
      </p:sp>
      <p:cxnSp>
        <p:nvCxnSpPr>
          <p:cNvPr id="8" name="Straight Connector 7">
            <a:extLst>
              <a:ext uri="{FF2B5EF4-FFF2-40B4-BE49-F238E27FC236}">
                <a16:creationId xmlns:a16="http://schemas.microsoft.com/office/drawing/2014/main" id="{A0CA93CF-5543-E870-FD49-5F77803CF394}"/>
              </a:ext>
            </a:extLst>
          </p:cNvPr>
          <p:cNvCxnSpPr>
            <a:cxnSpLocks/>
          </p:cNvCxnSpPr>
          <p:nvPr userDrawn="1"/>
        </p:nvCxnSpPr>
        <p:spPr>
          <a:xfrm>
            <a:off x="1079500" y="3963307"/>
            <a:ext cx="3202214" cy="0"/>
          </a:xfrm>
          <a:prstGeom prst="line">
            <a:avLst/>
          </a:prstGeom>
          <a:ln w="57150">
            <a:solidFill>
              <a:srgbClr val="1A9AA9"/>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shape&#10;&#10;Description automatically generated">
            <a:extLst>
              <a:ext uri="{FF2B5EF4-FFF2-40B4-BE49-F238E27FC236}">
                <a16:creationId xmlns:a16="http://schemas.microsoft.com/office/drawing/2014/main" id="{7B144A23-6050-3A4B-EC01-7B7AA82E75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20893" y="-219070"/>
            <a:ext cx="4292640" cy="8208679"/>
          </a:xfrm>
          <a:prstGeom prst="rect">
            <a:avLst/>
          </a:prstGeom>
        </p:spPr>
      </p:pic>
    </p:spTree>
    <p:extLst>
      <p:ext uri="{BB962C8B-B14F-4D97-AF65-F5344CB8AC3E}">
        <p14:creationId xmlns:p14="http://schemas.microsoft.com/office/powerpoint/2010/main" val="2196192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0687B-C3DD-D08A-A252-DD37CC66094B}"/>
              </a:ext>
            </a:extLst>
          </p:cNvPr>
          <p:cNvSpPr>
            <a:spLocks noGrp="1"/>
          </p:cNvSpPr>
          <p:nvPr>
            <p:ph type="title"/>
          </p:nvPr>
        </p:nvSpPr>
        <p:spPr/>
        <p:txBody>
          <a:bodyPr/>
          <a:lstStyle/>
          <a:p>
            <a:r>
              <a:rPr lang="en-US"/>
              <a:t>Click to edit Master title style</a:t>
            </a:r>
            <a:endParaRPr lang="en-NZ"/>
          </a:p>
        </p:txBody>
      </p:sp>
      <p:sp>
        <p:nvSpPr>
          <p:cNvPr id="5" name="Slide Number Placeholder 4">
            <a:extLst>
              <a:ext uri="{FF2B5EF4-FFF2-40B4-BE49-F238E27FC236}">
                <a16:creationId xmlns:a16="http://schemas.microsoft.com/office/drawing/2014/main" id="{8E50ED84-069F-2F7B-6CA2-266C11182BFD}"/>
              </a:ext>
            </a:extLst>
          </p:cNvPr>
          <p:cNvSpPr>
            <a:spLocks noGrp="1"/>
          </p:cNvSpPr>
          <p:nvPr>
            <p:ph type="sldNum" sz="quarter" idx="12"/>
          </p:nvPr>
        </p:nvSpPr>
        <p:spPr/>
        <p:txBody>
          <a:bodyPr/>
          <a:lstStyle/>
          <a:p>
            <a:r>
              <a:rPr lang="en-NZ"/>
              <a:t>Page </a:t>
            </a:r>
            <a:fld id="{6FDC0E35-3AC6-4B9D-AFEB-F61F280406EF}" type="slidenum">
              <a:rPr lang="en-NZ" smtClean="0"/>
              <a:pPr/>
              <a:t>‹#›</a:t>
            </a:fld>
            <a:endParaRPr lang="en-NZ"/>
          </a:p>
        </p:txBody>
      </p:sp>
      <p:sp>
        <p:nvSpPr>
          <p:cNvPr id="9" name="Text Placeholder 8">
            <a:extLst>
              <a:ext uri="{FF2B5EF4-FFF2-40B4-BE49-F238E27FC236}">
                <a16:creationId xmlns:a16="http://schemas.microsoft.com/office/drawing/2014/main" id="{ED898AA6-C494-EA85-CB14-F2C70467876C}"/>
              </a:ext>
            </a:extLst>
          </p:cNvPr>
          <p:cNvSpPr>
            <a:spLocks noGrp="1"/>
          </p:cNvSpPr>
          <p:nvPr>
            <p:ph type="body" sz="quarter" idx="13"/>
          </p:nvPr>
        </p:nvSpPr>
        <p:spPr>
          <a:xfrm>
            <a:off x="1038225" y="2569029"/>
            <a:ext cx="10315575" cy="36984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3739864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dy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0687B-C3DD-D08A-A252-DD37CC66094B}"/>
              </a:ext>
            </a:extLst>
          </p:cNvPr>
          <p:cNvSpPr>
            <a:spLocks noGrp="1"/>
          </p:cNvSpPr>
          <p:nvPr>
            <p:ph type="title" hasCustomPrompt="1"/>
          </p:nvPr>
        </p:nvSpPr>
        <p:spPr>
          <a:xfrm>
            <a:off x="1038687" y="1665958"/>
            <a:ext cx="5057548" cy="752900"/>
          </a:xfrm>
        </p:spPr>
        <p:txBody>
          <a:bodyPr/>
          <a:lstStyle>
            <a:lvl1pPr>
              <a:defRPr/>
            </a:lvl1pPr>
          </a:lstStyle>
          <a:p>
            <a:r>
              <a:rPr lang="en-US"/>
              <a:t>Heading</a:t>
            </a:r>
            <a:endParaRPr lang="en-NZ"/>
          </a:p>
        </p:txBody>
      </p:sp>
      <p:sp>
        <p:nvSpPr>
          <p:cNvPr id="5" name="Slide Number Placeholder 4">
            <a:extLst>
              <a:ext uri="{FF2B5EF4-FFF2-40B4-BE49-F238E27FC236}">
                <a16:creationId xmlns:a16="http://schemas.microsoft.com/office/drawing/2014/main" id="{8E50ED84-069F-2F7B-6CA2-266C11182BFD}"/>
              </a:ext>
            </a:extLst>
          </p:cNvPr>
          <p:cNvSpPr>
            <a:spLocks noGrp="1"/>
          </p:cNvSpPr>
          <p:nvPr>
            <p:ph type="sldNum" sz="quarter" idx="12"/>
          </p:nvPr>
        </p:nvSpPr>
        <p:spPr/>
        <p:txBody>
          <a:bodyPr/>
          <a:lstStyle/>
          <a:p>
            <a:r>
              <a:rPr lang="en-NZ"/>
              <a:t>Page </a:t>
            </a:r>
            <a:fld id="{6FDC0E35-3AC6-4B9D-AFEB-F61F280406EF}" type="slidenum">
              <a:rPr lang="en-NZ" smtClean="0"/>
              <a:pPr/>
              <a:t>‹#›</a:t>
            </a:fld>
            <a:endParaRPr lang="en-NZ"/>
          </a:p>
        </p:txBody>
      </p:sp>
      <p:sp>
        <p:nvSpPr>
          <p:cNvPr id="9" name="Text Placeholder 8">
            <a:extLst>
              <a:ext uri="{FF2B5EF4-FFF2-40B4-BE49-F238E27FC236}">
                <a16:creationId xmlns:a16="http://schemas.microsoft.com/office/drawing/2014/main" id="{ED898AA6-C494-EA85-CB14-F2C70467876C}"/>
              </a:ext>
            </a:extLst>
          </p:cNvPr>
          <p:cNvSpPr>
            <a:spLocks noGrp="1"/>
          </p:cNvSpPr>
          <p:nvPr>
            <p:ph type="body" sz="quarter" idx="13"/>
          </p:nvPr>
        </p:nvSpPr>
        <p:spPr>
          <a:xfrm>
            <a:off x="1038225" y="2569029"/>
            <a:ext cx="5057775" cy="3773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11" name="Picture Placeholder 10">
            <a:extLst>
              <a:ext uri="{FF2B5EF4-FFF2-40B4-BE49-F238E27FC236}">
                <a16:creationId xmlns:a16="http://schemas.microsoft.com/office/drawing/2014/main" id="{3CE2B39F-15F6-4A2A-411B-5C9AFDA1CD6F}"/>
              </a:ext>
            </a:extLst>
          </p:cNvPr>
          <p:cNvSpPr>
            <a:spLocks noGrp="1"/>
          </p:cNvSpPr>
          <p:nvPr>
            <p:ph type="pic" sz="quarter" idx="14"/>
          </p:nvPr>
        </p:nvSpPr>
        <p:spPr>
          <a:xfrm>
            <a:off x="6473825" y="1744980"/>
            <a:ext cx="4629150" cy="4597082"/>
          </a:xfrm>
        </p:spPr>
        <p:txBody>
          <a:bodyPr/>
          <a:lstStyle/>
          <a:p>
            <a:r>
              <a:rPr lang="en-US"/>
              <a:t>Click icon to add picture</a:t>
            </a:r>
            <a:endParaRPr lang="en-NZ"/>
          </a:p>
        </p:txBody>
      </p:sp>
    </p:spTree>
    <p:extLst>
      <p:ext uri="{BB962C8B-B14F-4D97-AF65-F5344CB8AC3E}">
        <p14:creationId xmlns:p14="http://schemas.microsoft.com/office/powerpoint/2010/main" val="1719372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F8CB4D3-D0D4-6002-5B56-C18C9957FF79}"/>
              </a:ext>
            </a:extLst>
          </p:cNvPr>
          <p:cNvSpPr>
            <a:spLocks noGrp="1"/>
          </p:cNvSpPr>
          <p:nvPr>
            <p:ph type="sldNum" sz="quarter" idx="12"/>
          </p:nvPr>
        </p:nvSpPr>
        <p:spPr/>
        <p:txBody>
          <a:bodyPr/>
          <a:lstStyle/>
          <a:p>
            <a:r>
              <a:rPr lang="en-NZ"/>
              <a:t>Page </a:t>
            </a:r>
            <a:fld id="{6FDC0E35-3AC6-4B9D-AFEB-F61F280406EF}" type="slidenum">
              <a:rPr lang="en-NZ" smtClean="0"/>
              <a:pPr/>
              <a:t>‹#›</a:t>
            </a:fld>
            <a:endParaRPr lang="en-NZ"/>
          </a:p>
        </p:txBody>
      </p:sp>
      <p:sp>
        <p:nvSpPr>
          <p:cNvPr id="9" name="Table Placeholder 8">
            <a:extLst>
              <a:ext uri="{FF2B5EF4-FFF2-40B4-BE49-F238E27FC236}">
                <a16:creationId xmlns:a16="http://schemas.microsoft.com/office/drawing/2014/main" id="{5ED09634-4830-331C-3B5B-15ADE604F3B4}"/>
              </a:ext>
            </a:extLst>
          </p:cNvPr>
          <p:cNvSpPr>
            <a:spLocks noGrp="1"/>
          </p:cNvSpPr>
          <p:nvPr>
            <p:ph type="tbl" sz="quarter" idx="13"/>
          </p:nvPr>
        </p:nvSpPr>
        <p:spPr>
          <a:xfrm>
            <a:off x="1054100" y="1689100"/>
            <a:ext cx="10083800" cy="2946400"/>
          </a:xfrm>
        </p:spPr>
        <p:txBody>
          <a:bodyPr/>
          <a:lstStyle/>
          <a:p>
            <a:r>
              <a:rPr lang="en-US"/>
              <a:t>Click icon to add table</a:t>
            </a:r>
            <a:endParaRPr lang="en-NZ"/>
          </a:p>
        </p:txBody>
      </p:sp>
    </p:spTree>
    <p:extLst>
      <p:ext uri="{BB962C8B-B14F-4D97-AF65-F5344CB8AC3E}">
        <p14:creationId xmlns:p14="http://schemas.microsoft.com/office/powerpoint/2010/main" val="2538194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Farewell">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0C0A6-96FA-C0E2-C42C-571A6B2F06FF}"/>
              </a:ext>
            </a:extLst>
          </p:cNvPr>
          <p:cNvSpPr>
            <a:spLocks noGrp="1"/>
          </p:cNvSpPr>
          <p:nvPr>
            <p:ph type="ctrTitle" hasCustomPrompt="1"/>
          </p:nvPr>
        </p:nvSpPr>
        <p:spPr>
          <a:xfrm>
            <a:off x="1079500" y="1768549"/>
            <a:ext cx="5016500" cy="1747837"/>
          </a:xfrm>
        </p:spPr>
        <p:txBody>
          <a:bodyPr anchor="b">
            <a:normAutofit/>
          </a:bodyPr>
          <a:lstStyle>
            <a:lvl1pPr algn="l">
              <a:defRPr sz="3900"/>
            </a:lvl1pPr>
          </a:lstStyle>
          <a:p>
            <a:r>
              <a:rPr lang="en-US"/>
              <a:t>Kia </a:t>
            </a:r>
            <a:r>
              <a:rPr lang="en-US" err="1"/>
              <a:t>ora</a:t>
            </a:r>
            <a:br>
              <a:rPr lang="en-US"/>
            </a:br>
            <a:r>
              <a:rPr lang="en-US"/>
              <a:t>Thank you</a:t>
            </a:r>
            <a:endParaRPr lang="en-NZ"/>
          </a:p>
        </p:txBody>
      </p:sp>
      <p:sp>
        <p:nvSpPr>
          <p:cNvPr id="3" name="Subtitle 2">
            <a:extLst>
              <a:ext uri="{FF2B5EF4-FFF2-40B4-BE49-F238E27FC236}">
                <a16:creationId xmlns:a16="http://schemas.microsoft.com/office/drawing/2014/main" id="{653FC412-9A2E-E196-0D8F-71FB55B07EA7}"/>
              </a:ext>
            </a:extLst>
          </p:cNvPr>
          <p:cNvSpPr>
            <a:spLocks noGrp="1"/>
          </p:cNvSpPr>
          <p:nvPr>
            <p:ph type="subTitle" idx="1"/>
          </p:nvPr>
        </p:nvSpPr>
        <p:spPr>
          <a:xfrm>
            <a:off x="1079500" y="3987800"/>
            <a:ext cx="5016500" cy="1135061"/>
          </a:xfrm>
        </p:spPr>
        <p:txBody>
          <a:bodyPr>
            <a:normAutofit/>
          </a:bodyPr>
          <a:lstStyle>
            <a:lvl1pPr marL="0" indent="0" algn="l">
              <a:buNone/>
              <a:defRPr sz="15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cxnSp>
        <p:nvCxnSpPr>
          <p:cNvPr id="8" name="Straight Connector 7">
            <a:extLst>
              <a:ext uri="{FF2B5EF4-FFF2-40B4-BE49-F238E27FC236}">
                <a16:creationId xmlns:a16="http://schemas.microsoft.com/office/drawing/2014/main" id="{A0CA93CF-5543-E870-FD49-5F77803CF394}"/>
              </a:ext>
            </a:extLst>
          </p:cNvPr>
          <p:cNvCxnSpPr>
            <a:cxnSpLocks/>
          </p:cNvCxnSpPr>
          <p:nvPr userDrawn="1"/>
        </p:nvCxnSpPr>
        <p:spPr>
          <a:xfrm>
            <a:off x="1079500" y="3600450"/>
            <a:ext cx="2489200" cy="0"/>
          </a:xfrm>
          <a:prstGeom prst="line">
            <a:avLst/>
          </a:prstGeom>
          <a:ln w="57150">
            <a:solidFill>
              <a:srgbClr val="1A9AA9"/>
            </a:solidFill>
          </a:ln>
        </p:spPr>
        <p:style>
          <a:lnRef idx="1">
            <a:schemeClr val="accent1"/>
          </a:lnRef>
          <a:fillRef idx="0">
            <a:schemeClr val="accent1"/>
          </a:fillRef>
          <a:effectRef idx="0">
            <a:schemeClr val="accent1"/>
          </a:effectRef>
          <a:fontRef idx="minor">
            <a:schemeClr val="tx1"/>
          </a:fontRef>
        </p:style>
      </p:cxnSp>
      <p:pic>
        <p:nvPicPr>
          <p:cNvPr id="13" name="Picture 12" descr="Graphical user interface, text&#10;&#10;Description automatically generated with medium confidence">
            <a:extLst>
              <a:ext uri="{FF2B5EF4-FFF2-40B4-BE49-F238E27FC236}">
                <a16:creationId xmlns:a16="http://schemas.microsoft.com/office/drawing/2014/main" id="{8ECEEAC0-392F-B846-0CFE-573BD0251D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2820" y="5754813"/>
            <a:ext cx="4175768" cy="765050"/>
          </a:xfrm>
          <a:prstGeom prst="rect">
            <a:avLst/>
          </a:prstGeom>
        </p:spPr>
      </p:pic>
      <p:pic>
        <p:nvPicPr>
          <p:cNvPr id="4" name="Picture 3" descr="A picture containing shape&#10;&#10;Description automatically generated">
            <a:extLst>
              <a:ext uri="{FF2B5EF4-FFF2-40B4-BE49-F238E27FC236}">
                <a16:creationId xmlns:a16="http://schemas.microsoft.com/office/drawing/2014/main" id="{6DA1729C-1B8A-20C0-94EF-0F544321F9B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0893" y="-219070"/>
            <a:ext cx="4292640" cy="8208679"/>
          </a:xfrm>
          <a:prstGeom prst="rect">
            <a:avLst/>
          </a:prstGeom>
        </p:spPr>
      </p:pic>
    </p:spTree>
    <p:extLst>
      <p:ext uri="{BB962C8B-B14F-4D97-AF65-F5344CB8AC3E}">
        <p14:creationId xmlns:p14="http://schemas.microsoft.com/office/powerpoint/2010/main" val="1336499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6C2AF6B-6A58-F975-244D-908D6D228787}"/>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b="82017"/>
          <a:stretch/>
        </p:blipFill>
        <p:spPr>
          <a:xfrm>
            <a:off x="0" y="0"/>
            <a:ext cx="12191999" cy="1228725"/>
          </a:xfrm>
          <a:prstGeom prst="rect">
            <a:avLst/>
          </a:prstGeom>
        </p:spPr>
      </p:pic>
      <p:sp>
        <p:nvSpPr>
          <p:cNvPr id="2" name="Title Placeholder 1">
            <a:extLst>
              <a:ext uri="{FF2B5EF4-FFF2-40B4-BE49-F238E27FC236}">
                <a16:creationId xmlns:a16="http://schemas.microsoft.com/office/drawing/2014/main" id="{9708915D-05ED-00E1-23D4-3842BB4671A1}"/>
              </a:ext>
            </a:extLst>
          </p:cNvPr>
          <p:cNvSpPr>
            <a:spLocks noGrp="1"/>
          </p:cNvSpPr>
          <p:nvPr>
            <p:ph type="title"/>
          </p:nvPr>
        </p:nvSpPr>
        <p:spPr>
          <a:xfrm>
            <a:off x="1038686" y="1665958"/>
            <a:ext cx="10315113" cy="737878"/>
          </a:xfrm>
          <a:prstGeom prst="rect">
            <a:avLst/>
          </a:prstGeom>
        </p:spPr>
        <p:txBody>
          <a:bodyPr vert="horz" lIns="0" tIns="0" rIns="0" bIns="0" rtlCol="0" anchor="t" anchorCtr="0">
            <a:normAutofit/>
          </a:bodyPr>
          <a:lstStyle/>
          <a:p>
            <a:r>
              <a:rPr lang="en-US"/>
              <a:t>Header 1 goes here</a:t>
            </a:r>
            <a:endParaRPr lang="en-NZ"/>
          </a:p>
        </p:txBody>
      </p:sp>
      <p:sp>
        <p:nvSpPr>
          <p:cNvPr id="3" name="Text Placeholder 2">
            <a:extLst>
              <a:ext uri="{FF2B5EF4-FFF2-40B4-BE49-F238E27FC236}">
                <a16:creationId xmlns:a16="http://schemas.microsoft.com/office/drawing/2014/main" id="{EC51CD28-569B-3E0E-48EA-90C327583F02}"/>
              </a:ext>
            </a:extLst>
          </p:cNvPr>
          <p:cNvSpPr>
            <a:spLocks noGrp="1"/>
          </p:cNvSpPr>
          <p:nvPr>
            <p:ph type="body" idx="1"/>
          </p:nvPr>
        </p:nvSpPr>
        <p:spPr>
          <a:xfrm>
            <a:off x="1038686" y="2535810"/>
            <a:ext cx="10315113" cy="3641153"/>
          </a:xfrm>
          <a:prstGeom prst="rect">
            <a:avLst/>
          </a:prstGeom>
        </p:spPr>
        <p:txBody>
          <a:bodyPr vert="horz" lIns="0" tIns="0" rIns="0" bIns="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5B2BD7B7-F36E-7E77-D464-033A2908D152}"/>
              </a:ext>
            </a:extLst>
          </p:cNvPr>
          <p:cNvSpPr>
            <a:spLocks noGrp="1"/>
          </p:cNvSpPr>
          <p:nvPr>
            <p:ph type="dt" sz="half" idx="2"/>
          </p:nvPr>
        </p:nvSpPr>
        <p:spPr>
          <a:xfrm>
            <a:off x="8700154" y="318125"/>
            <a:ext cx="1814659" cy="273080"/>
          </a:xfrm>
          <a:prstGeom prst="rect">
            <a:avLst/>
          </a:prstGeom>
        </p:spPr>
        <p:txBody>
          <a:bodyPr vert="horz" lIns="91440" tIns="45720" rIns="91440" bIns="45720" rtlCol="0" anchor="ctr"/>
          <a:lstStyle>
            <a:lvl1pPr algn="r">
              <a:defRPr sz="1000">
                <a:solidFill>
                  <a:schemeClr val="tx1"/>
                </a:solidFill>
              </a:defRPr>
            </a:lvl1pPr>
          </a:lstStyle>
          <a:p>
            <a:r>
              <a:rPr lang="en-NZ"/>
              <a:t>/ 26 January 2024 / DRAFT</a:t>
            </a:r>
          </a:p>
        </p:txBody>
      </p:sp>
      <p:sp>
        <p:nvSpPr>
          <p:cNvPr id="5" name="Footer Placeholder 4">
            <a:extLst>
              <a:ext uri="{FF2B5EF4-FFF2-40B4-BE49-F238E27FC236}">
                <a16:creationId xmlns:a16="http://schemas.microsoft.com/office/drawing/2014/main" id="{454B3E59-7E87-66F8-DF0C-3E0932E0CA25}"/>
              </a:ext>
            </a:extLst>
          </p:cNvPr>
          <p:cNvSpPr>
            <a:spLocks noGrp="1"/>
          </p:cNvSpPr>
          <p:nvPr>
            <p:ph type="ftr" sz="quarter" idx="3"/>
          </p:nvPr>
        </p:nvSpPr>
        <p:spPr>
          <a:xfrm>
            <a:off x="5184742" y="318125"/>
            <a:ext cx="3515413" cy="273080"/>
          </a:xfrm>
          <a:prstGeom prst="rect">
            <a:avLst/>
          </a:prstGeom>
        </p:spPr>
        <p:txBody>
          <a:bodyPr vert="horz" lIns="91440" tIns="45720" rIns="91440" bIns="45720" rtlCol="0" anchor="ctr"/>
          <a:lstStyle>
            <a:lvl1pPr algn="r">
              <a:defRPr sz="1000" b="1">
                <a:solidFill>
                  <a:schemeClr val="tx1"/>
                </a:solidFill>
              </a:defRPr>
            </a:lvl1pPr>
          </a:lstStyle>
          <a:p>
            <a:r>
              <a:rPr lang="en-NZ"/>
              <a:t>LNA Seminar</a:t>
            </a:r>
          </a:p>
        </p:txBody>
      </p:sp>
      <p:sp>
        <p:nvSpPr>
          <p:cNvPr id="6" name="Slide Number Placeholder 5">
            <a:extLst>
              <a:ext uri="{FF2B5EF4-FFF2-40B4-BE49-F238E27FC236}">
                <a16:creationId xmlns:a16="http://schemas.microsoft.com/office/drawing/2014/main" id="{212325FD-4297-EAEF-5AB4-0BD9DC593CA8}"/>
              </a:ext>
            </a:extLst>
          </p:cNvPr>
          <p:cNvSpPr>
            <a:spLocks noGrp="1"/>
          </p:cNvSpPr>
          <p:nvPr>
            <p:ph type="sldNum" sz="quarter" idx="4"/>
          </p:nvPr>
        </p:nvSpPr>
        <p:spPr>
          <a:xfrm>
            <a:off x="7771614" y="591205"/>
            <a:ext cx="2743200" cy="216981"/>
          </a:xfrm>
          <a:prstGeom prst="rect">
            <a:avLst/>
          </a:prstGeom>
        </p:spPr>
        <p:txBody>
          <a:bodyPr vert="horz" lIns="91440" tIns="45720" rIns="91440" bIns="45720" rtlCol="0" anchor="ctr"/>
          <a:lstStyle>
            <a:lvl1pPr algn="r">
              <a:defRPr sz="1000">
                <a:solidFill>
                  <a:schemeClr val="tx1"/>
                </a:solidFill>
              </a:defRPr>
            </a:lvl1pPr>
          </a:lstStyle>
          <a:p>
            <a:r>
              <a:rPr lang="en-NZ"/>
              <a:t>Page </a:t>
            </a:r>
            <a:fld id="{6FDC0E35-3AC6-4B9D-AFEB-F61F280406EF}" type="slidenum">
              <a:rPr lang="en-NZ" smtClean="0"/>
              <a:pPr/>
              <a:t>‹#›</a:t>
            </a:fld>
            <a:endParaRPr lang="en-NZ"/>
          </a:p>
        </p:txBody>
      </p:sp>
    </p:spTree>
    <p:extLst>
      <p:ext uri="{BB962C8B-B14F-4D97-AF65-F5344CB8AC3E}">
        <p14:creationId xmlns:p14="http://schemas.microsoft.com/office/powerpoint/2010/main" val="2016997367"/>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Lst>
  <p:hf hdr="0"/>
  <p:txStyles>
    <p:titleStyle>
      <a:lvl1pPr algn="l" defTabSz="914400" rtl="0" eaLnBrk="1" latinLnBrk="0" hangingPunct="1">
        <a:lnSpc>
          <a:spcPct val="90000"/>
        </a:lnSpc>
        <a:spcBef>
          <a:spcPct val="0"/>
        </a:spcBef>
        <a:buNone/>
        <a:defRPr sz="39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tx1"/>
          </a:solidFill>
          <a:latin typeface="+mn-lt"/>
          <a:ea typeface="+mn-ea"/>
          <a:cs typeface="+mn-cs"/>
        </a:defRPr>
      </a:lvl1pPr>
      <a:lvl2pPr marL="0" indent="0" algn="l" defTabSz="914400" rtl="0" eaLnBrk="1" latinLnBrk="0" hangingPunct="1">
        <a:lnSpc>
          <a:spcPct val="9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0000" indent="-228600" algn="l" defTabSz="914400" rtl="0" eaLnBrk="1" latinLnBrk="0" hangingPunct="1">
        <a:lnSpc>
          <a:spcPct val="9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3pPr>
      <a:lvl4pPr marL="89535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27175"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79F16-BBB6-7238-8DEB-8AC2F8499D56}"/>
              </a:ext>
            </a:extLst>
          </p:cNvPr>
          <p:cNvSpPr>
            <a:spLocks noGrp="1"/>
          </p:cNvSpPr>
          <p:nvPr>
            <p:ph type="ctrTitle"/>
          </p:nvPr>
        </p:nvSpPr>
        <p:spPr/>
        <p:txBody>
          <a:bodyPr/>
          <a:lstStyle/>
          <a:p>
            <a:r>
              <a:rPr lang="en-NZ"/>
              <a:t>Leading National Assessment Seminar </a:t>
            </a:r>
            <a:endParaRPr lang="en-US"/>
          </a:p>
        </p:txBody>
      </p:sp>
      <p:sp>
        <p:nvSpPr>
          <p:cNvPr id="3" name="Subtitle 2">
            <a:extLst>
              <a:ext uri="{FF2B5EF4-FFF2-40B4-BE49-F238E27FC236}">
                <a16:creationId xmlns:a16="http://schemas.microsoft.com/office/drawing/2014/main" id="{CE836A66-EB2E-EA47-43C8-616A36BD9906}"/>
              </a:ext>
            </a:extLst>
          </p:cNvPr>
          <p:cNvSpPr>
            <a:spLocks noGrp="1"/>
          </p:cNvSpPr>
          <p:nvPr>
            <p:ph type="subTitle" idx="1"/>
          </p:nvPr>
        </p:nvSpPr>
        <p:spPr/>
        <p:txBody>
          <a:bodyPr/>
          <a:lstStyle/>
          <a:p>
            <a:r>
              <a:rPr lang="en-NZ"/>
              <a:t>School Quality Assurance and Liaison</a:t>
            </a:r>
          </a:p>
          <a:p>
            <a:r>
              <a:rPr lang="en-NZ"/>
              <a:t>Feb – March 2024</a:t>
            </a:r>
          </a:p>
        </p:txBody>
      </p:sp>
    </p:spTree>
    <p:extLst>
      <p:ext uri="{BB962C8B-B14F-4D97-AF65-F5344CB8AC3E}">
        <p14:creationId xmlns:p14="http://schemas.microsoft.com/office/powerpoint/2010/main" val="3596825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CF9DB-A59C-8BA5-E50A-8FF07DFF469E}"/>
              </a:ext>
            </a:extLst>
          </p:cNvPr>
          <p:cNvSpPr>
            <a:spLocks noGrp="1"/>
          </p:cNvSpPr>
          <p:nvPr>
            <p:ph type="title"/>
          </p:nvPr>
        </p:nvSpPr>
        <p:spPr>
          <a:xfrm>
            <a:off x="794244" y="1584357"/>
            <a:ext cx="4248537" cy="752900"/>
          </a:xfrm>
        </p:spPr>
        <p:txBody>
          <a:bodyPr>
            <a:normAutofit fontScale="90000"/>
          </a:bodyPr>
          <a:lstStyle/>
          <a:p>
            <a:r>
              <a:rPr lang="en-NZ">
                <a:solidFill>
                  <a:srgbClr val="004150"/>
                </a:solidFill>
              </a:rPr>
              <a:t>Managing the </a:t>
            </a:r>
            <a:br>
              <a:rPr lang="en-NZ">
                <a:solidFill>
                  <a:srgbClr val="004150"/>
                </a:solidFill>
              </a:rPr>
            </a:br>
            <a:r>
              <a:rPr lang="en-NZ">
                <a:solidFill>
                  <a:srgbClr val="004150"/>
                </a:solidFill>
              </a:rPr>
              <a:t>co-requisite requirement in 2024</a:t>
            </a:r>
          </a:p>
        </p:txBody>
      </p:sp>
      <p:sp>
        <p:nvSpPr>
          <p:cNvPr id="7" name="Picture Placeholder 6">
            <a:extLst>
              <a:ext uri="{FF2B5EF4-FFF2-40B4-BE49-F238E27FC236}">
                <a16:creationId xmlns:a16="http://schemas.microsoft.com/office/drawing/2014/main" id="{2F93F676-8752-67D8-C792-4BF315A14814}"/>
              </a:ext>
            </a:extLst>
          </p:cNvPr>
          <p:cNvSpPr>
            <a:spLocks noGrp="1"/>
          </p:cNvSpPr>
          <p:nvPr>
            <p:ph type="pic" sz="quarter" idx="14"/>
          </p:nvPr>
        </p:nvSpPr>
        <p:spPr>
          <a:xfrm>
            <a:off x="5667469" y="1584357"/>
            <a:ext cx="6165410" cy="4955518"/>
          </a:xfrm>
        </p:spPr>
        <p:txBody>
          <a:bodyPr>
            <a:normAutofit/>
          </a:bodyPr>
          <a:lstStyle/>
          <a:p>
            <a:pPr algn="ctr"/>
            <a:r>
              <a:rPr lang="en-US" sz="2000">
                <a:solidFill>
                  <a:srgbClr val="004150"/>
                </a:solidFill>
                <a:effectLst/>
                <a:latin typeface="Arial" panose="020B0604020202020204" pitchFamily="34" charset="0"/>
                <a:ea typeface="Calibri" panose="020F0502020204030204" pitchFamily="34" charset="0"/>
                <a:cs typeface="Arial" panose="020B0604020202020204" pitchFamily="34" charset="0"/>
              </a:rPr>
              <a:t>Tracking readiness? </a:t>
            </a:r>
          </a:p>
          <a:p>
            <a:pPr algn="ctr"/>
            <a:r>
              <a:rPr lang="en-US" sz="2000">
                <a:solidFill>
                  <a:srgbClr val="004150"/>
                </a:solidFill>
                <a:effectLst/>
                <a:latin typeface="Arial" panose="020B0604020202020204" pitchFamily="34" charset="0"/>
                <a:ea typeface="Calibri" panose="020F0502020204030204" pitchFamily="34" charset="0"/>
                <a:cs typeface="Arial" panose="020B0604020202020204" pitchFamily="34" charset="0"/>
              </a:rPr>
              <a:t>Accessing e-</a:t>
            </a:r>
            <a:r>
              <a:rPr lang="en-US" sz="2000" err="1">
                <a:solidFill>
                  <a:srgbClr val="004150"/>
                </a:solidFill>
                <a:effectLst/>
                <a:latin typeface="Arial" panose="020B0604020202020204" pitchFamily="34" charset="0"/>
                <a:ea typeface="Calibri" panose="020F0502020204030204" pitchFamily="34" charset="0"/>
                <a:cs typeface="Arial" panose="020B0604020202020204" pitchFamily="34" charset="0"/>
              </a:rPr>
              <a:t>asTTle</a:t>
            </a:r>
            <a:r>
              <a:rPr lang="en-US" sz="2000">
                <a:solidFill>
                  <a:srgbClr val="004150"/>
                </a:solidFill>
                <a:effectLst/>
                <a:latin typeface="Arial" panose="020B0604020202020204" pitchFamily="34" charset="0"/>
                <a:ea typeface="Calibri" panose="020F0502020204030204" pitchFamily="34" charset="0"/>
                <a:cs typeface="Arial" panose="020B0604020202020204" pitchFamily="34" charset="0"/>
              </a:rPr>
              <a:t> or similar results? </a:t>
            </a:r>
          </a:p>
          <a:p>
            <a:pPr algn="ctr"/>
            <a:r>
              <a:rPr lang="en-US" sz="2000">
                <a:solidFill>
                  <a:srgbClr val="004150"/>
                </a:solidFill>
                <a:effectLst/>
                <a:latin typeface="Arial" panose="020B0604020202020204" pitchFamily="34" charset="0"/>
                <a:ea typeface="Calibri" panose="020F0502020204030204" pitchFamily="34" charset="0"/>
                <a:cs typeface="Arial" panose="020B0604020202020204" pitchFamily="34" charset="0"/>
              </a:rPr>
              <a:t>Teaching across the curriculum? </a:t>
            </a:r>
          </a:p>
          <a:p>
            <a:pPr algn="ctr"/>
            <a:r>
              <a:rPr lang="en-US" sz="2000">
                <a:solidFill>
                  <a:srgbClr val="004150"/>
                </a:solidFill>
                <a:effectLst/>
                <a:latin typeface="Arial" panose="020B0604020202020204" pitchFamily="34" charset="0"/>
                <a:ea typeface="Calibri" panose="020F0502020204030204" pitchFamily="34" charset="0"/>
                <a:cs typeface="Arial" panose="020B0604020202020204" pitchFamily="34" charset="0"/>
              </a:rPr>
              <a:t>Making entries? Checking entries? </a:t>
            </a:r>
          </a:p>
          <a:p>
            <a:pPr algn="ctr"/>
            <a:r>
              <a:rPr lang="en-US" sz="2000">
                <a:solidFill>
                  <a:srgbClr val="004150"/>
                </a:solidFill>
                <a:effectLst/>
                <a:latin typeface="Arial" panose="020B0604020202020204" pitchFamily="34" charset="0"/>
                <a:ea typeface="Calibri" panose="020F0502020204030204" pitchFamily="34" charset="0"/>
                <a:cs typeface="Arial" panose="020B0604020202020204" pitchFamily="34" charset="0"/>
              </a:rPr>
              <a:t>Explaining how it works? </a:t>
            </a:r>
          </a:p>
          <a:p>
            <a:pPr algn="ctr"/>
            <a:r>
              <a:rPr lang="en-US" sz="2000">
                <a:solidFill>
                  <a:srgbClr val="004150"/>
                </a:solidFill>
                <a:effectLst/>
                <a:latin typeface="Arial" panose="020B0604020202020204" pitchFamily="34" charset="0"/>
                <a:ea typeface="Calibri" panose="020F0502020204030204" pitchFamily="34" charset="0"/>
                <a:cs typeface="Arial" panose="020B0604020202020204" pitchFamily="34" charset="0"/>
              </a:rPr>
              <a:t>Using the additional standards? </a:t>
            </a:r>
          </a:p>
          <a:p>
            <a:pPr algn="ctr"/>
            <a:r>
              <a:rPr lang="en-US" sz="2000">
                <a:solidFill>
                  <a:srgbClr val="004150"/>
                </a:solidFill>
                <a:effectLst/>
                <a:latin typeface="Arial" panose="020B0604020202020204" pitchFamily="34" charset="0"/>
                <a:ea typeface="Calibri" panose="020F0502020204030204" pitchFamily="34" charset="0"/>
                <a:cs typeface="Arial" panose="020B0604020202020204" pitchFamily="34" charset="0"/>
              </a:rPr>
              <a:t>Checking standards with eligibility requirements? </a:t>
            </a:r>
          </a:p>
          <a:p>
            <a:pPr algn="ctr"/>
            <a:r>
              <a:rPr lang="en-US" sz="2000">
                <a:solidFill>
                  <a:srgbClr val="004150"/>
                </a:solidFill>
                <a:effectLst/>
                <a:latin typeface="Arial" panose="020B0604020202020204" pitchFamily="34" charset="0"/>
                <a:ea typeface="Calibri" panose="020F0502020204030204" pitchFamily="34" charset="0"/>
                <a:cs typeface="Arial" panose="020B0604020202020204" pitchFamily="34" charset="0"/>
              </a:rPr>
              <a:t>Overseeing transferring students’ readiness? </a:t>
            </a:r>
          </a:p>
          <a:p>
            <a:pPr algn="ctr"/>
            <a:r>
              <a:rPr lang="en-US" sz="2000">
                <a:solidFill>
                  <a:srgbClr val="004150"/>
                </a:solidFill>
                <a:effectLst/>
                <a:latin typeface="Arial" panose="020B0604020202020204" pitchFamily="34" charset="0"/>
                <a:ea typeface="Calibri" panose="020F0502020204030204" pitchFamily="34" charset="0"/>
                <a:cs typeface="Arial" panose="020B0604020202020204" pitchFamily="34" charset="0"/>
              </a:rPr>
              <a:t>Monitoring progress? </a:t>
            </a:r>
          </a:p>
          <a:p>
            <a:pPr algn="ctr"/>
            <a:r>
              <a:rPr lang="en-US" sz="2000">
                <a:solidFill>
                  <a:srgbClr val="004150"/>
                </a:solidFill>
                <a:effectLst/>
                <a:latin typeface="Arial" panose="020B0604020202020204" pitchFamily="34" charset="0"/>
                <a:ea typeface="Calibri" panose="020F0502020204030204" pitchFamily="34" charset="0"/>
                <a:cs typeface="Arial" panose="020B0604020202020204" pitchFamily="34" charset="0"/>
              </a:rPr>
              <a:t>Compiling strategies for classroom use? </a:t>
            </a:r>
          </a:p>
          <a:p>
            <a:pPr algn="ctr"/>
            <a:r>
              <a:rPr lang="en-US" sz="2000">
                <a:solidFill>
                  <a:srgbClr val="004150"/>
                </a:solidFill>
                <a:effectLst/>
                <a:latin typeface="Arial" panose="020B0604020202020204" pitchFamily="34" charset="0"/>
                <a:ea typeface="Calibri" panose="020F0502020204030204" pitchFamily="34" charset="0"/>
                <a:cs typeface="Arial" panose="020B0604020202020204" pitchFamily="34" charset="0"/>
              </a:rPr>
              <a:t>Leading professional learning?</a:t>
            </a:r>
            <a:endParaRPr lang="en-NZ" sz="2000">
              <a:solidFill>
                <a:srgbClr val="004150"/>
              </a:solidFill>
              <a:effectLst/>
              <a:latin typeface="Calibri" panose="020F0502020204030204" pitchFamily="34" charset="0"/>
              <a:ea typeface="Calibri" panose="020F0502020204030204" pitchFamily="34" charset="0"/>
              <a:cs typeface="Arial" panose="020B0604020202020204" pitchFamily="34" charset="0"/>
            </a:endParaRPr>
          </a:p>
          <a:p>
            <a:endParaRPr lang="en-NZ"/>
          </a:p>
        </p:txBody>
      </p:sp>
      <p:sp>
        <p:nvSpPr>
          <p:cNvPr id="8" name="TextBox 7">
            <a:extLst>
              <a:ext uri="{FF2B5EF4-FFF2-40B4-BE49-F238E27FC236}">
                <a16:creationId xmlns:a16="http://schemas.microsoft.com/office/drawing/2014/main" id="{D58A47D0-EFEE-1B22-8B00-97D620917A6E}"/>
              </a:ext>
            </a:extLst>
          </p:cNvPr>
          <p:cNvSpPr txBox="1"/>
          <p:nvPr/>
        </p:nvSpPr>
        <p:spPr>
          <a:xfrm>
            <a:off x="794244" y="5866645"/>
            <a:ext cx="1971519" cy="369332"/>
          </a:xfrm>
          <a:prstGeom prst="rect">
            <a:avLst/>
          </a:prstGeom>
          <a:noFill/>
        </p:spPr>
        <p:txBody>
          <a:bodyPr wrap="square" rtlCol="0">
            <a:spAutoFit/>
          </a:bodyPr>
          <a:lstStyle/>
          <a:p>
            <a:r>
              <a:rPr lang="en-NZ" b="1">
                <a:solidFill>
                  <a:srgbClr val="004150"/>
                </a:solidFill>
              </a:rPr>
              <a:t>page 8</a:t>
            </a:r>
          </a:p>
        </p:txBody>
      </p:sp>
      <p:graphicFrame>
        <p:nvGraphicFramePr>
          <p:cNvPr id="9" name="Table 8">
            <a:extLst>
              <a:ext uri="{FF2B5EF4-FFF2-40B4-BE49-F238E27FC236}">
                <a16:creationId xmlns:a16="http://schemas.microsoft.com/office/drawing/2014/main" id="{D6DB2C57-9513-C6D2-9B8D-7D128E613B88}"/>
              </a:ext>
            </a:extLst>
          </p:cNvPr>
          <p:cNvGraphicFramePr>
            <a:graphicFrameLocks noGrp="1"/>
          </p:cNvGraphicFramePr>
          <p:nvPr>
            <p:extLst>
              <p:ext uri="{D42A27DB-BD31-4B8C-83A1-F6EECF244321}">
                <p14:modId xmlns:p14="http://schemas.microsoft.com/office/powerpoint/2010/main" val="2249348556"/>
              </p:ext>
            </p:extLst>
          </p:nvPr>
        </p:nvGraphicFramePr>
        <p:xfrm>
          <a:off x="898901" y="3431817"/>
          <a:ext cx="4562568" cy="2804160"/>
        </p:xfrm>
        <a:graphic>
          <a:graphicData uri="http://schemas.openxmlformats.org/drawingml/2006/table">
            <a:tbl>
              <a:tblPr firstRow="1" bandRow="1">
                <a:tableStyleId>{5C22544A-7EE6-4342-B048-85BDC9FD1C3A}</a:tableStyleId>
              </a:tblPr>
              <a:tblGrid>
                <a:gridCol w="4562568">
                  <a:extLst>
                    <a:ext uri="{9D8B030D-6E8A-4147-A177-3AD203B41FA5}">
                      <a16:colId xmlns:a16="http://schemas.microsoft.com/office/drawing/2014/main" val="852664230"/>
                    </a:ext>
                  </a:extLst>
                </a:gridCol>
              </a:tblGrid>
              <a:tr h="27785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a:solidFill>
                            <a:srgbClr val="004150"/>
                          </a:solidFill>
                          <a:effectLst/>
                          <a:latin typeface="Arial" panose="020B0604020202020204" pitchFamily="34" charset="0"/>
                          <a:ea typeface="Calibri" panose="020F0502020204030204" pitchFamily="34" charset="0"/>
                          <a:cs typeface="Arial" panose="020B0604020202020204" pitchFamily="34" charset="0"/>
                        </a:rPr>
                        <a:t>How will your teachers help students to complete the co-requisite requirement?</a:t>
                      </a:r>
                      <a:endParaRPr lang="en-NZ" sz="3200">
                        <a:solidFill>
                          <a:srgbClr val="004150"/>
                        </a:solidFill>
                        <a:effectLst/>
                        <a:latin typeface="Calibri" panose="020F0502020204030204" pitchFamily="34" charset="0"/>
                        <a:ea typeface="Calibri" panose="020F0502020204030204" pitchFamily="34" charset="0"/>
                        <a:cs typeface="Arial" panose="020B0604020202020204" pitchFamily="34" charset="0"/>
                      </a:endParaRPr>
                    </a:p>
                    <a:p>
                      <a:endParaRPr lang="en-NZ"/>
                    </a:p>
                  </a:txBody>
                  <a:tcPr>
                    <a:solidFill>
                      <a:srgbClr val="93CCCD"/>
                    </a:solidFill>
                  </a:tcPr>
                </a:tc>
                <a:extLst>
                  <a:ext uri="{0D108BD9-81ED-4DB2-BD59-A6C34878D82A}">
                    <a16:rowId xmlns:a16="http://schemas.microsoft.com/office/drawing/2014/main" val="3518975075"/>
                  </a:ext>
                </a:extLst>
              </a:tr>
            </a:tbl>
          </a:graphicData>
        </a:graphic>
      </p:graphicFrame>
    </p:spTree>
    <p:extLst>
      <p:ext uri="{BB962C8B-B14F-4D97-AF65-F5344CB8AC3E}">
        <p14:creationId xmlns:p14="http://schemas.microsoft.com/office/powerpoint/2010/main" val="1931781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F6054-D481-F7A6-E593-FEEDAFCF74F4}"/>
              </a:ext>
            </a:extLst>
          </p:cNvPr>
          <p:cNvSpPr>
            <a:spLocks noGrp="1"/>
          </p:cNvSpPr>
          <p:nvPr>
            <p:ph type="title"/>
          </p:nvPr>
        </p:nvSpPr>
        <p:spPr>
          <a:xfrm>
            <a:off x="1038686" y="1665957"/>
            <a:ext cx="10315113" cy="1095349"/>
          </a:xfrm>
        </p:spPr>
        <p:txBody>
          <a:bodyPr>
            <a:normAutofit/>
          </a:bodyPr>
          <a:lstStyle/>
          <a:p>
            <a:r>
              <a:rPr lang="en-NZ">
                <a:solidFill>
                  <a:srgbClr val="004150"/>
                </a:solidFill>
              </a:rPr>
              <a:t>Co-requisite transition – </a:t>
            </a:r>
            <a:br>
              <a:rPr lang="en-NZ">
                <a:solidFill>
                  <a:srgbClr val="004150"/>
                </a:solidFill>
              </a:rPr>
            </a:br>
            <a:r>
              <a:rPr lang="en-NZ">
                <a:solidFill>
                  <a:srgbClr val="004150"/>
                </a:solidFill>
              </a:rPr>
              <a:t>questions and scenarios for 2024</a:t>
            </a:r>
          </a:p>
        </p:txBody>
      </p:sp>
      <p:pic>
        <p:nvPicPr>
          <p:cNvPr id="7" name="Picture 6" descr="Sacred kingfisher | Kōtare | New Zealand Birds Online">
            <a:extLst>
              <a:ext uri="{FF2B5EF4-FFF2-40B4-BE49-F238E27FC236}">
                <a16:creationId xmlns:a16="http://schemas.microsoft.com/office/drawing/2014/main" id="{430C8122-1322-52EF-A1D9-9F2AAE282DE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26873" y="3619077"/>
            <a:ext cx="2793365" cy="2257425"/>
          </a:xfrm>
          <a:prstGeom prst="rect">
            <a:avLst/>
          </a:prstGeom>
          <a:noFill/>
          <a:ln>
            <a:noFill/>
          </a:ln>
        </p:spPr>
      </p:pic>
      <p:graphicFrame>
        <p:nvGraphicFramePr>
          <p:cNvPr id="10" name="Table 9">
            <a:extLst>
              <a:ext uri="{FF2B5EF4-FFF2-40B4-BE49-F238E27FC236}">
                <a16:creationId xmlns:a16="http://schemas.microsoft.com/office/drawing/2014/main" id="{A07627AB-C3DB-DEA0-DB20-105338BF46E9}"/>
              </a:ext>
            </a:extLst>
          </p:cNvPr>
          <p:cNvGraphicFramePr>
            <a:graphicFrameLocks noGrp="1"/>
          </p:cNvGraphicFramePr>
          <p:nvPr>
            <p:extLst>
              <p:ext uri="{D42A27DB-BD31-4B8C-83A1-F6EECF244321}">
                <p14:modId xmlns:p14="http://schemas.microsoft.com/office/powerpoint/2010/main" val="2481254590"/>
              </p:ext>
            </p:extLst>
          </p:nvPr>
        </p:nvGraphicFramePr>
        <p:xfrm>
          <a:off x="664036" y="3619076"/>
          <a:ext cx="7565564" cy="2257425"/>
        </p:xfrm>
        <a:graphic>
          <a:graphicData uri="http://schemas.openxmlformats.org/drawingml/2006/table">
            <a:tbl>
              <a:tblPr firstRow="1" bandRow="1">
                <a:tableStyleId>{5C22544A-7EE6-4342-B048-85BDC9FD1C3A}</a:tableStyleId>
              </a:tblPr>
              <a:tblGrid>
                <a:gridCol w="7565564">
                  <a:extLst>
                    <a:ext uri="{9D8B030D-6E8A-4147-A177-3AD203B41FA5}">
                      <a16:colId xmlns:a16="http://schemas.microsoft.com/office/drawing/2014/main" val="292616170"/>
                    </a:ext>
                  </a:extLst>
                </a:gridCol>
              </a:tblGrid>
              <a:tr h="2257425">
                <a:tc>
                  <a:txBody>
                    <a:bodyPr/>
                    <a:lstStyle/>
                    <a:p>
                      <a:pPr algn="ctr"/>
                      <a:r>
                        <a:rPr lang="en-NZ" sz="2400" b="1">
                          <a:solidFill>
                            <a:srgbClr val="004150"/>
                          </a:solidFill>
                        </a:rPr>
                        <a:t>Turn to page 10, quick questions – </a:t>
                      </a:r>
                    </a:p>
                    <a:p>
                      <a:pPr algn="ctr"/>
                      <a:endParaRPr lang="en-NZ" sz="2400" b="1">
                        <a:solidFill>
                          <a:srgbClr val="004150"/>
                        </a:solidFill>
                      </a:endParaRPr>
                    </a:p>
                    <a:p>
                      <a:pPr marL="0" indent="0" algn="ctr">
                        <a:buFont typeface="Arial" panose="020B0604020202020204" pitchFamily="34" charset="0"/>
                        <a:buNone/>
                      </a:pPr>
                      <a:r>
                        <a:rPr lang="en-NZ" sz="2400" b="1">
                          <a:solidFill>
                            <a:srgbClr val="004150"/>
                          </a:solidFill>
                        </a:rPr>
                        <a:t>Do you know or can you find?</a:t>
                      </a:r>
                    </a:p>
                    <a:p>
                      <a:pPr marL="285750" indent="-285750" algn="ctr">
                        <a:buFont typeface="Arial" panose="020B0604020202020204" pitchFamily="34" charset="0"/>
                        <a:buChar char="•"/>
                      </a:pPr>
                      <a:endParaRPr lang="en-NZ" sz="2400" b="1">
                        <a:solidFill>
                          <a:srgbClr val="004150"/>
                        </a:solidFill>
                      </a:endParaRPr>
                    </a:p>
                    <a:p>
                      <a:pPr marL="0" indent="0" algn="ctr">
                        <a:buFont typeface="Arial" panose="020B0604020202020204" pitchFamily="34" charset="0"/>
                        <a:buNone/>
                      </a:pPr>
                      <a:r>
                        <a:rPr lang="en-NZ" sz="2400" b="1">
                          <a:solidFill>
                            <a:srgbClr val="004150"/>
                          </a:solidFill>
                        </a:rPr>
                        <a:t>True or False?</a:t>
                      </a:r>
                    </a:p>
                    <a:p>
                      <a:endParaRPr lang="en-NZ"/>
                    </a:p>
                  </a:txBody>
                  <a:tcPr>
                    <a:solidFill>
                      <a:srgbClr val="93CCCD"/>
                    </a:solidFill>
                  </a:tcPr>
                </a:tc>
                <a:extLst>
                  <a:ext uri="{0D108BD9-81ED-4DB2-BD59-A6C34878D82A}">
                    <a16:rowId xmlns:a16="http://schemas.microsoft.com/office/drawing/2014/main" val="1867023983"/>
                  </a:ext>
                </a:extLst>
              </a:tr>
            </a:tbl>
          </a:graphicData>
        </a:graphic>
      </p:graphicFrame>
    </p:spTree>
    <p:extLst>
      <p:ext uri="{BB962C8B-B14F-4D97-AF65-F5344CB8AC3E}">
        <p14:creationId xmlns:p14="http://schemas.microsoft.com/office/powerpoint/2010/main" val="3602529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3E44C-DBF7-58C3-CED4-AE0A6DC6425E}"/>
              </a:ext>
            </a:extLst>
          </p:cNvPr>
          <p:cNvSpPr>
            <a:spLocks noGrp="1"/>
          </p:cNvSpPr>
          <p:nvPr>
            <p:ph type="title"/>
          </p:nvPr>
        </p:nvSpPr>
        <p:spPr/>
        <p:txBody>
          <a:bodyPr>
            <a:normAutofit fontScale="90000"/>
          </a:bodyPr>
          <a:lstStyle/>
          <a:p>
            <a:r>
              <a:rPr lang="en-NZ">
                <a:solidFill>
                  <a:srgbClr val="004150"/>
                </a:solidFill>
              </a:rPr>
              <a:t>New Level One Achievement Standards – </a:t>
            </a:r>
            <a:br>
              <a:rPr lang="en-NZ">
                <a:solidFill>
                  <a:srgbClr val="004150"/>
                </a:solidFill>
              </a:rPr>
            </a:br>
            <a:r>
              <a:rPr lang="en-NZ">
                <a:solidFill>
                  <a:srgbClr val="004150"/>
                </a:solidFill>
              </a:rPr>
              <a:t>Implications for processes, practice and review</a:t>
            </a:r>
          </a:p>
        </p:txBody>
      </p:sp>
      <p:sp>
        <p:nvSpPr>
          <p:cNvPr id="6" name="Text Placeholder 5">
            <a:extLst>
              <a:ext uri="{FF2B5EF4-FFF2-40B4-BE49-F238E27FC236}">
                <a16:creationId xmlns:a16="http://schemas.microsoft.com/office/drawing/2014/main" id="{1FBA24A8-8F0D-9DC8-6E26-44FE4EC056A4}"/>
              </a:ext>
            </a:extLst>
          </p:cNvPr>
          <p:cNvSpPr>
            <a:spLocks noGrp="1"/>
          </p:cNvSpPr>
          <p:nvPr>
            <p:ph type="body" sz="quarter" idx="13"/>
          </p:nvPr>
        </p:nvSpPr>
        <p:spPr>
          <a:xfrm>
            <a:off x="1038225" y="2569029"/>
            <a:ext cx="5867901" cy="3698421"/>
          </a:xfrm>
        </p:spPr>
        <p:txBody>
          <a:bodyPr/>
          <a:lstStyle/>
          <a:p>
            <a:endParaRPr lang="en-NZ"/>
          </a:p>
          <a:p>
            <a:endParaRPr lang="en-NZ"/>
          </a:p>
          <a:p>
            <a:endParaRPr lang="en-NZ"/>
          </a:p>
          <a:p>
            <a:endParaRPr lang="en-NZ"/>
          </a:p>
          <a:p>
            <a:r>
              <a:rPr lang="en-NZ">
                <a:solidFill>
                  <a:srgbClr val="004150"/>
                </a:solidFill>
              </a:rPr>
              <a:t>See the appendices on pages 34 – 37</a:t>
            </a:r>
          </a:p>
          <a:p>
            <a:endParaRPr lang="en-NZ">
              <a:solidFill>
                <a:srgbClr val="004150"/>
              </a:solidFill>
            </a:endParaRPr>
          </a:p>
          <a:p>
            <a:r>
              <a:rPr lang="en-NZ">
                <a:solidFill>
                  <a:srgbClr val="004150"/>
                </a:solidFill>
              </a:rPr>
              <a:t>These are accurate lists according to the assessment specifications in early February 2024. Keep alert for any changes. </a:t>
            </a:r>
          </a:p>
        </p:txBody>
      </p:sp>
      <p:pic>
        <p:nvPicPr>
          <p:cNvPr id="7" name="Picture 6" descr="Weird puking bird' tops NZ's avian beauty contest">
            <a:extLst>
              <a:ext uri="{FF2B5EF4-FFF2-40B4-BE49-F238E27FC236}">
                <a16:creationId xmlns:a16="http://schemas.microsoft.com/office/drawing/2014/main" id="{A121DF20-770E-FE00-187E-1B0D273474E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73799" y="3773488"/>
            <a:ext cx="3338830" cy="1876425"/>
          </a:xfrm>
          <a:prstGeom prst="rect">
            <a:avLst/>
          </a:prstGeom>
          <a:noFill/>
          <a:ln>
            <a:noFill/>
          </a:ln>
        </p:spPr>
      </p:pic>
    </p:spTree>
    <p:extLst>
      <p:ext uri="{BB962C8B-B14F-4D97-AF65-F5344CB8AC3E}">
        <p14:creationId xmlns:p14="http://schemas.microsoft.com/office/powerpoint/2010/main" val="1554527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A7F22-1D89-E7A0-245C-CC63B831E25A}"/>
              </a:ext>
            </a:extLst>
          </p:cNvPr>
          <p:cNvSpPr>
            <a:spLocks noGrp="1"/>
          </p:cNvSpPr>
          <p:nvPr>
            <p:ph type="title"/>
          </p:nvPr>
        </p:nvSpPr>
        <p:spPr>
          <a:xfrm>
            <a:off x="558051" y="1661541"/>
            <a:ext cx="4484729" cy="1235568"/>
          </a:xfrm>
        </p:spPr>
        <p:txBody>
          <a:bodyPr>
            <a:noAutofit/>
          </a:bodyPr>
          <a:lstStyle/>
          <a:p>
            <a:pPr algn="ctr"/>
            <a:r>
              <a:rPr lang="en-NZ" sz="5400">
                <a:solidFill>
                  <a:srgbClr val="004150"/>
                </a:solidFill>
              </a:rPr>
              <a:t>Appendices </a:t>
            </a:r>
            <a:br>
              <a:rPr lang="en-NZ" sz="5400">
                <a:solidFill>
                  <a:srgbClr val="004150"/>
                </a:solidFill>
              </a:rPr>
            </a:br>
            <a:r>
              <a:rPr lang="en-NZ" sz="4400">
                <a:solidFill>
                  <a:srgbClr val="004150"/>
                </a:solidFill>
              </a:rPr>
              <a:t>5 quick questions</a:t>
            </a:r>
            <a:br>
              <a:rPr lang="en-NZ" sz="4400"/>
            </a:br>
            <a:br>
              <a:rPr lang="en-NZ" sz="4400">
                <a:solidFill>
                  <a:srgbClr val="004150"/>
                </a:solidFill>
              </a:rPr>
            </a:br>
            <a:r>
              <a:rPr lang="en-NZ" sz="2800">
                <a:solidFill>
                  <a:srgbClr val="004150"/>
                </a:solidFill>
              </a:rPr>
              <a:t>There are new L1 standards for 45 subjects</a:t>
            </a:r>
            <a:br>
              <a:rPr lang="en-NZ" sz="4400"/>
            </a:br>
            <a:endParaRPr lang="en-NZ" sz="4400"/>
          </a:p>
        </p:txBody>
      </p:sp>
      <p:pic>
        <p:nvPicPr>
          <p:cNvPr id="2050" name="Picture 2" descr="The Curious Kiwis">
            <a:extLst>
              <a:ext uri="{FF2B5EF4-FFF2-40B4-BE49-F238E27FC236}">
                <a16:creationId xmlns:a16="http://schemas.microsoft.com/office/drawing/2014/main" id="{2C596737-E09B-6382-25D3-20EAD10F3AC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961" b="8204"/>
          <a:stretch/>
        </p:blipFill>
        <p:spPr bwMode="auto">
          <a:xfrm>
            <a:off x="314125" y="5196459"/>
            <a:ext cx="1931136" cy="15031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a:extLst>
              <a:ext uri="{FF2B5EF4-FFF2-40B4-BE49-F238E27FC236}">
                <a16:creationId xmlns:a16="http://schemas.microsoft.com/office/drawing/2014/main" id="{A259D8BC-91E0-6904-8274-A43B6B6D8F1C}"/>
              </a:ext>
            </a:extLst>
          </p:cNvPr>
          <p:cNvGraphicFramePr>
            <a:graphicFrameLocks noGrp="1"/>
          </p:cNvGraphicFramePr>
          <p:nvPr>
            <p:extLst>
              <p:ext uri="{D42A27DB-BD31-4B8C-83A1-F6EECF244321}">
                <p14:modId xmlns:p14="http://schemas.microsoft.com/office/powerpoint/2010/main" val="288157733"/>
              </p:ext>
            </p:extLst>
          </p:nvPr>
        </p:nvGraphicFramePr>
        <p:xfrm>
          <a:off x="5570622" y="1552074"/>
          <a:ext cx="5660188" cy="4836693"/>
        </p:xfrm>
        <a:graphic>
          <a:graphicData uri="http://schemas.openxmlformats.org/drawingml/2006/table">
            <a:tbl>
              <a:tblPr firstRow="1" bandRow="1">
                <a:tableStyleId>{5C22544A-7EE6-4342-B048-85BDC9FD1C3A}</a:tableStyleId>
              </a:tblPr>
              <a:tblGrid>
                <a:gridCol w="5660188">
                  <a:extLst>
                    <a:ext uri="{9D8B030D-6E8A-4147-A177-3AD203B41FA5}">
                      <a16:colId xmlns:a16="http://schemas.microsoft.com/office/drawing/2014/main" val="2992472549"/>
                    </a:ext>
                  </a:extLst>
                </a:gridCol>
              </a:tblGrid>
              <a:tr h="4836693">
                <a:tc>
                  <a:txBody>
                    <a:bodyPr/>
                    <a:lstStyle/>
                    <a:p>
                      <a:pPr marL="514350" indent="-514350">
                        <a:lnSpc>
                          <a:spcPct val="150000"/>
                        </a:lnSpc>
                        <a:buFont typeface="+mj-lt"/>
                        <a:buAutoNum type="arabicParenR"/>
                      </a:pPr>
                      <a:r>
                        <a:rPr lang="en-NZ" sz="2000" b="1">
                          <a:solidFill>
                            <a:srgbClr val="004150"/>
                          </a:solidFill>
                        </a:rPr>
                        <a:t>How many 1.4s can be assessed in exams or TAPA?</a:t>
                      </a:r>
                    </a:p>
                    <a:p>
                      <a:pPr marL="514350" indent="-514350">
                        <a:lnSpc>
                          <a:spcPct val="150000"/>
                        </a:lnSpc>
                        <a:buFont typeface="+mj-lt"/>
                        <a:buAutoNum type="arabicParenR"/>
                      </a:pPr>
                      <a:r>
                        <a:rPr lang="en-NZ" sz="2000" b="1">
                          <a:solidFill>
                            <a:srgbClr val="004150"/>
                          </a:solidFill>
                        </a:rPr>
                        <a:t>How many 1.3s can be assessed with submissions or kete manarua?</a:t>
                      </a:r>
                    </a:p>
                    <a:p>
                      <a:pPr marL="514350" indent="-514350">
                        <a:lnSpc>
                          <a:spcPct val="150000"/>
                        </a:lnSpc>
                        <a:buFont typeface="+mj-lt"/>
                        <a:buAutoNum type="arabicParenR"/>
                      </a:pPr>
                      <a:r>
                        <a:rPr lang="en-NZ" sz="2000" b="1">
                          <a:solidFill>
                            <a:srgbClr val="004150"/>
                          </a:solidFill>
                        </a:rPr>
                        <a:t>How many exams are paper-only?</a:t>
                      </a:r>
                    </a:p>
                    <a:p>
                      <a:pPr marL="514350" indent="-514350">
                        <a:lnSpc>
                          <a:spcPct val="150000"/>
                        </a:lnSpc>
                        <a:buFont typeface="+mj-lt"/>
                        <a:buAutoNum type="arabicParenR"/>
                      </a:pPr>
                      <a:r>
                        <a:rPr lang="en-NZ" sz="2000" b="1">
                          <a:solidFill>
                            <a:srgbClr val="004150"/>
                          </a:solidFill>
                        </a:rPr>
                        <a:t>How many subjects can be assessed with 2 submitted standards?</a:t>
                      </a:r>
                    </a:p>
                    <a:p>
                      <a:pPr marL="514350" indent="-514350">
                        <a:lnSpc>
                          <a:spcPct val="150000"/>
                        </a:lnSpc>
                        <a:buFont typeface="+mj-lt"/>
                        <a:buAutoNum type="arabicParenR"/>
                      </a:pPr>
                      <a:r>
                        <a:rPr lang="en-NZ" sz="2000" b="1">
                          <a:solidFill>
                            <a:srgbClr val="004150"/>
                          </a:solidFill>
                        </a:rPr>
                        <a:t>Which Learning Area has the most EN2 Mātauranga Māori notes?</a:t>
                      </a:r>
                    </a:p>
                    <a:p>
                      <a:endParaRPr lang="en-NZ"/>
                    </a:p>
                  </a:txBody>
                  <a:tcPr>
                    <a:solidFill>
                      <a:srgbClr val="93CCCD"/>
                    </a:solidFill>
                  </a:tcPr>
                </a:tc>
                <a:extLst>
                  <a:ext uri="{0D108BD9-81ED-4DB2-BD59-A6C34878D82A}">
                    <a16:rowId xmlns:a16="http://schemas.microsoft.com/office/drawing/2014/main" val="2574252452"/>
                  </a:ext>
                </a:extLst>
              </a:tr>
            </a:tbl>
          </a:graphicData>
        </a:graphic>
      </p:graphicFrame>
    </p:spTree>
    <p:extLst>
      <p:ext uri="{BB962C8B-B14F-4D97-AF65-F5344CB8AC3E}">
        <p14:creationId xmlns:p14="http://schemas.microsoft.com/office/powerpoint/2010/main" val="11251005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D22D4-9D87-17EB-8BF7-DDC2033C8E44}"/>
              </a:ext>
            </a:extLst>
          </p:cNvPr>
          <p:cNvSpPr>
            <a:spLocks noGrp="1"/>
          </p:cNvSpPr>
          <p:nvPr>
            <p:ph type="title"/>
          </p:nvPr>
        </p:nvSpPr>
        <p:spPr>
          <a:xfrm>
            <a:off x="1038686" y="1665957"/>
            <a:ext cx="10315113" cy="1231151"/>
          </a:xfrm>
        </p:spPr>
        <p:txBody>
          <a:bodyPr>
            <a:normAutofit/>
          </a:bodyPr>
          <a:lstStyle/>
          <a:p>
            <a:r>
              <a:rPr lang="en-NZ">
                <a:solidFill>
                  <a:srgbClr val="004150"/>
                </a:solidFill>
              </a:rPr>
              <a:t>New Level One Achievement standards – implications for your calendar </a:t>
            </a:r>
          </a:p>
        </p:txBody>
      </p:sp>
      <p:pic>
        <p:nvPicPr>
          <p:cNvPr id="9" name="Picture 8" descr="Bird of the Year - Wikipedia">
            <a:extLst>
              <a:ext uri="{FF2B5EF4-FFF2-40B4-BE49-F238E27FC236}">
                <a16:creationId xmlns:a16="http://schemas.microsoft.com/office/drawing/2014/main" id="{F79221D2-1051-7997-A1E8-51DDC4CE1E2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37550" y="3486092"/>
            <a:ext cx="2154526" cy="2689201"/>
          </a:xfrm>
          <a:prstGeom prst="rect">
            <a:avLst/>
          </a:prstGeom>
          <a:noFill/>
          <a:ln>
            <a:noFill/>
          </a:ln>
        </p:spPr>
      </p:pic>
      <p:graphicFrame>
        <p:nvGraphicFramePr>
          <p:cNvPr id="7" name="Table 6">
            <a:extLst>
              <a:ext uri="{FF2B5EF4-FFF2-40B4-BE49-F238E27FC236}">
                <a16:creationId xmlns:a16="http://schemas.microsoft.com/office/drawing/2014/main" id="{189CB247-EA4C-A306-7EB6-D09C59CB22F3}"/>
              </a:ext>
            </a:extLst>
          </p:cNvPr>
          <p:cNvGraphicFramePr>
            <a:graphicFrameLocks noGrp="1"/>
          </p:cNvGraphicFramePr>
          <p:nvPr>
            <p:extLst>
              <p:ext uri="{D42A27DB-BD31-4B8C-83A1-F6EECF244321}">
                <p14:modId xmlns:p14="http://schemas.microsoft.com/office/powerpoint/2010/main" val="4156260761"/>
              </p:ext>
            </p:extLst>
          </p:nvPr>
        </p:nvGraphicFramePr>
        <p:xfrm>
          <a:off x="1085944" y="3486091"/>
          <a:ext cx="8128000" cy="2689202"/>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2951699599"/>
                    </a:ext>
                  </a:extLst>
                </a:gridCol>
              </a:tblGrid>
              <a:tr h="2689202">
                <a:tc>
                  <a:txBody>
                    <a:bodyPr/>
                    <a:lstStyle/>
                    <a:p>
                      <a:pPr>
                        <a:lnSpc>
                          <a:spcPct val="107000"/>
                        </a:lnSpc>
                        <a:spcAft>
                          <a:spcPts val="800"/>
                        </a:spcAft>
                      </a:pPr>
                      <a:endParaRPr lang="en-NZ" sz="800" b="0">
                        <a:solidFill>
                          <a:srgbClr val="004150"/>
                        </a:solidFill>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2400" b="1">
                          <a:solidFill>
                            <a:srgbClr val="004150"/>
                          </a:solidFill>
                          <a:effectLst/>
                          <a:latin typeface="Arial" panose="020B0604020202020204" pitchFamily="34" charset="0"/>
                          <a:ea typeface="Calibri" panose="020F0502020204030204" pitchFamily="34" charset="0"/>
                          <a:cs typeface="Arial" panose="020B0604020202020204" pitchFamily="34" charset="0"/>
                        </a:rPr>
                        <a:t>What are the implications of the Appendices for your:</a:t>
                      </a:r>
                    </a:p>
                    <a:p>
                      <a:pPr>
                        <a:lnSpc>
                          <a:spcPct val="107000"/>
                        </a:lnSpc>
                        <a:spcAft>
                          <a:spcPts val="800"/>
                        </a:spcAft>
                      </a:pPr>
                      <a:endParaRPr lang="en-US" sz="800" b="1">
                        <a:solidFill>
                          <a:srgbClr val="004150"/>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US" sz="2400" b="1">
                          <a:solidFill>
                            <a:srgbClr val="004150"/>
                          </a:solidFill>
                          <a:latin typeface="Arial" panose="020B0604020202020204" pitchFamily="34" charset="0"/>
                          <a:ea typeface="Calibri" panose="020F0502020204030204" pitchFamily="34" charset="0"/>
                          <a:cs typeface="Arial" panose="020B0604020202020204" pitchFamily="34" charset="0"/>
                        </a:rPr>
                        <a:t>-</a:t>
                      </a:r>
                      <a:r>
                        <a:rPr lang="en-US" sz="2400" b="1">
                          <a:solidFill>
                            <a:srgbClr val="004150"/>
                          </a:solidFill>
                          <a:effectLst/>
                          <a:latin typeface="Arial" panose="020B0604020202020204" pitchFamily="34" charset="0"/>
                          <a:ea typeface="Calibri" panose="020F0502020204030204" pitchFamily="34" charset="0"/>
                          <a:cs typeface="Arial" panose="020B0604020202020204" pitchFamily="34" charset="0"/>
                        </a:rPr>
                        <a:t> school calendar? </a:t>
                      </a:r>
                      <a:endParaRPr lang="en-NZ" sz="2400" b="1">
                        <a:solidFill>
                          <a:srgbClr val="004150"/>
                        </a:solidFill>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2400" b="1">
                          <a:solidFill>
                            <a:srgbClr val="004150"/>
                          </a:solidFill>
                          <a:latin typeface="Arial" panose="020B0604020202020204" pitchFamily="34" charset="0"/>
                          <a:ea typeface="Calibri" panose="020F0502020204030204" pitchFamily="34" charset="0"/>
                          <a:cs typeface="Arial" panose="020B0604020202020204" pitchFamily="34" charset="0"/>
                        </a:rPr>
                        <a:t>- </a:t>
                      </a:r>
                      <a:r>
                        <a:rPr lang="en-US" sz="2400" b="1">
                          <a:solidFill>
                            <a:srgbClr val="004150"/>
                          </a:solidFill>
                          <a:effectLst/>
                          <a:latin typeface="Arial" panose="020B0604020202020204" pitchFamily="34" charset="0"/>
                          <a:ea typeface="Calibri" panose="020F0502020204030204" pitchFamily="34" charset="0"/>
                          <a:cs typeface="Arial" panose="020B0604020202020204" pitchFamily="34" charset="0"/>
                        </a:rPr>
                        <a:t>usual assessment calendar / oversight of timing? </a:t>
                      </a:r>
                      <a:endParaRPr lang="en-NZ" sz="2400" b="1">
                        <a:solidFill>
                          <a:srgbClr val="004150"/>
                        </a:solidFill>
                        <a:effectLst/>
                        <a:latin typeface="Calibri" panose="020F0502020204030204" pitchFamily="34" charset="0"/>
                        <a:ea typeface="Calibri" panose="020F0502020204030204" pitchFamily="34" charset="0"/>
                        <a:cs typeface="Arial" panose="020B0604020202020204" pitchFamily="34" charset="0"/>
                      </a:endParaRPr>
                    </a:p>
                    <a:p>
                      <a:endParaRPr lang="en-NZ"/>
                    </a:p>
                  </a:txBody>
                  <a:tcPr>
                    <a:solidFill>
                      <a:srgbClr val="93CCCD"/>
                    </a:solidFill>
                  </a:tcPr>
                </a:tc>
                <a:extLst>
                  <a:ext uri="{0D108BD9-81ED-4DB2-BD59-A6C34878D82A}">
                    <a16:rowId xmlns:a16="http://schemas.microsoft.com/office/drawing/2014/main" val="3978643488"/>
                  </a:ext>
                </a:extLst>
              </a:tr>
            </a:tbl>
          </a:graphicData>
        </a:graphic>
      </p:graphicFrame>
    </p:spTree>
    <p:extLst>
      <p:ext uri="{BB962C8B-B14F-4D97-AF65-F5344CB8AC3E}">
        <p14:creationId xmlns:p14="http://schemas.microsoft.com/office/powerpoint/2010/main" val="2287738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D22D4-9D87-17EB-8BF7-DDC2033C8E44}"/>
              </a:ext>
            </a:extLst>
          </p:cNvPr>
          <p:cNvSpPr>
            <a:spLocks noGrp="1"/>
          </p:cNvSpPr>
          <p:nvPr>
            <p:ph type="title"/>
          </p:nvPr>
        </p:nvSpPr>
        <p:spPr>
          <a:xfrm>
            <a:off x="1015214" y="1631015"/>
            <a:ext cx="10315113" cy="1231151"/>
          </a:xfrm>
        </p:spPr>
        <p:txBody>
          <a:bodyPr>
            <a:normAutofit/>
          </a:bodyPr>
          <a:lstStyle/>
          <a:p>
            <a:r>
              <a:rPr lang="en-NZ">
                <a:solidFill>
                  <a:srgbClr val="004150"/>
                </a:solidFill>
              </a:rPr>
              <a:t>New Level One Achievement standards – implications for school / </a:t>
            </a:r>
            <a:r>
              <a:rPr lang="en-NZ" err="1">
                <a:solidFill>
                  <a:srgbClr val="004150"/>
                </a:solidFill>
              </a:rPr>
              <a:t>kura</a:t>
            </a:r>
            <a:r>
              <a:rPr lang="en-NZ">
                <a:solidFill>
                  <a:srgbClr val="004150"/>
                </a:solidFill>
              </a:rPr>
              <a:t> leaders</a:t>
            </a:r>
          </a:p>
        </p:txBody>
      </p:sp>
      <p:pic>
        <p:nvPicPr>
          <p:cNvPr id="7" name="Picture 6" descr="The incredible marathon of New Zealand Tawaki penguins - EgyptToday">
            <a:extLst>
              <a:ext uri="{FF2B5EF4-FFF2-40B4-BE49-F238E27FC236}">
                <a16:creationId xmlns:a16="http://schemas.microsoft.com/office/drawing/2014/main" id="{0CEF6D5C-D011-5ABE-D89B-07CD500C47E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73483" y="3901975"/>
            <a:ext cx="3420110" cy="2051685"/>
          </a:xfrm>
          <a:prstGeom prst="rect">
            <a:avLst/>
          </a:prstGeom>
          <a:noFill/>
          <a:ln>
            <a:noFill/>
          </a:ln>
        </p:spPr>
      </p:pic>
      <p:graphicFrame>
        <p:nvGraphicFramePr>
          <p:cNvPr id="10" name="Table 9">
            <a:extLst>
              <a:ext uri="{FF2B5EF4-FFF2-40B4-BE49-F238E27FC236}">
                <a16:creationId xmlns:a16="http://schemas.microsoft.com/office/drawing/2014/main" id="{D0013E20-D2CA-525B-56A0-AD6E35898A5C}"/>
              </a:ext>
            </a:extLst>
          </p:cNvPr>
          <p:cNvGraphicFramePr>
            <a:graphicFrameLocks noGrp="1"/>
          </p:cNvGraphicFramePr>
          <p:nvPr>
            <p:extLst>
              <p:ext uri="{D42A27DB-BD31-4B8C-83A1-F6EECF244321}">
                <p14:modId xmlns:p14="http://schemas.microsoft.com/office/powerpoint/2010/main" val="1841355085"/>
              </p:ext>
            </p:extLst>
          </p:nvPr>
        </p:nvGraphicFramePr>
        <p:xfrm>
          <a:off x="1015214" y="3429000"/>
          <a:ext cx="6636870" cy="2194694"/>
        </p:xfrm>
        <a:graphic>
          <a:graphicData uri="http://schemas.openxmlformats.org/drawingml/2006/table">
            <a:tbl>
              <a:tblPr firstRow="1" bandRow="1">
                <a:tableStyleId>{5C22544A-7EE6-4342-B048-85BDC9FD1C3A}</a:tableStyleId>
              </a:tblPr>
              <a:tblGrid>
                <a:gridCol w="6636870">
                  <a:extLst>
                    <a:ext uri="{9D8B030D-6E8A-4147-A177-3AD203B41FA5}">
                      <a16:colId xmlns:a16="http://schemas.microsoft.com/office/drawing/2014/main" val="3437507797"/>
                    </a:ext>
                  </a:extLst>
                </a:gridCol>
              </a:tblGrid>
              <a:tr h="2194694">
                <a:tc>
                  <a:txBody>
                    <a:bodyPr/>
                    <a:lstStyle/>
                    <a:p>
                      <a:endParaRPr lang="en-NZ" sz="1400" b="1">
                        <a:solidFill>
                          <a:srgbClr val="004150"/>
                        </a:solidFill>
                      </a:endParaRPr>
                    </a:p>
                    <a:p>
                      <a:r>
                        <a:rPr lang="en-NZ" sz="2400" b="1">
                          <a:solidFill>
                            <a:srgbClr val="004150"/>
                          </a:solidFill>
                        </a:rPr>
                        <a:t>How do you develop teachers’ assessment practice?</a:t>
                      </a:r>
                    </a:p>
                    <a:p>
                      <a:r>
                        <a:rPr lang="en-NZ" sz="2400" b="1">
                          <a:solidFill>
                            <a:srgbClr val="004150"/>
                          </a:solidFill>
                        </a:rPr>
                        <a:t>What is effective?</a:t>
                      </a:r>
                    </a:p>
                    <a:p>
                      <a:r>
                        <a:rPr lang="en-NZ" sz="2400" b="1">
                          <a:solidFill>
                            <a:srgbClr val="004150"/>
                          </a:solidFill>
                        </a:rPr>
                        <a:t>How do you know?</a:t>
                      </a:r>
                      <a:endParaRPr lang="en-NZ"/>
                    </a:p>
                  </a:txBody>
                  <a:tcPr>
                    <a:solidFill>
                      <a:srgbClr val="93CCCD"/>
                    </a:solidFill>
                  </a:tcPr>
                </a:tc>
                <a:extLst>
                  <a:ext uri="{0D108BD9-81ED-4DB2-BD59-A6C34878D82A}">
                    <a16:rowId xmlns:a16="http://schemas.microsoft.com/office/drawing/2014/main" val="961114946"/>
                  </a:ext>
                </a:extLst>
              </a:tr>
            </a:tbl>
          </a:graphicData>
        </a:graphic>
      </p:graphicFrame>
    </p:spTree>
    <p:extLst>
      <p:ext uri="{BB962C8B-B14F-4D97-AF65-F5344CB8AC3E}">
        <p14:creationId xmlns:p14="http://schemas.microsoft.com/office/powerpoint/2010/main" val="17977706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17044-C411-E215-7F8D-A85269668D1E}"/>
              </a:ext>
            </a:extLst>
          </p:cNvPr>
          <p:cNvSpPr>
            <a:spLocks noGrp="1"/>
          </p:cNvSpPr>
          <p:nvPr>
            <p:ph type="title"/>
          </p:nvPr>
        </p:nvSpPr>
        <p:spPr/>
        <p:txBody>
          <a:bodyPr/>
          <a:lstStyle/>
          <a:p>
            <a:r>
              <a:rPr lang="en-NZ">
                <a:solidFill>
                  <a:srgbClr val="004150"/>
                </a:solidFill>
              </a:rPr>
              <a:t>Teacher assessment capability</a:t>
            </a:r>
          </a:p>
        </p:txBody>
      </p:sp>
      <p:sp>
        <p:nvSpPr>
          <p:cNvPr id="6" name="Text Placeholder 5">
            <a:extLst>
              <a:ext uri="{FF2B5EF4-FFF2-40B4-BE49-F238E27FC236}">
                <a16:creationId xmlns:a16="http://schemas.microsoft.com/office/drawing/2014/main" id="{BA7FA162-E4EC-493F-DF51-ED1024F6A4E6}"/>
              </a:ext>
            </a:extLst>
          </p:cNvPr>
          <p:cNvSpPr>
            <a:spLocks noGrp="1"/>
          </p:cNvSpPr>
          <p:nvPr>
            <p:ph type="body" sz="quarter" idx="13"/>
          </p:nvPr>
        </p:nvSpPr>
        <p:spPr/>
        <p:txBody>
          <a:bodyPr/>
          <a:lstStyle/>
          <a:p>
            <a:pPr marL="457200" indent="-457200">
              <a:buFont typeface="+mj-lt"/>
              <a:buAutoNum type="arabicPeriod"/>
            </a:pPr>
            <a:r>
              <a:rPr lang="en-NZ">
                <a:solidFill>
                  <a:srgbClr val="004150"/>
                </a:solidFill>
              </a:rPr>
              <a:t>Get an overview</a:t>
            </a:r>
          </a:p>
          <a:p>
            <a:pPr marL="457200" indent="-457200">
              <a:buFont typeface="+mj-lt"/>
              <a:buAutoNum type="arabicPeriod"/>
            </a:pPr>
            <a:r>
              <a:rPr lang="en-NZ">
                <a:solidFill>
                  <a:srgbClr val="004150"/>
                </a:solidFill>
              </a:rPr>
              <a:t>Authenticity</a:t>
            </a:r>
          </a:p>
          <a:p>
            <a:pPr marL="457200" indent="-457200">
              <a:buFont typeface="+mj-lt"/>
              <a:buAutoNum type="arabicPeriod"/>
            </a:pPr>
            <a:r>
              <a:rPr lang="en-NZ">
                <a:solidFill>
                  <a:srgbClr val="004150"/>
                </a:solidFill>
              </a:rPr>
              <a:t>Universal Design for Assessment</a:t>
            </a:r>
          </a:p>
          <a:p>
            <a:endParaRPr lang="en-NZ"/>
          </a:p>
        </p:txBody>
      </p:sp>
      <p:graphicFrame>
        <p:nvGraphicFramePr>
          <p:cNvPr id="7" name="Diagram 6">
            <a:extLst>
              <a:ext uri="{FF2B5EF4-FFF2-40B4-BE49-F238E27FC236}">
                <a16:creationId xmlns:a16="http://schemas.microsoft.com/office/drawing/2014/main" id="{75C726C7-D325-8A7C-0366-33667EE9DFBE}"/>
              </a:ext>
            </a:extLst>
          </p:cNvPr>
          <p:cNvGraphicFramePr/>
          <p:nvPr>
            <p:extLst>
              <p:ext uri="{D42A27DB-BD31-4B8C-83A1-F6EECF244321}">
                <p14:modId xmlns:p14="http://schemas.microsoft.com/office/powerpoint/2010/main" val="2742066940"/>
              </p:ext>
            </p:extLst>
          </p:nvPr>
        </p:nvGraphicFramePr>
        <p:xfrm>
          <a:off x="5057139" y="2277753"/>
          <a:ext cx="6296660" cy="40887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BFEFE656-5442-19BD-787E-8CA524F7A245}"/>
              </a:ext>
            </a:extLst>
          </p:cNvPr>
          <p:cNvSpPr txBox="1"/>
          <p:nvPr/>
        </p:nvSpPr>
        <p:spPr>
          <a:xfrm>
            <a:off x="9502219" y="6155703"/>
            <a:ext cx="2187018" cy="376008"/>
          </a:xfrm>
          <a:prstGeom prst="rect">
            <a:avLst/>
          </a:prstGeom>
          <a:noFill/>
        </p:spPr>
        <p:txBody>
          <a:bodyPr wrap="square" rtlCol="0">
            <a:spAutoFit/>
          </a:bodyPr>
          <a:lstStyle/>
          <a:p>
            <a:pPr algn="r"/>
            <a:r>
              <a:rPr lang="en-NZ" b="1">
                <a:solidFill>
                  <a:srgbClr val="004150"/>
                </a:solidFill>
              </a:rPr>
              <a:t>pages 14-16</a:t>
            </a:r>
          </a:p>
        </p:txBody>
      </p:sp>
      <p:graphicFrame>
        <p:nvGraphicFramePr>
          <p:cNvPr id="8" name="Table 7">
            <a:extLst>
              <a:ext uri="{FF2B5EF4-FFF2-40B4-BE49-F238E27FC236}">
                <a16:creationId xmlns:a16="http://schemas.microsoft.com/office/drawing/2014/main" id="{E9D3A907-0297-F6E4-9C75-57B0080BABF2}"/>
              </a:ext>
            </a:extLst>
          </p:cNvPr>
          <p:cNvGraphicFramePr>
            <a:graphicFrameLocks noGrp="1"/>
          </p:cNvGraphicFramePr>
          <p:nvPr>
            <p:extLst>
              <p:ext uri="{D42A27DB-BD31-4B8C-83A1-F6EECF244321}">
                <p14:modId xmlns:p14="http://schemas.microsoft.com/office/powerpoint/2010/main" val="106657979"/>
              </p:ext>
            </p:extLst>
          </p:nvPr>
        </p:nvGraphicFramePr>
        <p:xfrm>
          <a:off x="1120742" y="4126832"/>
          <a:ext cx="4702542" cy="2194560"/>
        </p:xfrm>
        <a:graphic>
          <a:graphicData uri="http://schemas.openxmlformats.org/drawingml/2006/table">
            <a:tbl>
              <a:tblPr firstRow="1" bandRow="1">
                <a:tableStyleId>{5C22544A-7EE6-4342-B048-85BDC9FD1C3A}</a:tableStyleId>
              </a:tblPr>
              <a:tblGrid>
                <a:gridCol w="4702542">
                  <a:extLst>
                    <a:ext uri="{9D8B030D-6E8A-4147-A177-3AD203B41FA5}">
                      <a16:colId xmlns:a16="http://schemas.microsoft.com/office/drawing/2014/main" val="1420088206"/>
                    </a:ext>
                  </a:extLst>
                </a:gridCol>
              </a:tblGrid>
              <a:tr h="2028871">
                <a:tc>
                  <a:txBody>
                    <a:bodyPr/>
                    <a:lstStyle/>
                    <a:p>
                      <a:r>
                        <a:rPr lang="en-NZ" sz="2000" b="1">
                          <a:solidFill>
                            <a:srgbClr val="004150"/>
                          </a:solidFill>
                        </a:rPr>
                        <a:t>How could you use the questions on page 14 to review your school’s implementation of NCEA Changes?</a:t>
                      </a:r>
                    </a:p>
                    <a:p>
                      <a:endParaRPr lang="en-NZ" sz="2000" b="1">
                        <a:solidFill>
                          <a:srgbClr val="004150"/>
                        </a:solidFill>
                      </a:endParaRPr>
                    </a:p>
                    <a:p>
                      <a:r>
                        <a:rPr lang="en-NZ" sz="2000" b="1">
                          <a:solidFill>
                            <a:srgbClr val="004150"/>
                          </a:solidFill>
                        </a:rPr>
                        <a:t>What will be your next steps as a school leader?</a:t>
                      </a:r>
                    </a:p>
                    <a:p>
                      <a:endParaRPr lang="en-NZ"/>
                    </a:p>
                  </a:txBody>
                  <a:tcPr>
                    <a:solidFill>
                      <a:srgbClr val="93CCCD"/>
                    </a:solidFill>
                  </a:tcPr>
                </a:tc>
                <a:extLst>
                  <a:ext uri="{0D108BD9-81ED-4DB2-BD59-A6C34878D82A}">
                    <a16:rowId xmlns:a16="http://schemas.microsoft.com/office/drawing/2014/main" val="940806864"/>
                  </a:ext>
                </a:extLst>
              </a:tr>
            </a:tbl>
          </a:graphicData>
        </a:graphic>
      </p:graphicFrame>
    </p:spTree>
    <p:extLst>
      <p:ext uri="{BB962C8B-B14F-4D97-AF65-F5344CB8AC3E}">
        <p14:creationId xmlns:p14="http://schemas.microsoft.com/office/powerpoint/2010/main" val="19554680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A2D97-C894-E9F3-B41F-FCAD20F89DBE}"/>
              </a:ext>
            </a:extLst>
          </p:cNvPr>
          <p:cNvSpPr>
            <a:spLocks noGrp="1"/>
          </p:cNvSpPr>
          <p:nvPr>
            <p:ph type="title"/>
          </p:nvPr>
        </p:nvSpPr>
        <p:spPr/>
        <p:txBody>
          <a:bodyPr/>
          <a:lstStyle/>
          <a:p>
            <a:r>
              <a:rPr lang="en-NZ">
                <a:solidFill>
                  <a:srgbClr val="004150"/>
                </a:solidFill>
              </a:rPr>
              <a:t>Authenticity</a:t>
            </a:r>
          </a:p>
        </p:txBody>
      </p:sp>
      <p:pic>
        <p:nvPicPr>
          <p:cNvPr id="7" name="Picture 6" descr="The Advantages Of Being (Seen As) Authentic - Forbes India">
            <a:extLst>
              <a:ext uri="{FF2B5EF4-FFF2-40B4-BE49-F238E27FC236}">
                <a16:creationId xmlns:a16="http://schemas.microsoft.com/office/drawing/2014/main" id="{880701C2-CD94-1B2F-F787-3A8E3ADF6E6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25988" y="3927764"/>
            <a:ext cx="3137944" cy="2091484"/>
          </a:xfrm>
          <a:prstGeom prst="rect">
            <a:avLst/>
          </a:prstGeom>
          <a:noFill/>
          <a:ln>
            <a:noFill/>
          </a:ln>
        </p:spPr>
      </p:pic>
      <p:graphicFrame>
        <p:nvGraphicFramePr>
          <p:cNvPr id="8" name="Table 7">
            <a:extLst>
              <a:ext uri="{FF2B5EF4-FFF2-40B4-BE49-F238E27FC236}">
                <a16:creationId xmlns:a16="http://schemas.microsoft.com/office/drawing/2014/main" id="{3728904E-AB8C-AEA1-E939-BA820F364724}"/>
              </a:ext>
            </a:extLst>
          </p:cNvPr>
          <p:cNvGraphicFramePr>
            <a:graphicFrameLocks noGrp="1"/>
          </p:cNvGraphicFramePr>
          <p:nvPr>
            <p:extLst>
              <p:ext uri="{D42A27DB-BD31-4B8C-83A1-F6EECF244321}">
                <p14:modId xmlns:p14="http://schemas.microsoft.com/office/powerpoint/2010/main" val="268505058"/>
              </p:ext>
            </p:extLst>
          </p:nvPr>
        </p:nvGraphicFramePr>
        <p:xfrm>
          <a:off x="1038686" y="3137163"/>
          <a:ext cx="7136063" cy="2255520"/>
        </p:xfrm>
        <a:graphic>
          <a:graphicData uri="http://schemas.openxmlformats.org/drawingml/2006/table">
            <a:tbl>
              <a:tblPr firstRow="1" bandRow="1">
                <a:tableStyleId>{5C22544A-7EE6-4342-B048-85BDC9FD1C3A}</a:tableStyleId>
              </a:tblPr>
              <a:tblGrid>
                <a:gridCol w="7136063">
                  <a:extLst>
                    <a:ext uri="{9D8B030D-6E8A-4147-A177-3AD203B41FA5}">
                      <a16:colId xmlns:a16="http://schemas.microsoft.com/office/drawing/2014/main" val="3732524222"/>
                    </a:ext>
                  </a:extLst>
                </a:gridCol>
              </a:tblGrid>
              <a:tr h="2249905">
                <a:tc>
                  <a:txBody>
                    <a:bodyPr/>
                    <a:lstStyle/>
                    <a:p>
                      <a:pPr marL="342900" indent="-342900">
                        <a:lnSpc>
                          <a:spcPct val="100000"/>
                        </a:lnSpc>
                        <a:buFont typeface="Arial" panose="020B0604020202020204" pitchFamily="34" charset="0"/>
                        <a:buChar char="•"/>
                      </a:pPr>
                      <a:endParaRPr lang="en-NZ" sz="2800" b="0">
                        <a:solidFill>
                          <a:srgbClr val="004150"/>
                        </a:solidFill>
                      </a:endParaRPr>
                    </a:p>
                    <a:p>
                      <a:pPr marL="0" indent="0">
                        <a:lnSpc>
                          <a:spcPct val="100000"/>
                        </a:lnSpc>
                        <a:buFont typeface="Arial" panose="020B0604020202020204" pitchFamily="34" charset="0"/>
                        <a:buNone/>
                      </a:pPr>
                      <a:r>
                        <a:rPr lang="en-NZ" sz="2400" b="1">
                          <a:solidFill>
                            <a:srgbClr val="004150"/>
                          </a:solidFill>
                        </a:rPr>
                        <a:t>Are your authenticity policies up to date?</a:t>
                      </a:r>
                    </a:p>
                    <a:p>
                      <a:pPr marL="342900" indent="-342900">
                        <a:lnSpc>
                          <a:spcPct val="100000"/>
                        </a:lnSpc>
                        <a:buFont typeface="Arial" panose="020B0604020202020204" pitchFamily="34" charset="0"/>
                        <a:buChar char="•"/>
                      </a:pPr>
                      <a:endParaRPr lang="en-NZ" sz="2400" b="1">
                        <a:solidFill>
                          <a:srgbClr val="004150"/>
                        </a:solidFill>
                      </a:endParaRPr>
                    </a:p>
                    <a:p>
                      <a:pPr marL="0" indent="0">
                        <a:lnSpc>
                          <a:spcPct val="100000"/>
                        </a:lnSpc>
                        <a:buFont typeface="Arial" panose="020B0604020202020204" pitchFamily="34" charset="0"/>
                        <a:buNone/>
                      </a:pPr>
                      <a:r>
                        <a:rPr lang="en-NZ" sz="2400" b="1">
                          <a:solidFill>
                            <a:srgbClr val="004150"/>
                          </a:solidFill>
                        </a:rPr>
                        <a:t>What happens in your school if inauthentic work is discovered or suspected?</a:t>
                      </a:r>
                    </a:p>
                    <a:p>
                      <a:endParaRPr lang="en-NZ"/>
                    </a:p>
                  </a:txBody>
                  <a:tcPr>
                    <a:solidFill>
                      <a:srgbClr val="93CCCD"/>
                    </a:solidFill>
                  </a:tcPr>
                </a:tc>
                <a:extLst>
                  <a:ext uri="{0D108BD9-81ED-4DB2-BD59-A6C34878D82A}">
                    <a16:rowId xmlns:a16="http://schemas.microsoft.com/office/drawing/2014/main" val="4171645849"/>
                  </a:ext>
                </a:extLst>
              </a:tr>
            </a:tbl>
          </a:graphicData>
        </a:graphic>
      </p:graphicFrame>
      <p:sp>
        <p:nvSpPr>
          <p:cNvPr id="6" name="TextBox 5">
            <a:extLst>
              <a:ext uri="{FF2B5EF4-FFF2-40B4-BE49-F238E27FC236}">
                <a16:creationId xmlns:a16="http://schemas.microsoft.com/office/drawing/2014/main" id="{CA2ACAE2-2F13-23A9-A269-4D6B00D93DB4}"/>
              </a:ext>
            </a:extLst>
          </p:cNvPr>
          <p:cNvSpPr txBox="1"/>
          <p:nvPr/>
        </p:nvSpPr>
        <p:spPr>
          <a:xfrm>
            <a:off x="9502219" y="6155703"/>
            <a:ext cx="2187018" cy="376008"/>
          </a:xfrm>
          <a:prstGeom prst="rect">
            <a:avLst/>
          </a:prstGeom>
          <a:noFill/>
        </p:spPr>
        <p:txBody>
          <a:bodyPr wrap="square" rtlCol="0">
            <a:spAutoFit/>
          </a:bodyPr>
          <a:lstStyle/>
          <a:p>
            <a:pPr algn="r"/>
            <a:r>
              <a:rPr lang="en-NZ" b="1">
                <a:solidFill>
                  <a:srgbClr val="004150"/>
                </a:solidFill>
              </a:rPr>
              <a:t>pages 17-18</a:t>
            </a:r>
          </a:p>
        </p:txBody>
      </p:sp>
    </p:spTree>
    <p:extLst>
      <p:ext uri="{BB962C8B-B14F-4D97-AF65-F5344CB8AC3E}">
        <p14:creationId xmlns:p14="http://schemas.microsoft.com/office/powerpoint/2010/main" val="27129355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0E485-0B06-765D-5972-50B7273AB65D}"/>
              </a:ext>
            </a:extLst>
          </p:cNvPr>
          <p:cNvSpPr>
            <a:spLocks noGrp="1"/>
          </p:cNvSpPr>
          <p:nvPr>
            <p:ph type="title"/>
          </p:nvPr>
        </p:nvSpPr>
        <p:spPr>
          <a:xfrm>
            <a:off x="862332" y="1271270"/>
            <a:ext cx="10315113" cy="737878"/>
          </a:xfrm>
        </p:spPr>
        <p:txBody>
          <a:bodyPr/>
          <a:lstStyle/>
          <a:p>
            <a:r>
              <a:rPr lang="en-NZ">
                <a:solidFill>
                  <a:srgbClr val="004150"/>
                </a:solidFill>
              </a:rPr>
              <a:t>Universal Design for Assessment</a:t>
            </a:r>
          </a:p>
        </p:txBody>
      </p:sp>
      <p:pic>
        <p:nvPicPr>
          <p:cNvPr id="7" name="Picture 6">
            <a:extLst>
              <a:ext uri="{FF2B5EF4-FFF2-40B4-BE49-F238E27FC236}">
                <a16:creationId xmlns:a16="http://schemas.microsoft.com/office/drawing/2014/main" id="{FAE83166-F7D5-4CBE-8635-B950FEB302EF}"/>
              </a:ext>
            </a:extLst>
          </p:cNvPr>
          <p:cNvPicPr>
            <a:picLocks noChangeAspect="1"/>
          </p:cNvPicPr>
          <p:nvPr/>
        </p:nvPicPr>
        <p:blipFill>
          <a:blip r:embed="rId3"/>
          <a:stretch>
            <a:fillRect/>
          </a:stretch>
        </p:blipFill>
        <p:spPr>
          <a:xfrm>
            <a:off x="1471700" y="2087233"/>
            <a:ext cx="9096375" cy="4305300"/>
          </a:xfrm>
          <a:prstGeom prst="rect">
            <a:avLst/>
          </a:prstGeom>
        </p:spPr>
      </p:pic>
    </p:spTree>
    <p:extLst>
      <p:ext uri="{BB962C8B-B14F-4D97-AF65-F5344CB8AC3E}">
        <p14:creationId xmlns:p14="http://schemas.microsoft.com/office/powerpoint/2010/main" val="32087632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A7FFCC7-C5B1-FA30-24BD-16D6A532B3B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82193" y="1644399"/>
            <a:ext cx="8034819" cy="4981391"/>
          </a:xfrm>
          <a:prstGeom prst="rect">
            <a:avLst/>
          </a:prstGeom>
          <a:noFill/>
          <a:ln>
            <a:noFill/>
          </a:ln>
        </p:spPr>
      </p:pic>
      <p:sp>
        <p:nvSpPr>
          <p:cNvPr id="2" name="Title 1">
            <a:extLst>
              <a:ext uri="{FF2B5EF4-FFF2-40B4-BE49-F238E27FC236}">
                <a16:creationId xmlns:a16="http://schemas.microsoft.com/office/drawing/2014/main" id="{8BA45D45-1A86-A567-AC8D-E122EBE67788}"/>
              </a:ext>
            </a:extLst>
          </p:cNvPr>
          <p:cNvSpPr>
            <a:spLocks noGrp="1"/>
          </p:cNvSpPr>
          <p:nvPr>
            <p:ph type="title"/>
          </p:nvPr>
        </p:nvSpPr>
        <p:spPr>
          <a:xfrm>
            <a:off x="457976" y="1427418"/>
            <a:ext cx="5057548" cy="752900"/>
          </a:xfrm>
        </p:spPr>
        <p:txBody>
          <a:bodyPr/>
          <a:lstStyle/>
          <a:p>
            <a:pPr algn="ctr"/>
            <a:r>
              <a:rPr lang="en-NZ">
                <a:solidFill>
                  <a:srgbClr val="004150"/>
                </a:solidFill>
              </a:rPr>
              <a:t>Quality Assurance</a:t>
            </a:r>
          </a:p>
        </p:txBody>
      </p:sp>
    </p:spTree>
    <p:extLst>
      <p:ext uri="{BB962C8B-B14F-4D97-AF65-F5344CB8AC3E}">
        <p14:creationId xmlns:p14="http://schemas.microsoft.com/office/powerpoint/2010/main" val="1488059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49632-EBDC-ED52-D714-642586CF0033}"/>
              </a:ext>
            </a:extLst>
          </p:cNvPr>
          <p:cNvSpPr>
            <a:spLocks noGrp="1"/>
          </p:cNvSpPr>
          <p:nvPr>
            <p:ph type="title"/>
          </p:nvPr>
        </p:nvSpPr>
        <p:spPr/>
        <p:txBody>
          <a:bodyPr/>
          <a:lstStyle/>
          <a:p>
            <a:r>
              <a:rPr lang="en-NZ" sz="4000">
                <a:solidFill>
                  <a:srgbClr val="004150"/>
                </a:solidFill>
              </a:rPr>
              <a:t>Today’s mission</a:t>
            </a:r>
            <a:endParaRPr lang="en-NZ"/>
          </a:p>
        </p:txBody>
      </p:sp>
      <p:sp>
        <p:nvSpPr>
          <p:cNvPr id="6" name="Text Placeholder 5">
            <a:extLst>
              <a:ext uri="{FF2B5EF4-FFF2-40B4-BE49-F238E27FC236}">
                <a16:creationId xmlns:a16="http://schemas.microsoft.com/office/drawing/2014/main" id="{426B4467-8DF3-BF95-8AD1-0992026FD6F6}"/>
              </a:ext>
            </a:extLst>
          </p:cNvPr>
          <p:cNvSpPr>
            <a:spLocks noGrp="1"/>
          </p:cNvSpPr>
          <p:nvPr>
            <p:ph type="body" sz="quarter" idx="13"/>
          </p:nvPr>
        </p:nvSpPr>
        <p:spPr>
          <a:xfrm>
            <a:off x="1038225" y="3073706"/>
            <a:ext cx="10315575" cy="3193744"/>
          </a:xfrm>
        </p:spPr>
        <p:txBody>
          <a:bodyPr/>
          <a:lstStyle/>
          <a:p>
            <a:pPr marL="342900" indent="-342900">
              <a:buFont typeface="Arial" panose="020B0604020202020204" pitchFamily="34" charset="0"/>
              <a:buChar char="•"/>
            </a:pPr>
            <a:r>
              <a:rPr lang="en-NZ" sz="2000">
                <a:solidFill>
                  <a:srgbClr val="004150"/>
                </a:solidFill>
              </a:rPr>
              <a:t>NCEA Change and Implementation</a:t>
            </a:r>
          </a:p>
          <a:p>
            <a:pPr marL="342900" indent="-342900">
              <a:buFont typeface="Arial" panose="020B0604020202020204" pitchFamily="34" charset="0"/>
              <a:buChar char="•"/>
            </a:pPr>
            <a:r>
              <a:rPr lang="en-NZ" sz="2000">
                <a:solidFill>
                  <a:srgbClr val="004150"/>
                </a:solidFill>
              </a:rPr>
              <a:t>Effective quality assurance</a:t>
            </a:r>
          </a:p>
          <a:p>
            <a:pPr marL="342900" indent="-342900">
              <a:buFont typeface="Arial" panose="020B0604020202020204" pitchFamily="34" charset="0"/>
              <a:buChar char="•"/>
            </a:pPr>
            <a:r>
              <a:rPr lang="en-NZ" sz="2000">
                <a:solidFill>
                  <a:srgbClr val="004150"/>
                </a:solidFill>
              </a:rPr>
              <a:t>Teacher capability / credible assessment practice</a:t>
            </a:r>
          </a:p>
          <a:p>
            <a:endParaRPr lang="en-NZ"/>
          </a:p>
        </p:txBody>
      </p:sp>
      <p:pic>
        <p:nvPicPr>
          <p:cNvPr id="10" name="Picture 9">
            <a:extLst>
              <a:ext uri="{FF2B5EF4-FFF2-40B4-BE49-F238E27FC236}">
                <a16:creationId xmlns:a16="http://schemas.microsoft.com/office/drawing/2014/main" id="{6D926DDA-40E4-D2CD-B42C-674D6662FAB0}"/>
              </a:ext>
            </a:extLst>
          </p:cNvPr>
          <p:cNvPicPr>
            <a:picLocks noChangeAspect="1"/>
          </p:cNvPicPr>
          <p:nvPr/>
        </p:nvPicPr>
        <p:blipFill>
          <a:blip r:embed="rId3"/>
          <a:stretch>
            <a:fillRect/>
          </a:stretch>
        </p:blipFill>
        <p:spPr>
          <a:xfrm>
            <a:off x="8734425" y="1107827"/>
            <a:ext cx="3457575" cy="5750174"/>
          </a:xfrm>
          <a:prstGeom prst="rect">
            <a:avLst/>
          </a:prstGeom>
        </p:spPr>
      </p:pic>
    </p:spTree>
    <p:extLst>
      <p:ext uri="{BB962C8B-B14F-4D97-AF65-F5344CB8AC3E}">
        <p14:creationId xmlns:p14="http://schemas.microsoft.com/office/powerpoint/2010/main" val="4692792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625CE-DB3B-2F5F-0749-5858159FE39B}"/>
              </a:ext>
            </a:extLst>
          </p:cNvPr>
          <p:cNvSpPr>
            <a:spLocks noGrp="1"/>
          </p:cNvSpPr>
          <p:nvPr>
            <p:ph type="title"/>
          </p:nvPr>
        </p:nvSpPr>
        <p:spPr>
          <a:xfrm>
            <a:off x="938443" y="1333539"/>
            <a:ext cx="10315113" cy="737878"/>
          </a:xfrm>
        </p:spPr>
        <p:txBody>
          <a:bodyPr/>
          <a:lstStyle/>
          <a:p>
            <a:r>
              <a:rPr lang="en-NZ">
                <a:solidFill>
                  <a:srgbClr val="004150"/>
                </a:solidFill>
              </a:rPr>
              <a:t>Quality assurance - Data</a:t>
            </a:r>
          </a:p>
        </p:txBody>
      </p:sp>
      <p:sp>
        <p:nvSpPr>
          <p:cNvPr id="6" name="Text Placeholder 5">
            <a:extLst>
              <a:ext uri="{FF2B5EF4-FFF2-40B4-BE49-F238E27FC236}">
                <a16:creationId xmlns:a16="http://schemas.microsoft.com/office/drawing/2014/main" id="{D145502C-8A8A-2465-D5E4-EEC8EFB3002D}"/>
              </a:ext>
            </a:extLst>
          </p:cNvPr>
          <p:cNvSpPr>
            <a:spLocks noGrp="1"/>
          </p:cNvSpPr>
          <p:nvPr>
            <p:ph type="body" sz="quarter" idx="13"/>
          </p:nvPr>
        </p:nvSpPr>
        <p:spPr/>
        <p:txBody>
          <a:bodyPr/>
          <a:lstStyle/>
          <a:p>
            <a:endParaRPr lang="en-NZ"/>
          </a:p>
          <a:p>
            <a:endParaRPr lang="en-NZ"/>
          </a:p>
        </p:txBody>
      </p:sp>
      <p:graphicFrame>
        <p:nvGraphicFramePr>
          <p:cNvPr id="8" name="Table 7">
            <a:extLst>
              <a:ext uri="{FF2B5EF4-FFF2-40B4-BE49-F238E27FC236}">
                <a16:creationId xmlns:a16="http://schemas.microsoft.com/office/drawing/2014/main" id="{E4FA2BBE-9978-3478-0AAE-696482B8C795}"/>
              </a:ext>
            </a:extLst>
          </p:cNvPr>
          <p:cNvGraphicFramePr>
            <a:graphicFrameLocks noGrp="1"/>
          </p:cNvGraphicFramePr>
          <p:nvPr>
            <p:extLst>
              <p:ext uri="{D42A27DB-BD31-4B8C-83A1-F6EECF244321}">
                <p14:modId xmlns:p14="http://schemas.microsoft.com/office/powerpoint/2010/main" val="1923948037"/>
              </p:ext>
            </p:extLst>
          </p:nvPr>
        </p:nvGraphicFramePr>
        <p:xfrm>
          <a:off x="991710" y="2161309"/>
          <a:ext cx="9986530" cy="1310640"/>
        </p:xfrm>
        <a:graphic>
          <a:graphicData uri="http://schemas.openxmlformats.org/drawingml/2006/table">
            <a:tbl>
              <a:tblPr firstRow="1" bandRow="1">
                <a:tableStyleId>{5C22544A-7EE6-4342-B048-85BDC9FD1C3A}</a:tableStyleId>
              </a:tblPr>
              <a:tblGrid>
                <a:gridCol w="4993265">
                  <a:extLst>
                    <a:ext uri="{9D8B030D-6E8A-4147-A177-3AD203B41FA5}">
                      <a16:colId xmlns:a16="http://schemas.microsoft.com/office/drawing/2014/main" val="3138096833"/>
                    </a:ext>
                  </a:extLst>
                </a:gridCol>
                <a:gridCol w="4993265">
                  <a:extLst>
                    <a:ext uri="{9D8B030D-6E8A-4147-A177-3AD203B41FA5}">
                      <a16:colId xmlns:a16="http://schemas.microsoft.com/office/drawing/2014/main" val="3316195080"/>
                    </a:ext>
                  </a:extLst>
                </a:gridCol>
              </a:tblGrid>
              <a:tr h="1185583">
                <a:tc>
                  <a:txBody>
                    <a:bodyPr/>
                    <a:lstStyle/>
                    <a:p>
                      <a:r>
                        <a:rPr lang="en-NZ" sz="2000" b="1" kern="1200">
                          <a:solidFill>
                            <a:srgbClr val="004150"/>
                          </a:solidFill>
                          <a:latin typeface="+mn-lt"/>
                          <a:ea typeface="+mn-ea"/>
                          <a:cs typeface="+mn-cs"/>
                        </a:rPr>
                        <a:t>Entry check:</a:t>
                      </a:r>
                    </a:p>
                    <a:p>
                      <a:pPr marL="285750" indent="-285750">
                        <a:buFont typeface="Arial" panose="020B0604020202020204" pitchFamily="34" charset="0"/>
                        <a:buChar char="•"/>
                      </a:pPr>
                      <a:r>
                        <a:rPr lang="en-NZ" sz="2000" b="0" kern="1200">
                          <a:solidFill>
                            <a:srgbClr val="004150"/>
                          </a:solidFill>
                          <a:latin typeface="+mn-lt"/>
                          <a:ea typeface="+mn-ea"/>
                          <a:cs typeface="+mn-cs"/>
                        </a:rPr>
                        <a:t>Standard number and version</a:t>
                      </a:r>
                    </a:p>
                    <a:p>
                      <a:pPr marL="285750" indent="-285750">
                        <a:buFont typeface="Arial" panose="020B0604020202020204" pitchFamily="34" charset="0"/>
                        <a:buChar char="•"/>
                      </a:pPr>
                      <a:r>
                        <a:rPr lang="en-NZ" sz="2000" b="0" kern="1200">
                          <a:solidFill>
                            <a:srgbClr val="004150"/>
                          </a:solidFill>
                          <a:latin typeface="+mn-lt"/>
                          <a:ea typeface="+mn-ea"/>
                          <a:cs typeface="+mn-cs"/>
                        </a:rPr>
                        <a:t>Assessment method and opportunity</a:t>
                      </a:r>
                    </a:p>
                    <a:p>
                      <a:endParaRPr lang="en-NZ" sz="2000" b="1" kern="1200">
                        <a:solidFill>
                          <a:srgbClr val="004150"/>
                        </a:solidFill>
                        <a:latin typeface="+mn-lt"/>
                        <a:ea typeface="+mn-ea"/>
                        <a:cs typeface="+mn-cs"/>
                      </a:endParaRPr>
                    </a:p>
                  </a:txBody>
                  <a:tcPr>
                    <a:solidFill>
                      <a:schemeClr val="bg1"/>
                    </a:solidFill>
                  </a:tcPr>
                </a:tc>
                <a:tc>
                  <a:txBody>
                    <a:bodyPr/>
                    <a:lstStyle/>
                    <a:p>
                      <a:r>
                        <a:rPr lang="en-NZ" sz="2000" b="1" kern="1200">
                          <a:solidFill>
                            <a:srgbClr val="004150"/>
                          </a:solidFill>
                          <a:latin typeface="+mn-lt"/>
                          <a:ea typeface="+mn-ea"/>
                          <a:cs typeface="+mn-cs"/>
                        </a:rPr>
                        <a:t>Common issues:</a:t>
                      </a:r>
                    </a:p>
                    <a:p>
                      <a:pPr marL="342900" indent="-342900">
                        <a:buFont typeface="Arial" panose="020B0604020202020204" pitchFamily="34" charset="0"/>
                        <a:buChar char="•"/>
                      </a:pPr>
                      <a:r>
                        <a:rPr lang="en-NZ" sz="2000" b="0" kern="1200">
                          <a:solidFill>
                            <a:srgbClr val="004150"/>
                          </a:solidFill>
                          <a:latin typeface="+mn-lt"/>
                          <a:ea typeface="+mn-ea"/>
                          <a:cs typeface="+mn-cs"/>
                        </a:rPr>
                        <a:t>Incorrect assessment opportunity</a:t>
                      </a:r>
                    </a:p>
                    <a:p>
                      <a:pPr marL="342900" indent="-342900">
                        <a:buFont typeface="Arial" panose="020B0604020202020204" pitchFamily="34" charset="0"/>
                        <a:buChar char="•"/>
                      </a:pPr>
                      <a:r>
                        <a:rPr lang="en-NZ" sz="2000" b="0" kern="1200">
                          <a:solidFill>
                            <a:srgbClr val="004150"/>
                          </a:solidFill>
                          <a:latin typeface="+mn-lt"/>
                          <a:ea typeface="+mn-ea"/>
                          <a:cs typeface="+mn-cs"/>
                        </a:rPr>
                        <a:t>Digital vs Paper</a:t>
                      </a:r>
                    </a:p>
                    <a:p>
                      <a:endParaRPr lang="en-NZ" sz="2000" b="1" kern="1200">
                        <a:solidFill>
                          <a:srgbClr val="004150"/>
                        </a:solidFill>
                        <a:latin typeface="+mn-lt"/>
                        <a:ea typeface="+mn-ea"/>
                        <a:cs typeface="+mn-cs"/>
                      </a:endParaRPr>
                    </a:p>
                  </a:txBody>
                  <a:tcPr>
                    <a:solidFill>
                      <a:schemeClr val="bg1"/>
                    </a:solidFill>
                  </a:tcPr>
                </a:tc>
                <a:extLst>
                  <a:ext uri="{0D108BD9-81ED-4DB2-BD59-A6C34878D82A}">
                    <a16:rowId xmlns:a16="http://schemas.microsoft.com/office/drawing/2014/main" val="2197720399"/>
                  </a:ext>
                </a:extLst>
              </a:tr>
            </a:tbl>
          </a:graphicData>
        </a:graphic>
      </p:graphicFrame>
      <p:sp>
        <p:nvSpPr>
          <p:cNvPr id="9" name="TextBox 8">
            <a:extLst>
              <a:ext uri="{FF2B5EF4-FFF2-40B4-BE49-F238E27FC236}">
                <a16:creationId xmlns:a16="http://schemas.microsoft.com/office/drawing/2014/main" id="{1FE00AD2-E9C2-F5B6-9587-2651E2DFF702}"/>
              </a:ext>
            </a:extLst>
          </p:cNvPr>
          <p:cNvSpPr txBox="1"/>
          <p:nvPr/>
        </p:nvSpPr>
        <p:spPr>
          <a:xfrm>
            <a:off x="991710" y="3292667"/>
            <a:ext cx="10208580" cy="2369880"/>
          </a:xfrm>
          <a:prstGeom prst="rect">
            <a:avLst/>
          </a:prstGeom>
          <a:noFill/>
        </p:spPr>
        <p:txBody>
          <a:bodyPr wrap="square" rtlCol="0">
            <a:spAutoFit/>
          </a:bodyPr>
          <a:lstStyle/>
          <a:p>
            <a:r>
              <a:rPr lang="en-NZ" sz="2000" b="1">
                <a:solidFill>
                  <a:srgbClr val="004150"/>
                </a:solidFill>
              </a:rPr>
              <a:t>Top tips: </a:t>
            </a:r>
          </a:p>
          <a:p>
            <a:pPr marL="342900" indent="-342900">
              <a:buFont typeface="Arial" panose="020B0604020202020204" pitchFamily="34" charset="0"/>
              <a:buChar char="•"/>
            </a:pPr>
            <a:r>
              <a:rPr lang="en-NZ" sz="2000">
                <a:solidFill>
                  <a:srgbClr val="004150"/>
                </a:solidFill>
              </a:rPr>
              <a:t>Empower your staff and students!</a:t>
            </a:r>
          </a:p>
          <a:p>
            <a:pPr marL="342900" indent="-342900">
              <a:buFont typeface="Arial" panose="020B0604020202020204" pitchFamily="34" charset="0"/>
              <a:buChar char="•"/>
            </a:pPr>
            <a:r>
              <a:rPr lang="en-NZ" sz="2000">
                <a:solidFill>
                  <a:srgbClr val="004150"/>
                </a:solidFill>
              </a:rPr>
              <a:t>Put regular checks in your calendar and share</a:t>
            </a:r>
          </a:p>
          <a:p>
            <a:pPr marL="342900" indent="-342900">
              <a:buFont typeface="Arial" panose="020B0604020202020204" pitchFamily="34" charset="0"/>
              <a:buChar char="•"/>
            </a:pPr>
            <a:r>
              <a:rPr lang="en-NZ" sz="2000">
                <a:solidFill>
                  <a:srgbClr val="004150"/>
                </a:solidFill>
              </a:rPr>
              <a:t>Ensure the accuracy of your data before 1 April, 1 September and 1 December</a:t>
            </a:r>
          </a:p>
          <a:p>
            <a:pPr marL="342900" indent="-342900">
              <a:buFont typeface="Arial" panose="020B0604020202020204" pitchFamily="34" charset="0"/>
              <a:buChar char="•"/>
            </a:pPr>
            <a:r>
              <a:rPr lang="en-NZ" sz="2000">
                <a:solidFill>
                  <a:srgbClr val="004150"/>
                </a:solidFill>
              </a:rPr>
              <a:t>Share responsibility for checking that practice grades have been submitted to NZQA</a:t>
            </a:r>
          </a:p>
          <a:p>
            <a:pPr marL="342900" indent="-342900">
              <a:buFont typeface="Arial" panose="020B0604020202020204" pitchFamily="34" charset="0"/>
              <a:buChar char="•"/>
            </a:pPr>
            <a:endParaRPr lang="en-NZ" sz="2000">
              <a:solidFill>
                <a:srgbClr val="004150"/>
              </a:solidFill>
            </a:endParaRPr>
          </a:p>
          <a:p>
            <a:pPr algn="ctr"/>
            <a:r>
              <a:rPr lang="en-NZ" sz="2800" b="1">
                <a:solidFill>
                  <a:srgbClr val="004150"/>
                </a:solidFill>
              </a:rPr>
              <a:t>GET YOUR ENTRY FILES IN ON TIME</a:t>
            </a:r>
          </a:p>
        </p:txBody>
      </p:sp>
      <p:graphicFrame>
        <p:nvGraphicFramePr>
          <p:cNvPr id="7" name="Table 6">
            <a:extLst>
              <a:ext uri="{FF2B5EF4-FFF2-40B4-BE49-F238E27FC236}">
                <a16:creationId xmlns:a16="http://schemas.microsoft.com/office/drawing/2014/main" id="{17D48A44-AB98-0065-3FB5-D7A3C2D902F5}"/>
              </a:ext>
            </a:extLst>
          </p:cNvPr>
          <p:cNvGraphicFramePr>
            <a:graphicFrameLocks noGrp="1"/>
          </p:cNvGraphicFramePr>
          <p:nvPr>
            <p:extLst>
              <p:ext uri="{D42A27DB-BD31-4B8C-83A1-F6EECF244321}">
                <p14:modId xmlns:p14="http://schemas.microsoft.com/office/powerpoint/2010/main" val="526160537"/>
              </p:ext>
            </p:extLst>
          </p:nvPr>
        </p:nvGraphicFramePr>
        <p:xfrm>
          <a:off x="1038224" y="5919438"/>
          <a:ext cx="10115550" cy="620437"/>
        </p:xfrm>
        <a:graphic>
          <a:graphicData uri="http://schemas.openxmlformats.org/drawingml/2006/table">
            <a:tbl>
              <a:tblPr firstRow="1" bandRow="1">
                <a:tableStyleId>{5C22544A-7EE6-4342-B048-85BDC9FD1C3A}</a:tableStyleId>
              </a:tblPr>
              <a:tblGrid>
                <a:gridCol w="10115550">
                  <a:extLst>
                    <a:ext uri="{9D8B030D-6E8A-4147-A177-3AD203B41FA5}">
                      <a16:colId xmlns:a16="http://schemas.microsoft.com/office/drawing/2014/main" val="4260039280"/>
                    </a:ext>
                  </a:extLst>
                </a:gridCol>
              </a:tblGrid>
              <a:tr h="620437">
                <a:tc>
                  <a:txBody>
                    <a:bodyPr/>
                    <a:lstStyle/>
                    <a:p>
                      <a:pPr algn="ctr">
                        <a:lnSpc>
                          <a:spcPct val="107000"/>
                        </a:lnSpc>
                        <a:spcAft>
                          <a:spcPts val="800"/>
                        </a:spcAft>
                      </a:pPr>
                      <a:r>
                        <a:rPr lang="en-NZ" sz="2000">
                          <a:solidFill>
                            <a:srgbClr val="004150"/>
                          </a:solidFill>
                          <a:effectLst/>
                          <a:ea typeface="Calibri" panose="020F0502020204030204" pitchFamily="34" charset="0"/>
                          <a:cs typeface="Arial" panose="020B0604020202020204" pitchFamily="34" charset="0"/>
                        </a:rPr>
                        <a:t>What is your ‘top tip’ for ensuring that entries and results data are accurate?</a:t>
                      </a:r>
                      <a:endParaRPr lang="en-NZ" sz="2000"/>
                    </a:p>
                  </a:txBody>
                  <a:tcPr>
                    <a:solidFill>
                      <a:srgbClr val="93CCCD"/>
                    </a:solidFill>
                  </a:tcPr>
                </a:tc>
                <a:extLst>
                  <a:ext uri="{0D108BD9-81ED-4DB2-BD59-A6C34878D82A}">
                    <a16:rowId xmlns:a16="http://schemas.microsoft.com/office/drawing/2014/main" val="1595644609"/>
                  </a:ext>
                </a:extLst>
              </a:tr>
            </a:tbl>
          </a:graphicData>
        </a:graphic>
      </p:graphicFrame>
    </p:spTree>
    <p:extLst>
      <p:ext uri="{BB962C8B-B14F-4D97-AF65-F5344CB8AC3E}">
        <p14:creationId xmlns:p14="http://schemas.microsoft.com/office/powerpoint/2010/main" val="17659250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625CE-DB3B-2F5F-0749-5858159FE39B}"/>
              </a:ext>
            </a:extLst>
          </p:cNvPr>
          <p:cNvSpPr>
            <a:spLocks noGrp="1"/>
          </p:cNvSpPr>
          <p:nvPr>
            <p:ph type="title"/>
          </p:nvPr>
        </p:nvSpPr>
        <p:spPr/>
        <p:txBody>
          <a:bodyPr>
            <a:normAutofit/>
          </a:bodyPr>
          <a:lstStyle/>
          <a:p>
            <a:r>
              <a:rPr lang="en-NZ">
                <a:solidFill>
                  <a:srgbClr val="004150"/>
                </a:solidFill>
              </a:rPr>
              <a:t>Quality assurance – MNA Reviews</a:t>
            </a:r>
          </a:p>
        </p:txBody>
      </p:sp>
      <p:sp>
        <p:nvSpPr>
          <p:cNvPr id="16" name="Text Placeholder 15">
            <a:extLst>
              <a:ext uri="{FF2B5EF4-FFF2-40B4-BE49-F238E27FC236}">
                <a16:creationId xmlns:a16="http://schemas.microsoft.com/office/drawing/2014/main" id="{B7E21B1E-06B9-9510-C508-C23F65EFFDEB}"/>
              </a:ext>
            </a:extLst>
          </p:cNvPr>
          <p:cNvSpPr>
            <a:spLocks noGrp="1"/>
          </p:cNvSpPr>
          <p:nvPr>
            <p:ph type="body" sz="quarter" idx="13"/>
          </p:nvPr>
        </p:nvSpPr>
        <p:spPr>
          <a:xfrm>
            <a:off x="1038224" y="2568374"/>
            <a:ext cx="10315575" cy="3698421"/>
          </a:xfrm>
        </p:spPr>
        <p:txBody>
          <a:bodyPr/>
          <a:lstStyle/>
          <a:p>
            <a:r>
              <a:rPr lang="en-NZ">
                <a:solidFill>
                  <a:srgbClr val="004150"/>
                </a:solidFill>
              </a:rPr>
              <a:t>Common agreed actions</a:t>
            </a:r>
          </a:p>
          <a:p>
            <a:pPr marL="342900" indent="-342900">
              <a:buFont typeface="Arial" panose="020B0604020202020204" pitchFamily="34" charset="0"/>
              <a:buChar char="•"/>
            </a:pPr>
            <a:r>
              <a:rPr lang="en-NZ">
                <a:solidFill>
                  <a:srgbClr val="004150"/>
                </a:solidFill>
              </a:rPr>
              <a:t>External moderation</a:t>
            </a:r>
          </a:p>
          <a:p>
            <a:pPr marL="342900" indent="-342900">
              <a:buFont typeface="Arial" panose="020B0604020202020204" pitchFamily="34" charset="0"/>
              <a:buChar char="•"/>
            </a:pPr>
            <a:r>
              <a:rPr lang="en-NZ">
                <a:solidFill>
                  <a:srgbClr val="004150"/>
                </a:solidFill>
              </a:rPr>
              <a:t>Internal moderation</a:t>
            </a:r>
          </a:p>
          <a:p>
            <a:pPr marL="342900" indent="-342900">
              <a:buFont typeface="Arial" panose="020B0604020202020204" pitchFamily="34" charset="0"/>
              <a:buChar char="•"/>
            </a:pPr>
            <a:r>
              <a:rPr lang="en-NZ">
                <a:solidFill>
                  <a:srgbClr val="004150"/>
                </a:solidFill>
              </a:rPr>
              <a:t>Communications</a:t>
            </a:r>
          </a:p>
          <a:p>
            <a:pPr marL="342900" indent="-342900">
              <a:buFont typeface="Arial" panose="020B0604020202020204" pitchFamily="34" charset="0"/>
              <a:buChar char="•"/>
            </a:pPr>
            <a:endParaRPr lang="en-NZ">
              <a:solidFill>
                <a:srgbClr val="004150"/>
              </a:solidFill>
            </a:endParaRPr>
          </a:p>
          <a:p>
            <a:endParaRPr lang="en-NZ">
              <a:solidFill>
                <a:srgbClr val="004150"/>
              </a:solidFill>
            </a:endParaRPr>
          </a:p>
          <a:p>
            <a:pPr marL="342900" indent="-342900">
              <a:buFont typeface="Arial" panose="020B0604020202020204" pitchFamily="34" charset="0"/>
              <a:buChar char="•"/>
            </a:pPr>
            <a:endParaRPr lang="en-NZ"/>
          </a:p>
          <a:p>
            <a:endParaRPr lang="en-NZ"/>
          </a:p>
        </p:txBody>
      </p:sp>
      <p:pic>
        <p:nvPicPr>
          <p:cNvPr id="17" name="Picture 16" descr="A white text box with black text">
            <a:extLst>
              <a:ext uri="{FF2B5EF4-FFF2-40B4-BE49-F238E27FC236}">
                <a16:creationId xmlns:a16="http://schemas.microsoft.com/office/drawing/2014/main" id="{F7C30889-3FCB-0CF2-C0DA-89501AEA5FDA}"/>
              </a:ext>
            </a:extLst>
          </p:cNvPr>
          <p:cNvPicPr>
            <a:picLocks noChangeAspect="1"/>
          </p:cNvPicPr>
          <p:nvPr/>
        </p:nvPicPr>
        <p:blipFill>
          <a:blip r:embed="rId3"/>
          <a:stretch>
            <a:fillRect/>
          </a:stretch>
        </p:blipFill>
        <p:spPr>
          <a:xfrm>
            <a:off x="5836227" y="2403835"/>
            <a:ext cx="5080986" cy="2386373"/>
          </a:xfrm>
          <a:prstGeom prst="rect">
            <a:avLst/>
          </a:prstGeom>
          <a:ln>
            <a:solidFill>
              <a:schemeClr val="accent1"/>
            </a:solidFill>
          </a:ln>
        </p:spPr>
      </p:pic>
      <p:graphicFrame>
        <p:nvGraphicFramePr>
          <p:cNvPr id="8" name="Table 7">
            <a:extLst>
              <a:ext uri="{FF2B5EF4-FFF2-40B4-BE49-F238E27FC236}">
                <a16:creationId xmlns:a16="http://schemas.microsoft.com/office/drawing/2014/main" id="{719B0339-0362-DBE4-7257-F4AE401EB9C6}"/>
              </a:ext>
            </a:extLst>
          </p:cNvPr>
          <p:cNvGraphicFramePr>
            <a:graphicFrameLocks noGrp="1"/>
          </p:cNvGraphicFramePr>
          <p:nvPr>
            <p:extLst>
              <p:ext uri="{D42A27DB-BD31-4B8C-83A1-F6EECF244321}">
                <p14:modId xmlns:p14="http://schemas.microsoft.com/office/powerpoint/2010/main" val="1534690525"/>
              </p:ext>
            </p:extLst>
          </p:nvPr>
        </p:nvGraphicFramePr>
        <p:xfrm>
          <a:off x="1167063" y="5343081"/>
          <a:ext cx="9347750" cy="1188720"/>
        </p:xfrm>
        <a:graphic>
          <a:graphicData uri="http://schemas.openxmlformats.org/drawingml/2006/table">
            <a:tbl>
              <a:tblPr firstRow="1" bandRow="1">
                <a:tableStyleId>{5C22544A-7EE6-4342-B048-85BDC9FD1C3A}</a:tableStyleId>
              </a:tblPr>
              <a:tblGrid>
                <a:gridCol w="9347750">
                  <a:extLst>
                    <a:ext uri="{9D8B030D-6E8A-4147-A177-3AD203B41FA5}">
                      <a16:colId xmlns:a16="http://schemas.microsoft.com/office/drawing/2014/main" val="3368740739"/>
                    </a:ext>
                  </a:extLst>
                </a:gridCol>
              </a:tblGrid>
              <a:tr h="370840">
                <a:tc>
                  <a:txBody>
                    <a:bodyPr/>
                    <a:lstStyle/>
                    <a:p>
                      <a:r>
                        <a:rPr lang="en-NZ">
                          <a:solidFill>
                            <a:srgbClr val="004150"/>
                          </a:solidFill>
                        </a:rPr>
                        <a:t>Have you recently reviewed your school / kura practice in the above areas?</a:t>
                      </a:r>
                    </a:p>
                    <a:p>
                      <a:endParaRPr lang="en-NZ">
                        <a:solidFill>
                          <a:srgbClr val="004150"/>
                        </a:solidFill>
                      </a:endParaRPr>
                    </a:p>
                    <a:p>
                      <a:r>
                        <a:rPr lang="en-NZ">
                          <a:solidFill>
                            <a:srgbClr val="004150"/>
                          </a:solidFill>
                        </a:rPr>
                        <a:t>How are you going? How do you know? What are your next steps?</a:t>
                      </a:r>
                    </a:p>
                    <a:p>
                      <a:endParaRPr lang="en-NZ"/>
                    </a:p>
                  </a:txBody>
                  <a:tcPr>
                    <a:solidFill>
                      <a:srgbClr val="93CCCD"/>
                    </a:solidFill>
                  </a:tcPr>
                </a:tc>
                <a:extLst>
                  <a:ext uri="{0D108BD9-81ED-4DB2-BD59-A6C34878D82A}">
                    <a16:rowId xmlns:a16="http://schemas.microsoft.com/office/drawing/2014/main" val="1686194262"/>
                  </a:ext>
                </a:extLst>
              </a:tr>
            </a:tbl>
          </a:graphicData>
        </a:graphic>
      </p:graphicFrame>
      <p:sp>
        <p:nvSpPr>
          <p:cNvPr id="6" name="TextBox 5">
            <a:extLst>
              <a:ext uri="{FF2B5EF4-FFF2-40B4-BE49-F238E27FC236}">
                <a16:creationId xmlns:a16="http://schemas.microsoft.com/office/drawing/2014/main" id="{AF585EBA-4552-1FA9-A6AB-91CE2E4FCE56}"/>
              </a:ext>
            </a:extLst>
          </p:cNvPr>
          <p:cNvSpPr txBox="1"/>
          <p:nvPr/>
        </p:nvSpPr>
        <p:spPr>
          <a:xfrm>
            <a:off x="10643652" y="6374921"/>
            <a:ext cx="1548348" cy="646331"/>
          </a:xfrm>
          <a:prstGeom prst="rect">
            <a:avLst/>
          </a:prstGeom>
          <a:noFill/>
        </p:spPr>
        <p:txBody>
          <a:bodyPr wrap="square" rtlCol="0">
            <a:spAutoFit/>
          </a:bodyPr>
          <a:lstStyle/>
          <a:p>
            <a:r>
              <a:rPr lang="en-NZ" b="1">
                <a:solidFill>
                  <a:srgbClr val="004150"/>
                </a:solidFill>
              </a:rPr>
              <a:t>page 23</a:t>
            </a:r>
          </a:p>
          <a:p>
            <a:endParaRPr lang="en-NZ"/>
          </a:p>
        </p:txBody>
      </p:sp>
    </p:spTree>
    <p:extLst>
      <p:ext uri="{BB962C8B-B14F-4D97-AF65-F5344CB8AC3E}">
        <p14:creationId xmlns:p14="http://schemas.microsoft.com/office/powerpoint/2010/main" val="18272122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625CE-DB3B-2F5F-0749-5858159FE39B}"/>
              </a:ext>
            </a:extLst>
          </p:cNvPr>
          <p:cNvSpPr>
            <a:spLocks noGrp="1"/>
          </p:cNvSpPr>
          <p:nvPr>
            <p:ph type="title"/>
          </p:nvPr>
        </p:nvSpPr>
        <p:spPr/>
        <p:txBody>
          <a:bodyPr/>
          <a:lstStyle/>
          <a:p>
            <a:r>
              <a:rPr lang="en-NZ">
                <a:solidFill>
                  <a:srgbClr val="004150"/>
                </a:solidFill>
              </a:rPr>
              <a:t>Quality assurance – Internal Moderation</a:t>
            </a:r>
          </a:p>
        </p:txBody>
      </p:sp>
      <p:sp>
        <p:nvSpPr>
          <p:cNvPr id="6" name="Text Placeholder 5">
            <a:extLst>
              <a:ext uri="{FF2B5EF4-FFF2-40B4-BE49-F238E27FC236}">
                <a16:creationId xmlns:a16="http://schemas.microsoft.com/office/drawing/2014/main" id="{D145502C-8A8A-2465-D5E4-EEC8EFB3002D}"/>
              </a:ext>
            </a:extLst>
          </p:cNvPr>
          <p:cNvSpPr>
            <a:spLocks noGrp="1"/>
          </p:cNvSpPr>
          <p:nvPr>
            <p:ph type="body" sz="quarter" idx="13"/>
          </p:nvPr>
        </p:nvSpPr>
        <p:spPr/>
        <p:txBody>
          <a:bodyPr>
            <a:normAutofit/>
          </a:bodyPr>
          <a:lstStyle/>
          <a:p>
            <a:r>
              <a:rPr lang="en-NZ">
                <a:solidFill>
                  <a:srgbClr val="004150"/>
                </a:solidFill>
              </a:rPr>
              <a:t>Requirements remain the same!</a:t>
            </a:r>
          </a:p>
          <a:p>
            <a:pPr marL="342900" lvl="1" indent="-342900">
              <a:buFont typeface="Arial" panose="020B0604020202020204" pitchFamily="34" charset="0"/>
              <a:buChar char="•"/>
            </a:pPr>
            <a:r>
              <a:rPr lang="en-NZ" b="0">
                <a:solidFill>
                  <a:srgbClr val="004150"/>
                </a:solidFill>
              </a:rPr>
              <a:t>Assessment material is critiqued before use</a:t>
            </a:r>
          </a:p>
          <a:p>
            <a:pPr marL="342900" lvl="1" indent="-342900">
              <a:buFont typeface="Arial" panose="020B0604020202020204" pitchFamily="34" charset="0"/>
              <a:buChar char="•"/>
            </a:pPr>
            <a:r>
              <a:rPr lang="en-NZ" b="0">
                <a:solidFill>
                  <a:srgbClr val="004150"/>
                </a:solidFill>
              </a:rPr>
              <a:t>Judgements are consistent with the standard</a:t>
            </a:r>
          </a:p>
          <a:p>
            <a:pPr marL="342900" lvl="1" indent="-342900">
              <a:buFont typeface="Arial" panose="020B0604020202020204" pitchFamily="34" charset="0"/>
              <a:buChar char="•"/>
            </a:pPr>
            <a:r>
              <a:rPr lang="en-NZ" b="0">
                <a:solidFill>
                  <a:srgbClr val="004150"/>
                </a:solidFill>
              </a:rPr>
              <a:t>Judgements are verified by another teacher</a:t>
            </a:r>
          </a:p>
          <a:p>
            <a:pPr marL="342900" lvl="1" indent="-342900">
              <a:buFont typeface="Arial" panose="020B0604020202020204" pitchFamily="34" charset="0"/>
              <a:buChar char="•"/>
            </a:pPr>
            <a:r>
              <a:rPr lang="en-NZ" b="0">
                <a:solidFill>
                  <a:srgbClr val="004150"/>
                </a:solidFill>
              </a:rPr>
              <a:t>Materials retained for external moderation</a:t>
            </a:r>
          </a:p>
          <a:p>
            <a:pPr marL="342900" lvl="1" indent="-342900">
              <a:buFont typeface="Arial" panose="020B0604020202020204" pitchFamily="34" charset="0"/>
              <a:buChar char="•"/>
            </a:pPr>
            <a:r>
              <a:rPr lang="en-NZ" b="0">
                <a:solidFill>
                  <a:srgbClr val="004150"/>
                </a:solidFill>
              </a:rPr>
              <a:t>Advice from external moderation actioned before using material again</a:t>
            </a:r>
          </a:p>
          <a:p>
            <a:endParaRPr lang="en-NZ">
              <a:solidFill>
                <a:srgbClr val="004150"/>
              </a:solidFill>
            </a:endParaRPr>
          </a:p>
          <a:p>
            <a:endParaRPr lang="en-NZ"/>
          </a:p>
        </p:txBody>
      </p:sp>
      <p:pic>
        <p:nvPicPr>
          <p:cNvPr id="7" name="Picture 6">
            <a:extLst>
              <a:ext uri="{FF2B5EF4-FFF2-40B4-BE49-F238E27FC236}">
                <a16:creationId xmlns:a16="http://schemas.microsoft.com/office/drawing/2014/main" id="{F11A91DF-31F0-1FD5-2FF9-3B98E0876622}"/>
              </a:ext>
            </a:extLst>
          </p:cNvPr>
          <p:cNvPicPr>
            <a:picLocks noChangeAspect="1"/>
          </p:cNvPicPr>
          <p:nvPr/>
        </p:nvPicPr>
        <p:blipFill>
          <a:blip r:embed="rId3"/>
          <a:stretch>
            <a:fillRect/>
          </a:stretch>
        </p:blipFill>
        <p:spPr>
          <a:xfrm>
            <a:off x="8395856" y="2403836"/>
            <a:ext cx="3054764" cy="1991932"/>
          </a:xfrm>
          <a:prstGeom prst="rect">
            <a:avLst/>
          </a:prstGeom>
        </p:spPr>
      </p:pic>
      <p:graphicFrame>
        <p:nvGraphicFramePr>
          <p:cNvPr id="8" name="Table 7">
            <a:extLst>
              <a:ext uri="{FF2B5EF4-FFF2-40B4-BE49-F238E27FC236}">
                <a16:creationId xmlns:a16="http://schemas.microsoft.com/office/drawing/2014/main" id="{255FCD6A-519C-2B91-541F-C29A2513F319}"/>
              </a:ext>
            </a:extLst>
          </p:cNvPr>
          <p:cNvGraphicFramePr>
            <a:graphicFrameLocks noGrp="1"/>
          </p:cNvGraphicFramePr>
          <p:nvPr>
            <p:extLst>
              <p:ext uri="{D42A27DB-BD31-4B8C-83A1-F6EECF244321}">
                <p14:modId xmlns:p14="http://schemas.microsoft.com/office/powerpoint/2010/main" val="237484726"/>
              </p:ext>
            </p:extLst>
          </p:nvPr>
        </p:nvGraphicFramePr>
        <p:xfrm>
          <a:off x="1298073" y="5351155"/>
          <a:ext cx="9855702" cy="1188720"/>
        </p:xfrm>
        <a:graphic>
          <a:graphicData uri="http://schemas.openxmlformats.org/drawingml/2006/table">
            <a:tbl>
              <a:tblPr firstRow="1" bandRow="1">
                <a:tableStyleId>{5C22544A-7EE6-4342-B048-85BDC9FD1C3A}</a:tableStyleId>
              </a:tblPr>
              <a:tblGrid>
                <a:gridCol w="9855702">
                  <a:extLst>
                    <a:ext uri="{9D8B030D-6E8A-4147-A177-3AD203B41FA5}">
                      <a16:colId xmlns:a16="http://schemas.microsoft.com/office/drawing/2014/main" val="3925901564"/>
                    </a:ext>
                  </a:extLst>
                </a:gridCol>
              </a:tblGrid>
              <a:tr h="370840">
                <a:tc>
                  <a:txBody>
                    <a:bodyPr/>
                    <a:lstStyle/>
                    <a:p>
                      <a:r>
                        <a:rPr lang="en-NZ">
                          <a:solidFill>
                            <a:srgbClr val="004150"/>
                          </a:solidFill>
                        </a:rPr>
                        <a:t>What will be your challenges in 2024?</a:t>
                      </a:r>
                    </a:p>
                    <a:p>
                      <a:endParaRPr lang="en-NZ">
                        <a:solidFill>
                          <a:srgbClr val="004150"/>
                        </a:solidFill>
                      </a:endParaRPr>
                    </a:p>
                    <a:p>
                      <a:r>
                        <a:rPr lang="en-NZ">
                          <a:solidFill>
                            <a:srgbClr val="004150"/>
                          </a:solidFill>
                        </a:rPr>
                        <a:t>How will you monitor the monitoring workload?</a:t>
                      </a:r>
                    </a:p>
                    <a:p>
                      <a:endParaRPr lang="en-NZ"/>
                    </a:p>
                  </a:txBody>
                  <a:tcPr>
                    <a:solidFill>
                      <a:srgbClr val="93CCCD"/>
                    </a:solidFill>
                  </a:tcPr>
                </a:tc>
                <a:extLst>
                  <a:ext uri="{0D108BD9-81ED-4DB2-BD59-A6C34878D82A}">
                    <a16:rowId xmlns:a16="http://schemas.microsoft.com/office/drawing/2014/main" val="701275907"/>
                  </a:ext>
                </a:extLst>
              </a:tr>
            </a:tbl>
          </a:graphicData>
        </a:graphic>
      </p:graphicFrame>
      <p:sp>
        <p:nvSpPr>
          <p:cNvPr id="9" name="TextBox 8">
            <a:extLst>
              <a:ext uri="{FF2B5EF4-FFF2-40B4-BE49-F238E27FC236}">
                <a16:creationId xmlns:a16="http://schemas.microsoft.com/office/drawing/2014/main" id="{A820C886-F2CD-4413-44CF-D09C4FA2C5B9}"/>
              </a:ext>
            </a:extLst>
          </p:cNvPr>
          <p:cNvSpPr txBox="1"/>
          <p:nvPr/>
        </p:nvSpPr>
        <p:spPr>
          <a:xfrm>
            <a:off x="8592855" y="6025019"/>
            <a:ext cx="2455101" cy="369332"/>
          </a:xfrm>
          <a:prstGeom prst="rect">
            <a:avLst/>
          </a:prstGeom>
          <a:noFill/>
        </p:spPr>
        <p:txBody>
          <a:bodyPr wrap="square" rtlCol="0">
            <a:spAutoFit/>
          </a:bodyPr>
          <a:lstStyle/>
          <a:p>
            <a:pPr algn="r"/>
            <a:r>
              <a:rPr lang="en-NZ" b="1"/>
              <a:t>page 24</a:t>
            </a:r>
          </a:p>
        </p:txBody>
      </p:sp>
    </p:spTree>
    <p:extLst>
      <p:ext uri="{BB962C8B-B14F-4D97-AF65-F5344CB8AC3E}">
        <p14:creationId xmlns:p14="http://schemas.microsoft.com/office/powerpoint/2010/main" val="3185840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E4928-937F-4705-31E4-9D05993BE8FF}"/>
              </a:ext>
            </a:extLst>
          </p:cNvPr>
          <p:cNvSpPr>
            <a:spLocks noGrp="1"/>
          </p:cNvSpPr>
          <p:nvPr>
            <p:ph type="title"/>
          </p:nvPr>
        </p:nvSpPr>
        <p:spPr/>
        <p:txBody>
          <a:bodyPr/>
          <a:lstStyle/>
          <a:p>
            <a:r>
              <a:rPr lang="en-NZ">
                <a:solidFill>
                  <a:srgbClr val="004150"/>
                </a:solidFill>
              </a:rPr>
              <a:t>External Moderation</a:t>
            </a:r>
          </a:p>
        </p:txBody>
      </p:sp>
      <p:sp>
        <p:nvSpPr>
          <p:cNvPr id="6" name="Text Placeholder 5">
            <a:extLst>
              <a:ext uri="{FF2B5EF4-FFF2-40B4-BE49-F238E27FC236}">
                <a16:creationId xmlns:a16="http://schemas.microsoft.com/office/drawing/2014/main" id="{099AF773-A302-84D1-68F6-0F2813C1573E}"/>
              </a:ext>
            </a:extLst>
          </p:cNvPr>
          <p:cNvSpPr>
            <a:spLocks noGrp="1"/>
          </p:cNvSpPr>
          <p:nvPr>
            <p:ph type="body" sz="quarter" idx="13"/>
          </p:nvPr>
        </p:nvSpPr>
        <p:spPr/>
        <p:txBody>
          <a:bodyPr/>
          <a:lstStyle/>
          <a:p>
            <a:pPr marL="342900" indent="-342900">
              <a:buFont typeface="Arial" panose="020B0604020202020204" pitchFamily="34" charset="0"/>
              <a:buChar char="•"/>
            </a:pPr>
            <a:r>
              <a:rPr lang="en-NZ" sz="2400" b="0">
                <a:solidFill>
                  <a:srgbClr val="004150"/>
                </a:solidFill>
              </a:rPr>
              <a:t>Your 2024 moderation plan</a:t>
            </a:r>
          </a:p>
          <a:p>
            <a:pPr marL="342900" indent="-342900">
              <a:buFont typeface="Arial" panose="020B0604020202020204" pitchFamily="34" charset="0"/>
              <a:buChar char="•"/>
            </a:pPr>
            <a:r>
              <a:rPr lang="en-NZ" sz="2400" b="0">
                <a:solidFill>
                  <a:srgbClr val="004150"/>
                </a:solidFill>
              </a:rPr>
              <a:t>Timing – no submission months, submit as soon as it’s ready</a:t>
            </a:r>
          </a:p>
          <a:p>
            <a:pPr marL="342900" indent="-342900">
              <a:buFont typeface="Arial" panose="020B0604020202020204" pitchFamily="34" charset="0"/>
              <a:buChar char="•"/>
            </a:pPr>
            <a:r>
              <a:rPr lang="en-NZ" sz="2400" b="0">
                <a:solidFill>
                  <a:srgbClr val="004150"/>
                </a:solidFill>
              </a:rPr>
              <a:t>Moderation outcomes and next steps</a:t>
            </a:r>
          </a:p>
          <a:p>
            <a:pPr marL="342900" indent="-342900">
              <a:buFont typeface="Arial" panose="020B0604020202020204" pitchFamily="34" charset="0"/>
              <a:buChar char="•"/>
            </a:pPr>
            <a:r>
              <a:rPr lang="en-NZ" sz="2400" b="0">
                <a:solidFill>
                  <a:srgbClr val="004150"/>
                </a:solidFill>
              </a:rPr>
              <a:t>Do now / Plan for</a:t>
            </a:r>
          </a:p>
          <a:p>
            <a:pPr marL="342900" indent="-342900">
              <a:buFont typeface="Arial" panose="020B0604020202020204" pitchFamily="34" charset="0"/>
              <a:buChar char="•"/>
            </a:pPr>
            <a:endParaRPr lang="en-NZ">
              <a:solidFill>
                <a:srgbClr val="004150"/>
              </a:solidFill>
            </a:endParaRPr>
          </a:p>
          <a:p>
            <a:endParaRPr lang="en-NZ"/>
          </a:p>
          <a:p>
            <a:pPr marL="342900" indent="-342900">
              <a:buFont typeface="Arial" panose="020B0604020202020204" pitchFamily="34" charset="0"/>
              <a:buChar char="•"/>
            </a:pPr>
            <a:endParaRPr lang="en-NZ"/>
          </a:p>
          <a:p>
            <a:pPr marL="342900" indent="-342900">
              <a:buFont typeface="Arial" panose="020B0604020202020204" pitchFamily="34" charset="0"/>
              <a:buChar char="•"/>
            </a:pPr>
            <a:endParaRPr lang="en-NZ"/>
          </a:p>
        </p:txBody>
      </p:sp>
      <p:graphicFrame>
        <p:nvGraphicFramePr>
          <p:cNvPr id="7" name="Table 6">
            <a:extLst>
              <a:ext uri="{FF2B5EF4-FFF2-40B4-BE49-F238E27FC236}">
                <a16:creationId xmlns:a16="http://schemas.microsoft.com/office/drawing/2014/main" id="{334EE6B0-8770-59C9-2BF1-D7817B912EB2}"/>
              </a:ext>
            </a:extLst>
          </p:cNvPr>
          <p:cNvGraphicFramePr>
            <a:graphicFrameLocks noGrp="1"/>
          </p:cNvGraphicFramePr>
          <p:nvPr>
            <p:extLst>
              <p:ext uri="{D42A27DB-BD31-4B8C-83A1-F6EECF244321}">
                <p14:modId xmlns:p14="http://schemas.microsoft.com/office/powerpoint/2010/main" val="1429261576"/>
              </p:ext>
            </p:extLst>
          </p:nvPr>
        </p:nvGraphicFramePr>
        <p:xfrm>
          <a:off x="1038225" y="4986865"/>
          <a:ext cx="9476588" cy="1445778"/>
        </p:xfrm>
        <a:graphic>
          <a:graphicData uri="http://schemas.openxmlformats.org/drawingml/2006/table">
            <a:tbl>
              <a:tblPr firstRow="1" bandRow="1">
                <a:tableStyleId>{5C22544A-7EE6-4342-B048-85BDC9FD1C3A}</a:tableStyleId>
              </a:tblPr>
              <a:tblGrid>
                <a:gridCol w="9476588">
                  <a:extLst>
                    <a:ext uri="{9D8B030D-6E8A-4147-A177-3AD203B41FA5}">
                      <a16:colId xmlns:a16="http://schemas.microsoft.com/office/drawing/2014/main" val="2862678571"/>
                    </a:ext>
                  </a:extLst>
                </a:gridCol>
              </a:tblGrid>
              <a:tr h="14457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sz="2000" b="1">
                        <a:solidFill>
                          <a:srgbClr val="00415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2000" b="1">
                          <a:solidFill>
                            <a:srgbClr val="004150"/>
                          </a:solidFill>
                        </a:rPr>
                        <a:t>How will you monitor what needs to be sent, when to submit it, </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2000" b="1">
                          <a:solidFill>
                            <a:srgbClr val="004150"/>
                          </a:solidFill>
                        </a:rPr>
                        <a:t>and when follow up actions have been completed?</a:t>
                      </a:r>
                    </a:p>
                    <a:p>
                      <a:endParaRPr lang="en-NZ" b="1"/>
                    </a:p>
                  </a:txBody>
                  <a:tcPr>
                    <a:solidFill>
                      <a:srgbClr val="93CCCD"/>
                    </a:solidFill>
                  </a:tcPr>
                </a:tc>
                <a:extLst>
                  <a:ext uri="{0D108BD9-81ED-4DB2-BD59-A6C34878D82A}">
                    <a16:rowId xmlns:a16="http://schemas.microsoft.com/office/drawing/2014/main" val="441282845"/>
                  </a:ext>
                </a:extLst>
              </a:tr>
            </a:tbl>
          </a:graphicData>
        </a:graphic>
      </p:graphicFrame>
    </p:spTree>
    <p:extLst>
      <p:ext uri="{BB962C8B-B14F-4D97-AF65-F5344CB8AC3E}">
        <p14:creationId xmlns:p14="http://schemas.microsoft.com/office/powerpoint/2010/main" val="14476824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E0BC7-96C7-6F7D-8B73-F8640BAC19AB}"/>
              </a:ext>
            </a:extLst>
          </p:cNvPr>
          <p:cNvSpPr>
            <a:spLocks noGrp="1"/>
          </p:cNvSpPr>
          <p:nvPr>
            <p:ph type="ctrTitle"/>
          </p:nvPr>
        </p:nvSpPr>
        <p:spPr/>
        <p:txBody>
          <a:bodyPr/>
          <a:lstStyle/>
          <a:p>
            <a:r>
              <a:rPr lang="en-NZ">
                <a:solidFill>
                  <a:srgbClr val="004150"/>
                </a:solidFill>
              </a:rPr>
              <a:t>External Assessment processes</a:t>
            </a:r>
          </a:p>
        </p:txBody>
      </p:sp>
      <p:sp>
        <p:nvSpPr>
          <p:cNvPr id="3" name="TextBox 2">
            <a:extLst>
              <a:ext uri="{FF2B5EF4-FFF2-40B4-BE49-F238E27FC236}">
                <a16:creationId xmlns:a16="http://schemas.microsoft.com/office/drawing/2014/main" id="{EB55D8ED-9DA4-2D06-02C7-91B693F9EE8F}"/>
              </a:ext>
            </a:extLst>
          </p:cNvPr>
          <p:cNvSpPr txBox="1"/>
          <p:nvPr/>
        </p:nvSpPr>
        <p:spPr>
          <a:xfrm>
            <a:off x="5864469" y="6101862"/>
            <a:ext cx="2118946" cy="369332"/>
          </a:xfrm>
          <a:prstGeom prst="rect">
            <a:avLst/>
          </a:prstGeom>
          <a:noFill/>
        </p:spPr>
        <p:txBody>
          <a:bodyPr wrap="square" rtlCol="0">
            <a:spAutoFit/>
          </a:bodyPr>
          <a:lstStyle/>
          <a:p>
            <a:pPr algn="r"/>
            <a:r>
              <a:rPr lang="en-NZ" b="1"/>
              <a:t>page 27</a:t>
            </a:r>
          </a:p>
        </p:txBody>
      </p:sp>
    </p:spTree>
    <p:extLst>
      <p:ext uri="{BB962C8B-B14F-4D97-AF65-F5344CB8AC3E}">
        <p14:creationId xmlns:p14="http://schemas.microsoft.com/office/powerpoint/2010/main" val="13859222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B0668-5C51-5B66-DB36-B03B20267668}"/>
              </a:ext>
            </a:extLst>
          </p:cNvPr>
          <p:cNvSpPr>
            <a:spLocks noGrp="1"/>
          </p:cNvSpPr>
          <p:nvPr>
            <p:ph type="title"/>
          </p:nvPr>
        </p:nvSpPr>
        <p:spPr/>
        <p:txBody>
          <a:bodyPr/>
          <a:lstStyle/>
          <a:p>
            <a:r>
              <a:rPr lang="en-NZ" b="1">
                <a:solidFill>
                  <a:srgbClr val="004150"/>
                </a:solidFill>
              </a:rPr>
              <a:t>Special Assessment Conditions</a:t>
            </a:r>
          </a:p>
        </p:txBody>
      </p:sp>
      <p:sp>
        <p:nvSpPr>
          <p:cNvPr id="6" name="Text Placeholder 5">
            <a:extLst>
              <a:ext uri="{FF2B5EF4-FFF2-40B4-BE49-F238E27FC236}">
                <a16:creationId xmlns:a16="http://schemas.microsoft.com/office/drawing/2014/main" id="{8EA966E6-89C8-51C3-FC4F-B1277E7F4008}"/>
              </a:ext>
            </a:extLst>
          </p:cNvPr>
          <p:cNvSpPr>
            <a:spLocks noGrp="1"/>
          </p:cNvSpPr>
          <p:nvPr>
            <p:ph type="body" sz="quarter" idx="13"/>
          </p:nvPr>
        </p:nvSpPr>
        <p:spPr/>
        <p:txBody>
          <a:bodyPr/>
          <a:lstStyle/>
          <a:p>
            <a:r>
              <a:rPr lang="en-NZ">
                <a:solidFill>
                  <a:srgbClr val="004150"/>
                </a:solidFill>
              </a:rPr>
              <a:t>Notifications Gateway or Approvals Gateway?</a:t>
            </a:r>
          </a:p>
          <a:p>
            <a:pPr marL="342900" indent="-342900">
              <a:buFont typeface="Arial" panose="020B0604020202020204" pitchFamily="34" charset="0"/>
              <a:buChar char="•"/>
            </a:pPr>
            <a:r>
              <a:rPr lang="en-NZ" b="0">
                <a:solidFill>
                  <a:srgbClr val="004150"/>
                </a:solidFill>
              </a:rPr>
              <a:t>Trial Notification Gateway for new applications attempting Level 1 standards</a:t>
            </a:r>
          </a:p>
          <a:p>
            <a:pPr marL="342900" indent="-342900">
              <a:buFont typeface="Arial" panose="020B0604020202020204" pitchFamily="34" charset="0"/>
              <a:buChar char="•"/>
            </a:pPr>
            <a:r>
              <a:rPr lang="en-NZ" b="0">
                <a:solidFill>
                  <a:srgbClr val="004150"/>
                </a:solidFill>
              </a:rPr>
              <a:t>It’s optional</a:t>
            </a:r>
          </a:p>
          <a:p>
            <a:pPr marL="342900" indent="-342900">
              <a:buFont typeface="Arial" panose="020B0604020202020204" pitchFamily="34" charset="0"/>
              <a:buChar char="•"/>
            </a:pPr>
            <a:r>
              <a:rPr lang="en-NZ" b="0">
                <a:solidFill>
                  <a:srgbClr val="004150"/>
                </a:solidFill>
              </a:rPr>
              <a:t>Applications for Y12 &amp; 13 must go through the Approvals Gateway</a:t>
            </a:r>
          </a:p>
          <a:p>
            <a:pPr marL="342900" indent="-342900">
              <a:buFont typeface="Arial" panose="020B0604020202020204" pitchFamily="34" charset="0"/>
              <a:buChar char="•"/>
            </a:pPr>
            <a:r>
              <a:rPr lang="en-NZ" b="0">
                <a:solidFill>
                  <a:srgbClr val="004150"/>
                </a:solidFill>
              </a:rPr>
              <a:t>Co-requisite only? Application / notification not required – support as appropriate</a:t>
            </a:r>
          </a:p>
          <a:p>
            <a:pPr marL="342900" indent="-342900">
              <a:buFont typeface="Arial" panose="020B0604020202020204" pitchFamily="34" charset="0"/>
              <a:buChar char="•"/>
            </a:pPr>
            <a:r>
              <a:rPr lang="en-NZ" b="0">
                <a:solidFill>
                  <a:srgbClr val="004150"/>
                </a:solidFill>
              </a:rPr>
              <a:t>Do now / Plan for</a:t>
            </a:r>
          </a:p>
          <a:p>
            <a:endParaRPr lang="en-NZ"/>
          </a:p>
        </p:txBody>
      </p:sp>
      <p:graphicFrame>
        <p:nvGraphicFramePr>
          <p:cNvPr id="7" name="Table 6">
            <a:extLst>
              <a:ext uri="{FF2B5EF4-FFF2-40B4-BE49-F238E27FC236}">
                <a16:creationId xmlns:a16="http://schemas.microsoft.com/office/drawing/2014/main" id="{07226D56-AA4A-332B-CB4B-CD8321365CDB}"/>
              </a:ext>
            </a:extLst>
          </p:cNvPr>
          <p:cNvGraphicFramePr>
            <a:graphicFrameLocks noGrp="1"/>
          </p:cNvGraphicFramePr>
          <p:nvPr>
            <p:extLst>
              <p:ext uri="{D42A27DB-BD31-4B8C-83A1-F6EECF244321}">
                <p14:modId xmlns:p14="http://schemas.microsoft.com/office/powerpoint/2010/main" val="540272561"/>
              </p:ext>
            </p:extLst>
          </p:nvPr>
        </p:nvGraphicFramePr>
        <p:xfrm>
          <a:off x="2534478" y="5350565"/>
          <a:ext cx="6964510" cy="1325668"/>
        </p:xfrm>
        <a:graphic>
          <a:graphicData uri="http://schemas.openxmlformats.org/drawingml/2006/table">
            <a:tbl>
              <a:tblPr firstRow="1" bandRow="1">
                <a:tableStyleId>{5C22544A-7EE6-4342-B048-85BDC9FD1C3A}</a:tableStyleId>
              </a:tblPr>
              <a:tblGrid>
                <a:gridCol w="6964510">
                  <a:extLst>
                    <a:ext uri="{9D8B030D-6E8A-4147-A177-3AD203B41FA5}">
                      <a16:colId xmlns:a16="http://schemas.microsoft.com/office/drawing/2014/main" val="2512713905"/>
                    </a:ext>
                  </a:extLst>
                </a:gridCol>
              </a:tblGrid>
              <a:tr h="13256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NZ" b="1">
                        <a:solidFill>
                          <a:srgbClr val="004150"/>
                        </a:solidFill>
                      </a:endParaRPr>
                    </a:p>
                    <a:p>
                      <a:pPr marL="0" marR="0" lvl="0" indent="0" algn="ctr" rtl="0" eaLnBrk="1" fontAlgn="auto" latinLnBrk="0" hangingPunct="1">
                        <a:lnSpc>
                          <a:spcPct val="100000"/>
                        </a:lnSpc>
                        <a:spcBef>
                          <a:spcPts val="0"/>
                        </a:spcBef>
                        <a:spcAft>
                          <a:spcPts val="0"/>
                        </a:spcAft>
                        <a:buClrTx/>
                        <a:buSzTx/>
                        <a:buFontTx/>
                        <a:buNone/>
                      </a:pPr>
                      <a:r>
                        <a:rPr lang="en-NZ" b="1">
                          <a:solidFill>
                            <a:srgbClr val="004150"/>
                          </a:solidFill>
                        </a:rPr>
                        <a:t>Decide at senior leadership level if you will use the notification gateway for Level 1 SAC applications in 2024</a:t>
                      </a:r>
                    </a:p>
                    <a:p>
                      <a:pPr algn="ctr"/>
                      <a:endParaRPr lang="en-NZ" b="1"/>
                    </a:p>
                  </a:txBody>
                  <a:tcPr>
                    <a:solidFill>
                      <a:srgbClr val="93CCCD"/>
                    </a:solidFill>
                  </a:tcPr>
                </a:tc>
                <a:extLst>
                  <a:ext uri="{0D108BD9-81ED-4DB2-BD59-A6C34878D82A}">
                    <a16:rowId xmlns:a16="http://schemas.microsoft.com/office/drawing/2014/main" val="4101352339"/>
                  </a:ext>
                </a:extLst>
              </a:tr>
            </a:tbl>
          </a:graphicData>
        </a:graphic>
      </p:graphicFrame>
      <p:sp>
        <p:nvSpPr>
          <p:cNvPr id="8" name="TextBox 7">
            <a:extLst>
              <a:ext uri="{FF2B5EF4-FFF2-40B4-BE49-F238E27FC236}">
                <a16:creationId xmlns:a16="http://schemas.microsoft.com/office/drawing/2014/main" id="{6D5C3938-0EEA-7EB4-A833-C7DC1D965C0B}"/>
              </a:ext>
            </a:extLst>
          </p:cNvPr>
          <p:cNvSpPr txBox="1"/>
          <p:nvPr/>
        </p:nvSpPr>
        <p:spPr>
          <a:xfrm>
            <a:off x="9143214" y="6247977"/>
            <a:ext cx="2118946" cy="369332"/>
          </a:xfrm>
          <a:prstGeom prst="rect">
            <a:avLst/>
          </a:prstGeom>
          <a:noFill/>
        </p:spPr>
        <p:txBody>
          <a:bodyPr wrap="square" rtlCol="0">
            <a:spAutoFit/>
          </a:bodyPr>
          <a:lstStyle/>
          <a:p>
            <a:pPr algn="r"/>
            <a:r>
              <a:rPr lang="en-NZ" b="1"/>
              <a:t>page 27</a:t>
            </a:r>
          </a:p>
        </p:txBody>
      </p:sp>
    </p:spTree>
    <p:extLst>
      <p:ext uri="{BB962C8B-B14F-4D97-AF65-F5344CB8AC3E}">
        <p14:creationId xmlns:p14="http://schemas.microsoft.com/office/powerpoint/2010/main" val="42503513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79CED-4ABB-F921-C6DB-593D64585F7E}"/>
              </a:ext>
            </a:extLst>
          </p:cNvPr>
          <p:cNvSpPr>
            <a:spLocks noGrp="1"/>
          </p:cNvSpPr>
          <p:nvPr>
            <p:ph type="title"/>
          </p:nvPr>
        </p:nvSpPr>
        <p:spPr/>
        <p:txBody>
          <a:bodyPr/>
          <a:lstStyle/>
          <a:p>
            <a:r>
              <a:rPr lang="en-NZ">
                <a:solidFill>
                  <a:srgbClr val="004150"/>
                </a:solidFill>
              </a:rPr>
              <a:t>Derived Grades</a:t>
            </a:r>
          </a:p>
        </p:txBody>
      </p:sp>
      <p:sp>
        <p:nvSpPr>
          <p:cNvPr id="6" name="Text Placeholder 5">
            <a:extLst>
              <a:ext uri="{FF2B5EF4-FFF2-40B4-BE49-F238E27FC236}">
                <a16:creationId xmlns:a16="http://schemas.microsoft.com/office/drawing/2014/main" id="{44FA1DEB-A044-CFA9-9AAC-4DA3645A4646}"/>
              </a:ext>
            </a:extLst>
          </p:cNvPr>
          <p:cNvSpPr>
            <a:spLocks noGrp="1"/>
          </p:cNvSpPr>
          <p:nvPr>
            <p:ph type="body" sz="quarter" idx="13"/>
          </p:nvPr>
        </p:nvSpPr>
        <p:spPr/>
        <p:txBody>
          <a:bodyPr/>
          <a:lstStyle/>
          <a:p>
            <a:pPr marL="342900" indent="-342900">
              <a:buFont typeface="Arial" panose="020B0604020202020204" pitchFamily="34" charset="0"/>
              <a:buChar char="•"/>
            </a:pPr>
            <a:r>
              <a:rPr lang="en-NZ" b="0">
                <a:solidFill>
                  <a:srgbClr val="004150"/>
                </a:solidFill>
              </a:rPr>
              <a:t>New Level 1 Standards – see Appendix 1</a:t>
            </a:r>
          </a:p>
          <a:p>
            <a:pPr marL="342900" indent="-342900">
              <a:buFont typeface="Arial" panose="020B0604020202020204" pitchFamily="34" charset="0"/>
              <a:buChar char="•"/>
            </a:pPr>
            <a:r>
              <a:rPr lang="en-NZ" b="0">
                <a:solidFill>
                  <a:srgbClr val="004150"/>
                </a:solidFill>
              </a:rPr>
              <a:t>Discontinuing derived grade audits – MNA reviews and school visits</a:t>
            </a:r>
          </a:p>
          <a:p>
            <a:pPr marL="342900" indent="-342900">
              <a:buFont typeface="Arial" panose="020B0604020202020204" pitchFamily="34" charset="0"/>
              <a:buChar char="•"/>
            </a:pPr>
            <a:r>
              <a:rPr lang="en-NZ" b="0">
                <a:solidFill>
                  <a:srgbClr val="004150"/>
                </a:solidFill>
              </a:rPr>
              <a:t>Key points for collecting evidence and quality assurance procedures</a:t>
            </a:r>
          </a:p>
          <a:p>
            <a:pPr marL="342900" indent="-342900">
              <a:buFont typeface="Arial" panose="020B0604020202020204" pitchFamily="34" charset="0"/>
              <a:buChar char="•"/>
            </a:pPr>
            <a:endParaRPr lang="en-NZ">
              <a:solidFill>
                <a:srgbClr val="004150"/>
              </a:solidFill>
            </a:endParaRPr>
          </a:p>
        </p:txBody>
      </p:sp>
      <p:graphicFrame>
        <p:nvGraphicFramePr>
          <p:cNvPr id="7" name="Table 6">
            <a:extLst>
              <a:ext uri="{FF2B5EF4-FFF2-40B4-BE49-F238E27FC236}">
                <a16:creationId xmlns:a16="http://schemas.microsoft.com/office/drawing/2014/main" id="{39737AD0-93BF-AD0C-2E3D-3641617D4AF0}"/>
              </a:ext>
            </a:extLst>
          </p:cNvPr>
          <p:cNvGraphicFramePr>
            <a:graphicFrameLocks noGrp="1"/>
          </p:cNvGraphicFramePr>
          <p:nvPr>
            <p:extLst>
              <p:ext uri="{D42A27DB-BD31-4B8C-83A1-F6EECF244321}">
                <p14:modId xmlns:p14="http://schemas.microsoft.com/office/powerpoint/2010/main" val="1592710443"/>
              </p:ext>
            </p:extLst>
          </p:nvPr>
        </p:nvGraphicFramePr>
        <p:xfrm>
          <a:off x="2056890" y="4803755"/>
          <a:ext cx="8078219" cy="1463040"/>
        </p:xfrm>
        <a:graphic>
          <a:graphicData uri="http://schemas.openxmlformats.org/drawingml/2006/table">
            <a:tbl>
              <a:tblPr firstRow="1" bandRow="1">
                <a:tableStyleId>{5C22544A-7EE6-4342-B048-85BDC9FD1C3A}</a:tableStyleId>
              </a:tblPr>
              <a:tblGrid>
                <a:gridCol w="8078219">
                  <a:extLst>
                    <a:ext uri="{9D8B030D-6E8A-4147-A177-3AD203B41FA5}">
                      <a16:colId xmlns:a16="http://schemas.microsoft.com/office/drawing/2014/main" val="3530816890"/>
                    </a:ext>
                  </a:extLst>
                </a:gridCol>
              </a:tblGrid>
              <a:tr h="1105866">
                <a:tc>
                  <a:txBody>
                    <a:bodyPr/>
                    <a:lstStyle/>
                    <a:p>
                      <a:pPr marL="0" indent="0" algn="ctr">
                        <a:buFont typeface="Arial" panose="020B0604020202020204" pitchFamily="34" charset="0"/>
                        <a:buNone/>
                      </a:pPr>
                      <a:endParaRPr lang="en-NZ" b="1">
                        <a:solidFill>
                          <a:srgbClr val="004150"/>
                        </a:solidFill>
                      </a:endParaRPr>
                    </a:p>
                    <a:p>
                      <a:pPr marL="0" indent="0" algn="ctr">
                        <a:buFont typeface="Arial" panose="020B0604020202020204" pitchFamily="34" charset="0"/>
                        <a:buNone/>
                      </a:pPr>
                      <a:r>
                        <a:rPr lang="en-NZ" b="1">
                          <a:solidFill>
                            <a:srgbClr val="004150"/>
                          </a:solidFill>
                        </a:rPr>
                        <a:t>How do you track the collection and submission of DGs to NZQA?</a:t>
                      </a:r>
                    </a:p>
                    <a:p>
                      <a:pPr marL="0" indent="0" algn="ctr">
                        <a:buFont typeface="Arial" panose="020B0604020202020204" pitchFamily="34" charset="0"/>
                        <a:buNone/>
                      </a:pPr>
                      <a:endParaRPr lang="en-NZ" b="1">
                        <a:solidFill>
                          <a:srgbClr val="004150"/>
                        </a:solidFill>
                      </a:endParaRPr>
                    </a:p>
                    <a:p>
                      <a:pPr marL="0" indent="0" algn="ctr">
                        <a:buFont typeface="Arial" panose="020B0604020202020204" pitchFamily="34" charset="0"/>
                        <a:buNone/>
                      </a:pPr>
                      <a:r>
                        <a:rPr lang="en-NZ" b="1">
                          <a:solidFill>
                            <a:srgbClr val="004150"/>
                          </a:solidFill>
                        </a:rPr>
                        <a:t>What needs reviewing and/or improving?</a:t>
                      </a:r>
                    </a:p>
                    <a:p>
                      <a:pPr algn="ctr"/>
                      <a:endParaRPr lang="en-NZ" b="1"/>
                    </a:p>
                  </a:txBody>
                  <a:tcPr>
                    <a:solidFill>
                      <a:srgbClr val="93CCCD"/>
                    </a:solidFill>
                  </a:tcPr>
                </a:tc>
                <a:extLst>
                  <a:ext uri="{0D108BD9-81ED-4DB2-BD59-A6C34878D82A}">
                    <a16:rowId xmlns:a16="http://schemas.microsoft.com/office/drawing/2014/main" val="4017156982"/>
                  </a:ext>
                </a:extLst>
              </a:tr>
            </a:tbl>
          </a:graphicData>
        </a:graphic>
      </p:graphicFrame>
      <p:sp>
        <p:nvSpPr>
          <p:cNvPr id="8" name="TextBox 7">
            <a:extLst>
              <a:ext uri="{FF2B5EF4-FFF2-40B4-BE49-F238E27FC236}">
                <a16:creationId xmlns:a16="http://schemas.microsoft.com/office/drawing/2014/main" id="{1AEC8289-3EEB-CC35-232D-2950E054146C}"/>
              </a:ext>
            </a:extLst>
          </p:cNvPr>
          <p:cNvSpPr txBox="1"/>
          <p:nvPr/>
        </p:nvSpPr>
        <p:spPr>
          <a:xfrm>
            <a:off x="9234853" y="6170543"/>
            <a:ext cx="2118946" cy="369332"/>
          </a:xfrm>
          <a:prstGeom prst="rect">
            <a:avLst/>
          </a:prstGeom>
          <a:noFill/>
        </p:spPr>
        <p:txBody>
          <a:bodyPr wrap="square" rtlCol="0">
            <a:spAutoFit/>
          </a:bodyPr>
          <a:lstStyle/>
          <a:p>
            <a:pPr algn="r"/>
            <a:r>
              <a:rPr lang="en-NZ" b="1"/>
              <a:t>page 28</a:t>
            </a:r>
          </a:p>
        </p:txBody>
      </p:sp>
    </p:spTree>
    <p:extLst>
      <p:ext uri="{BB962C8B-B14F-4D97-AF65-F5344CB8AC3E}">
        <p14:creationId xmlns:p14="http://schemas.microsoft.com/office/powerpoint/2010/main" val="16174735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Be prepared! - Maryanne Nicholls">
            <a:extLst>
              <a:ext uri="{FF2B5EF4-FFF2-40B4-BE49-F238E27FC236}">
                <a16:creationId xmlns:a16="http://schemas.microsoft.com/office/drawing/2014/main" id="{0D0A94DC-E65A-DCDE-9E09-00FB2EC0A3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76946" y="2529278"/>
            <a:ext cx="2501510" cy="274698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CC79CED-4ABB-F921-C6DB-593D64585F7E}"/>
              </a:ext>
            </a:extLst>
          </p:cNvPr>
          <p:cNvSpPr>
            <a:spLocks noGrp="1"/>
          </p:cNvSpPr>
          <p:nvPr>
            <p:ph type="title"/>
          </p:nvPr>
        </p:nvSpPr>
        <p:spPr>
          <a:xfrm>
            <a:off x="1038224" y="1665958"/>
            <a:ext cx="10315575" cy="737878"/>
          </a:xfrm>
        </p:spPr>
        <p:txBody>
          <a:bodyPr>
            <a:normAutofit/>
          </a:bodyPr>
          <a:lstStyle/>
          <a:p>
            <a:r>
              <a:rPr lang="en-NZ">
                <a:solidFill>
                  <a:srgbClr val="004150"/>
                </a:solidFill>
              </a:rPr>
              <a:t>Over-time submissions</a:t>
            </a:r>
          </a:p>
        </p:txBody>
      </p:sp>
      <p:sp>
        <p:nvSpPr>
          <p:cNvPr id="6" name="Text Placeholder 5">
            <a:extLst>
              <a:ext uri="{FF2B5EF4-FFF2-40B4-BE49-F238E27FC236}">
                <a16:creationId xmlns:a16="http://schemas.microsoft.com/office/drawing/2014/main" id="{44FA1DEB-A044-CFA9-9AAC-4DA3645A4646}"/>
              </a:ext>
            </a:extLst>
          </p:cNvPr>
          <p:cNvSpPr>
            <a:spLocks noGrp="1"/>
          </p:cNvSpPr>
          <p:nvPr>
            <p:ph type="body" sz="quarter" idx="13"/>
          </p:nvPr>
        </p:nvSpPr>
        <p:spPr>
          <a:xfrm>
            <a:off x="1038226" y="2569029"/>
            <a:ext cx="8413506" cy="3698421"/>
          </a:xfrm>
        </p:spPr>
        <p:txBody>
          <a:bodyPr/>
          <a:lstStyle/>
          <a:p>
            <a:r>
              <a:rPr lang="en-NZ">
                <a:solidFill>
                  <a:srgbClr val="004150"/>
                </a:solidFill>
              </a:rPr>
              <a:t>Be Prepared!</a:t>
            </a:r>
          </a:p>
          <a:p>
            <a:pPr marL="342900" indent="-342900">
              <a:buFont typeface="Arial" panose="020B0604020202020204" pitchFamily="34" charset="0"/>
              <a:buChar char="•"/>
            </a:pPr>
            <a:r>
              <a:rPr lang="en-NZ" b="0">
                <a:solidFill>
                  <a:srgbClr val="004150"/>
                </a:solidFill>
              </a:rPr>
              <a:t>Get familiar with the assessment specifications</a:t>
            </a:r>
          </a:p>
          <a:p>
            <a:pPr marL="342900" indent="-342900">
              <a:buFont typeface="Arial" panose="020B0604020202020204" pitchFamily="34" charset="0"/>
              <a:buChar char="•"/>
            </a:pPr>
            <a:r>
              <a:rPr lang="en-NZ" b="0">
                <a:solidFill>
                  <a:srgbClr val="004150"/>
                </a:solidFill>
              </a:rPr>
              <a:t>Get familiar with the requirements for administering the assessment</a:t>
            </a:r>
          </a:p>
          <a:p>
            <a:pPr marL="342900" indent="-342900">
              <a:buFont typeface="Arial" panose="020B0604020202020204" pitchFamily="34" charset="0"/>
              <a:buChar char="•"/>
            </a:pPr>
            <a:r>
              <a:rPr lang="en-NZ" b="0">
                <a:solidFill>
                  <a:srgbClr val="004150"/>
                </a:solidFill>
              </a:rPr>
              <a:t>Identify key staff who will be involved with managing the assessment</a:t>
            </a:r>
          </a:p>
        </p:txBody>
      </p:sp>
      <p:graphicFrame>
        <p:nvGraphicFramePr>
          <p:cNvPr id="7" name="Table 6">
            <a:extLst>
              <a:ext uri="{FF2B5EF4-FFF2-40B4-BE49-F238E27FC236}">
                <a16:creationId xmlns:a16="http://schemas.microsoft.com/office/drawing/2014/main" id="{F0847789-28BB-B8B4-08BA-1F5B60DB6424}"/>
              </a:ext>
            </a:extLst>
          </p:cNvPr>
          <p:cNvGraphicFramePr>
            <a:graphicFrameLocks noGrp="1"/>
          </p:cNvGraphicFramePr>
          <p:nvPr>
            <p:extLst>
              <p:ext uri="{D42A27DB-BD31-4B8C-83A1-F6EECF244321}">
                <p14:modId xmlns:p14="http://schemas.microsoft.com/office/powerpoint/2010/main" val="4121076866"/>
              </p:ext>
            </p:extLst>
          </p:nvPr>
        </p:nvGraphicFramePr>
        <p:xfrm>
          <a:off x="2107644" y="4978395"/>
          <a:ext cx="7499839" cy="1188720"/>
        </p:xfrm>
        <a:graphic>
          <a:graphicData uri="http://schemas.openxmlformats.org/drawingml/2006/table">
            <a:tbl>
              <a:tblPr firstRow="1" bandRow="1">
                <a:tableStyleId>{5C22544A-7EE6-4342-B048-85BDC9FD1C3A}</a:tableStyleId>
              </a:tblPr>
              <a:tblGrid>
                <a:gridCol w="7499839">
                  <a:extLst>
                    <a:ext uri="{9D8B030D-6E8A-4147-A177-3AD203B41FA5}">
                      <a16:colId xmlns:a16="http://schemas.microsoft.com/office/drawing/2014/main" val="702730789"/>
                    </a:ext>
                  </a:extLst>
                </a:gridCol>
              </a:tblGrid>
              <a:tr h="8118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a:solidFill>
                            <a:srgbClr val="004150"/>
                          </a:solidFill>
                        </a:rPr>
                        <a:t>Discuss: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a:solidFill>
                          <a:srgbClr val="00415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b="1">
                          <a:solidFill>
                            <a:srgbClr val="004150"/>
                          </a:solidFill>
                        </a:rPr>
                        <a:t>Ideas for managing submission season? Tips from last year? </a:t>
                      </a:r>
                    </a:p>
                    <a:p>
                      <a:endParaRPr lang="en-NZ"/>
                    </a:p>
                  </a:txBody>
                  <a:tcPr>
                    <a:solidFill>
                      <a:srgbClr val="93CCCD"/>
                    </a:solidFill>
                  </a:tcPr>
                </a:tc>
                <a:extLst>
                  <a:ext uri="{0D108BD9-81ED-4DB2-BD59-A6C34878D82A}">
                    <a16:rowId xmlns:a16="http://schemas.microsoft.com/office/drawing/2014/main" val="2258509191"/>
                  </a:ext>
                </a:extLst>
              </a:tr>
            </a:tbl>
          </a:graphicData>
        </a:graphic>
      </p:graphicFrame>
      <p:sp>
        <p:nvSpPr>
          <p:cNvPr id="8" name="TextBox 7">
            <a:extLst>
              <a:ext uri="{FF2B5EF4-FFF2-40B4-BE49-F238E27FC236}">
                <a16:creationId xmlns:a16="http://schemas.microsoft.com/office/drawing/2014/main" id="{53B70292-BDEF-7946-EF19-6143F90A98F5}"/>
              </a:ext>
            </a:extLst>
          </p:cNvPr>
          <p:cNvSpPr txBox="1"/>
          <p:nvPr/>
        </p:nvSpPr>
        <p:spPr>
          <a:xfrm>
            <a:off x="9234853" y="6170543"/>
            <a:ext cx="2118946" cy="369332"/>
          </a:xfrm>
          <a:prstGeom prst="rect">
            <a:avLst/>
          </a:prstGeom>
          <a:noFill/>
        </p:spPr>
        <p:txBody>
          <a:bodyPr wrap="square" rtlCol="0">
            <a:spAutoFit/>
          </a:bodyPr>
          <a:lstStyle/>
          <a:p>
            <a:pPr algn="r"/>
            <a:r>
              <a:rPr lang="en-NZ" b="1"/>
              <a:t>pages 30-31</a:t>
            </a:r>
          </a:p>
        </p:txBody>
      </p:sp>
    </p:spTree>
    <p:extLst>
      <p:ext uri="{BB962C8B-B14F-4D97-AF65-F5344CB8AC3E}">
        <p14:creationId xmlns:p14="http://schemas.microsoft.com/office/powerpoint/2010/main" val="20438894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5A5A2-5701-7535-3EB5-C5EDBCF527B1}"/>
              </a:ext>
            </a:extLst>
          </p:cNvPr>
          <p:cNvSpPr>
            <a:spLocks noGrp="1"/>
          </p:cNvSpPr>
          <p:nvPr>
            <p:ph type="title"/>
          </p:nvPr>
        </p:nvSpPr>
        <p:spPr>
          <a:xfrm>
            <a:off x="766544" y="1347833"/>
            <a:ext cx="10315113" cy="737878"/>
          </a:xfrm>
        </p:spPr>
        <p:txBody>
          <a:bodyPr/>
          <a:lstStyle/>
          <a:p>
            <a:r>
              <a:rPr lang="en-US">
                <a:cs typeface="Arial Bold"/>
              </a:rPr>
              <a:t>Managing the authenticity of submissions</a:t>
            </a:r>
            <a:endParaRPr lang="en-US"/>
          </a:p>
        </p:txBody>
      </p:sp>
      <p:sp>
        <p:nvSpPr>
          <p:cNvPr id="6" name="Text Placeholder 5">
            <a:extLst>
              <a:ext uri="{FF2B5EF4-FFF2-40B4-BE49-F238E27FC236}">
                <a16:creationId xmlns:a16="http://schemas.microsoft.com/office/drawing/2014/main" id="{AA02D77A-8643-7438-DA18-A834C6F1BF23}"/>
              </a:ext>
            </a:extLst>
          </p:cNvPr>
          <p:cNvSpPr>
            <a:spLocks noGrp="1"/>
          </p:cNvSpPr>
          <p:nvPr>
            <p:ph type="body" sz="quarter" idx="13"/>
          </p:nvPr>
        </p:nvSpPr>
        <p:spPr>
          <a:xfrm>
            <a:off x="766083" y="2085711"/>
            <a:ext cx="10315575" cy="3698421"/>
          </a:xfrm>
        </p:spPr>
        <p:txBody>
          <a:bodyPr>
            <a:normAutofit/>
          </a:bodyPr>
          <a:lstStyle/>
          <a:p>
            <a:r>
              <a:rPr lang="en-US">
                <a:cs typeface="Arial"/>
              </a:rPr>
              <a:t>For every submitted standard: </a:t>
            </a:r>
          </a:p>
          <a:p>
            <a:pPr fontAlgn="base"/>
            <a:endParaRPr lang="en-NZ" sz="1800">
              <a:effectLst/>
              <a:latin typeface="Arial" panose="020B0604020202020204" pitchFamily="34" charset="0"/>
              <a:ea typeface="Times New Roman" panose="02020603050405020304" pitchFamily="18" charset="0"/>
            </a:endParaRPr>
          </a:p>
          <a:p>
            <a:pPr fontAlgn="base"/>
            <a:endParaRPr lang="en-NZ" sz="1800">
              <a:effectLst/>
              <a:latin typeface="Arial" panose="020B0604020202020204" pitchFamily="34" charset="0"/>
              <a:ea typeface="Times New Roman" panose="02020603050405020304" pitchFamily="18" charset="0"/>
            </a:endParaRPr>
          </a:p>
          <a:p>
            <a:endParaRPr lang="en-US">
              <a:cs typeface="Arial"/>
            </a:endParaRPr>
          </a:p>
          <a:p>
            <a:endParaRPr lang="en-US">
              <a:cs typeface="Arial"/>
            </a:endParaRPr>
          </a:p>
        </p:txBody>
      </p:sp>
      <p:graphicFrame>
        <p:nvGraphicFramePr>
          <p:cNvPr id="8" name="Table 7">
            <a:extLst>
              <a:ext uri="{FF2B5EF4-FFF2-40B4-BE49-F238E27FC236}">
                <a16:creationId xmlns:a16="http://schemas.microsoft.com/office/drawing/2014/main" id="{B7007B64-1500-8C5F-C67C-14DA8CE4D3E6}"/>
              </a:ext>
            </a:extLst>
          </p:cNvPr>
          <p:cNvGraphicFramePr>
            <a:graphicFrameLocks noGrp="1"/>
          </p:cNvGraphicFramePr>
          <p:nvPr>
            <p:extLst>
              <p:ext uri="{D42A27DB-BD31-4B8C-83A1-F6EECF244321}">
                <p14:modId xmlns:p14="http://schemas.microsoft.com/office/powerpoint/2010/main" val="1629519425"/>
              </p:ext>
            </p:extLst>
          </p:nvPr>
        </p:nvGraphicFramePr>
        <p:xfrm>
          <a:off x="754577" y="2499360"/>
          <a:ext cx="10338585" cy="4085560"/>
        </p:xfrm>
        <a:graphic>
          <a:graphicData uri="http://schemas.openxmlformats.org/drawingml/2006/table">
            <a:tbl>
              <a:tblPr firstRow="1" bandRow="1">
                <a:tableStyleId>{5C22544A-7EE6-4342-B048-85BDC9FD1C3A}</a:tableStyleId>
              </a:tblPr>
              <a:tblGrid>
                <a:gridCol w="10338585">
                  <a:extLst>
                    <a:ext uri="{9D8B030D-6E8A-4147-A177-3AD203B41FA5}">
                      <a16:colId xmlns:a16="http://schemas.microsoft.com/office/drawing/2014/main" val="3515468929"/>
                    </a:ext>
                  </a:extLst>
                </a:gridCol>
              </a:tblGrid>
              <a:tr h="4085560">
                <a:tc>
                  <a:txBody>
                    <a:bodyPr/>
                    <a:lstStyle/>
                    <a:p>
                      <a:pPr fontAlgn="base"/>
                      <a:r>
                        <a:rPr lang="en-NZ" sz="2000" b="0">
                          <a:solidFill>
                            <a:schemeClr val="tx1"/>
                          </a:solidFill>
                          <a:effectLst/>
                          <a:latin typeface="Arial" panose="020B0604020202020204" pitchFamily="34" charset="0"/>
                          <a:ea typeface="Times New Roman" panose="02020603050405020304" pitchFamily="18" charset="0"/>
                        </a:rPr>
                        <a:t>The use of chatbots, generative AI, paraphrasing tools, or other tools that can automatically generate content is not permitted and material generated by these tools should not be submitted as part of the candidate’s work. </a:t>
                      </a:r>
                      <a:endParaRPr lang="en-NZ" sz="2000" b="0">
                        <a:solidFill>
                          <a:schemeClr val="tx1"/>
                        </a:solidFill>
                        <a:effectLst/>
                        <a:latin typeface="Times New Roman" panose="02020603050405020304" pitchFamily="18" charset="0"/>
                        <a:ea typeface="Times New Roman" panose="02020603050405020304" pitchFamily="18" charset="0"/>
                      </a:endParaRPr>
                    </a:p>
                    <a:p>
                      <a:pPr fontAlgn="base"/>
                      <a:r>
                        <a:rPr lang="en-NZ" sz="2000" b="0">
                          <a:solidFill>
                            <a:schemeClr val="tx1"/>
                          </a:solidFill>
                          <a:effectLst/>
                          <a:latin typeface="Arial" panose="020B0604020202020204" pitchFamily="34" charset="0"/>
                          <a:ea typeface="Times New Roman" panose="02020603050405020304" pitchFamily="18" charset="0"/>
                        </a:rPr>
                        <a:t> </a:t>
                      </a:r>
                      <a:endParaRPr lang="en-NZ" sz="2000" b="0">
                        <a:solidFill>
                          <a:schemeClr val="tx1"/>
                        </a:solidFill>
                        <a:effectLst/>
                        <a:latin typeface="Times New Roman" panose="02020603050405020304" pitchFamily="18" charset="0"/>
                        <a:ea typeface="Times New Roman" panose="02020603050405020304" pitchFamily="18" charset="0"/>
                      </a:endParaRPr>
                    </a:p>
                    <a:p>
                      <a:pPr fontAlgn="base"/>
                      <a:r>
                        <a:rPr lang="en-NZ" sz="2000" b="0">
                          <a:solidFill>
                            <a:schemeClr val="tx1"/>
                          </a:solidFill>
                          <a:effectLst/>
                          <a:latin typeface="Arial" panose="020B0604020202020204" pitchFamily="34" charset="0"/>
                          <a:ea typeface="Times New Roman" panose="02020603050405020304" pitchFamily="18" charset="0"/>
                        </a:rPr>
                        <a:t>Teachers must closely supervise the process of evidence collection to ensure that candidates:</a:t>
                      </a:r>
                      <a:endParaRPr lang="en-NZ" sz="2000" b="0">
                        <a:solidFill>
                          <a:schemeClr val="tx1"/>
                        </a:solidFill>
                        <a:effectLst/>
                        <a:latin typeface="Times New Roman" panose="02020603050405020304" pitchFamily="18" charset="0"/>
                        <a:ea typeface="Times New Roman" panose="02020603050405020304" pitchFamily="18" charset="0"/>
                      </a:endParaRPr>
                    </a:p>
                    <a:p>
                      <a:pPr marL="342900" lvl="0" indent="-342900" fontAlgn="base">
                        <a:buFont typeface="Symbol" panose="05050102010706020507" pitchFamily="18" charset="2"/>
                        <a:buChar char=""/>
                      </a:pPr>
                      <a:r>
                        <a:rPr lang="en-NZ" sz="2000" b="0">
                          <a:solidFill>
                            <a:schemeClr val="tx1"/>
                          </a:solidFill>
                          <a:effectLst/>
                          <a:latin typeface="Arial" panose="020B0604020202020204" pitchFamily="34" charset="0"/>
                          <a:ea typeface="Times New Roman" panose="02020603050405020304" pitchFamily="18" charset="0"/>
                        </a:rPr>
                        <a:t>do not copy from another person or source without appropriate acknowledgement</a:t>
                      </a:r>
                      <a:endParaRPr lang="en-NZ" sz="2000" b="0">
                        <a:solidFill>
                          <a:schemeClr val="tx1"/>
                        </a:solidFill>
                        <a:effectLst/>
                        <a:latin typeface="Times New Roman" panose="02020603050405020304" pitchFamily="18" charset="0"/>
                        <a:ea typeface="Times New Roman" panose="02020603050405020304" pitchFamily="18" charset="0"/>
                      </a:endParaRPr>
                    </a:p>
                    <a:p>
                      <a:pPr marL="342900" lvl="0" indent="-342900" fontAlgn="base">
                        <a:buFont typeface="Symbol" panose="05050102010706020507" pitchFamily="18" charset="2"/>
                        <a:buChar char=""/>
                      </a:pPr>
                      <a:r>
                        <a:rPr lang="en-NZ" sz="2000" b="0">
                          <a:solidFill>
                            <a:schemeClr val="tx1"/>
                          </a:solidFill>
                          <a:effectLst/>
                          <a:latin typeface="Arial" panose="020B0604020202020204" pitchFamily="34" charset="0"/>
                          <a:ea typeface="Times New Roman" panose="02020603050405020304" pitchFamily="18" charset="0"/>
                        </a:rPr>
                        <a:t>do not receive guidance, scaffolding, instruction, assistance, or assessment conditions beyond what is specified as permissible in these Assessment Specifications</a:t>
                      </a:r>
                      <a:endParaRPr lang="en-NZ" sz="2000" b="0">
                        <a:solidFill>
                          <a:schemeClr val="tx1"/>
                        </a:solidFill>
                        <a:effectLst/>
                        <a:latin typeface="Times New Roman" panose="02020603050405020304" pitchFamily="18" charset="0"/>
                        <a:ea typeface="Times New Roman" panose="02020603050405020304" pitchFamily="18" charset="0"/>
                      </a:endParaRPr>
                    </a:p>
                    <a:p>
                      <a:pPr marL="685800" fontAlgn="base"/>
                      <a:r>
                        <a:rPr lang="en-NZ" sz="2000" b="0">
                          <a:solidFill>
                            <a:schemeClr val="tx1"/>
                          </a:solidFill>
                          <a:effectLst/>
                          <a:latin typeface="Arial" panose="020B0604020202020204" pitchFamily="34" charset="0"/>
                          <a:ea typeface="Times New Roman" panose="02020603050405020304" pitchFamily="18" charset="0"/>
                        </a:rPr>
                        <a:t> </a:t>
                      </a:r>
                      <a:endParaRPr lang="en-NZ" sz="2000" b="0">
                        <a:solidFill>
                          <a:schemeClr val="tx1"/>
                        </a:solidFill>
                        <a:effectLst/>
                        <a:latin typeface="Times New Roman" panose="02020603050405020304" pitchFamily="18" charset="0"/>
                        <a:ea typeface="Times New Roman" panose="02020603050405020304" pitchFamily="18" charset="0"/>
                      </a:endParaRPr>
                    </a:p>
                    <a:p>
                      <a:pPr fontAlgn="base"/>
                      <a:r>
                        <a:rPr lang="en-NZ" sz="2000" b="0">
                          <a:solidFill>
                            <a:schemeClr val="tx1"/>
                          </a:solidFill>
                          <a:effectLst/>
                          <a:latin typeface="Arial" panose="020B0604020202020204" pitchFamily="34" charset="0"/>
                          <a:ea typeface="Times New Roman" panose="02020603050405020304" pitchFamily="18" charset="0"/>
                        </a:rPr>
                        <a:t>Where a teacher cannot verify that the assessment submitted is the authentic work of the candidate, they must notify NZQA of a possible Candidate Breach of External Assessment. </a:t>
                      </a:r>
                      <a:endParaRPr lang="en-NZ" sz="20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8DDDE"/>
                    </a:solidFill>
                  </a:tcPr>
                </a:tc>
                <a:extLst>
                  <a:ext uri="{0D108BD9-81ED-4DB2-BD59-A6C34878D82A}">
                    <a16:rowId xmlns:a16="http://schemas.microsoft.com/office/drawing/2014/main" val="1833761397"/>
                  </a:ext>
                </a:extLst>
              </a:tr>
            </a:tbl>
          </a:graphicData>
        </a:graphic>
      </p:graphicFrame>
    </p:spTree>
    <p:extLst>
      <p:ext uri="{BB962C8B-B14F-4D97-AF65-F5344CB8AC3E}">
        <p14:creationId xmlns:p14="http://schemas.microsoft.com/office/powerpoint/2010/main" val="36002280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79CED-4ABB-F921-C6DB-593D64585F7E}"/>
              </a:ext>
            </a:extLst>
          </p:cNvPr>
          <p:cNvSpPr>
            <a:spLocks noGrp="1"/>
          </p:cNvSpPr>
          <p:nvPr>
            <p:ph type="title"/>
          </p:nvPr>
        </p:nvSpPr>
        <p:spPr>
          <a:xfrm>
            <a:off x="523631" y="1482332"/>
            <a:ext cx="10315113" cy="737878"/>
          </a:xfrm>
        </p:spPr>
        <p:txBody>
          <a:bodyPr>
            <a:normAutofit fontScale="90000"/>
          </a:bodyPr>
          <a:lstStyle/>
          <a:p>
            <a:r>
              <a:rPr lang="en-NZ">
                <a:solidFill>
                  <a:srgbClr val="004150"/>
                </a:solidFill>
              </a:rPr>
              <a:t>Digital external assessments and exams 2024</a:t>
            </a:r>
          </a:p>
        </p:txBody>
      </p:sp>
      <p:sp>
        <p:nvSpPr>
          <p:cNvPr id="4" name="TextBox 3">
            <a:extLst>
              <a:ext uri="{FF2B5EF4-FFF2-40B4-BE49-F238E27FC236}">
                <a16:creationId xmlns:a16="http://schemas.microsoft.com/office/drawing/2014/main" id="{FDC78987-78C8-04A5-4414-4EBACFDC0BEA}"/>
              </a:ext>
            </a:extLst>
          </p:cNvPr>
          <p:cNvSpPr txBox="1"/>
          <p:nvPr/>
        </p:nvSpPr>
        <p:spPr>
          <a:xfrm>
            <a:off x="523631" y="2347796"/>
            <a:ext cx="7793518"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lvl="0" indent="-342900">
              <a:buFont typeface="Arial" panose="020B0604020202020204" pitchFamily="34" charset="0"/>
              <a:buChar char="•"/>
              <a:tabLst>
                <a:tab pos="4572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The dedicated co-requisite unit standards, most Level 1 exams and some Level 2 and 3 exams will be offered digitally.</a:t>
            </a:r>
            <a:endParaRPr lang="en-NZ" sz="2000" dirty="0">
              <a:effectLst/>
              <a:latin typeface="Arial" panose="020B0604020202020204" pitchFamily="34" charset="0"/>
              <a:ea typeface="Calibri" panose="020F0502020204030204" pitchFamily="34" charset="0"/>
              <a:cs typeface="Arial" panose="020B0604020202020204" pitchFamily="34" charset="0"/>
            </a:endParaRPr>
          </a:p>
          <a:p>
            <a:pPr marL="457200"/>
            <a:r>
              <a:rPr lang="en-NZ" sz="2000" dirty="0">
                <a:effectLst/>
                <a:latin typeface="Arial" panose="020B0604020202020204" pitchFamily="34" charset="0"/>
                <a:ea typeface="Calibri" panose="020F0502020204030204" pitchFamily="34" charset="0"/>
                <a:cs typeface="Arial" panose="020B0604020202020204" pitchFamily="34" charset="0"/>
              </a:rPr>
              <a:t>  </a:t>
            </a:r>
          </a:p>
          <a:p>
            <a:pPr marL="342900" lvl="0" indent="-342900">
              <a:buFont typeface="Arial" panose="020B0604020202020204" pitchFamily="34" charset="0"/>
              <a:buChar char="•"/>
              <a:tabLst>
                <a:tab pos="4572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NZQA is planning for the large-scale digital assessments at the end of the year. </a:t>
            </a:r>
          </a:p>
          <a:p>
            <a:pPr marL="342900" lvl="0" indent="-342900">
              <a:buFont typeface="Arial" panose="020B0604020202020204" pitchFamily="34" charset="0"/>
              <a:buChar char="•"/>
              <a:tabLst>
                <a:tab pos="457200" algn="l"/>
              </a:tabLst>
            </a:pPr>
            <a:endParaRPr lang="en-NZ" sz="2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Arial" panose="020B0604020202020204" pitchFamily="34" charset="0"/>
              <a:buChar char="•"/>
              <a:tabLst>
                <a:tab pos="4572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If the standard is offered digitally, it should be automatically selected when you make an entry in your SMS or Web entries.</a:t>
            </a:r>
          </a:p>
          <a:p>
            <a:pPr marL="342900" lvl="0" indent="-342900">
              <a:buFont typeface="Arial" panose="020B0604020202020204" pitchFamily="34" charset="0"/>
              <a:buChar char="•"/>
              <a:tabLst>
                <a:tab pos="457200" algn="l"/>
              </a:tabLst>
            </a:pPr>
            <a:endParaRPr lang="en-NZ" sz="2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Arial" panose="020B0604020202020204" pitchFamily="34" charset="0"/>
              <a:buChar char="•"/>
              <a:tabLst>
                <a:tab pos="4572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You can de-select the digital option and select paper. </a:t>
            </a:r>
          </a:p>
          <a:p>
            <a:pPr marL="342900" lvl="0" indent="-342900">
              <a:buFont typeface="Arial" panose="020B0604020202020204" pitchFamily="34" charset="0"/>
              <a:buChar char="•"/>
              <a:tabLst>
                <a:tab pos="457200" algn="l"/>
              </a:tabLst>
            </a:pPr>
            <a:r>
              <a:rPr lang="en-NZ" sz="2000" dirty="0">
                <a:effectLst/>
                <a:latin typeface="Arial" panose="020B0604020202020204" pitchFamily="34" charset="0"/>
                <a:ea typeface="Times New Roman" panose="02020603050405020304" pitchFamily="18" charset="0"/>
                <a:cs typeface="Arial" panose="020B0604020202020204" pitchFamily="34" charset="0"/>
              </a:rPr>
              <a:t>Personalised papers will be provided for all exams this year, even if students are entered for the </a:t>
            </a:r>
            <a:r>
              <a:rPr lang="en-NZ" sz="2000">
                <a:effectLst/>
                <a:latin typeface="Arial" panose="020B0604020202020204" pitchFamily="34" charset="0"/>
                <a:ea typeface="Times New Roman" panose="02020603050405020304" pitchFamily="18" charset="0"/>
                <a:cs typeface="Arial" panose="020B0604020202020204" pitchFamily="34" charset="0"/>
              </a:rPr>
              <a:t>digital option.</a:t>
            </a:r>
            <a:endParaRPr lang="en-US" sz="2000" dirty="0">
              <a:solidFill>
                <a:srgbClr val="004150"/>
              </a:solidFill>
              <a:cs typeface="Arial"/>
            </a:endParaRPr>
          </a:p>
        </p:txBody>
      </p:sp>
      <p:pic>
        <p:nvPicPr>
          <p:cNvPr id="6" name="Picture 5" descr="Endangered kea parrots learn to use touchscreen computers">
            <a:extLst>
              <a:ext uri="{FF2B5EF4-FFF2-40B4-BE49-F238E27FC236}">
                <a16:creationId xmlns:a16="http://schemas.microsoft.com/office/drawing/2014/main" id="{A6A45246-8B7E-47DF-1759-1542641DCC2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677" r="2455"/>
          <a:stretch/>
        </p:blipFill>
        <p:spPr bwMode="auto">
          <a:xfrm>
            <a:off x="8317149" y="2908693"/>
            <a:ext cx="3239310" cy="2466975"/>
          </a:xfrm>
          <a:prstGeom prst="rect">
            <a:avLst/>
          </a:prstGeom>
          <a:noFill/>
          <a:ln>
            <a:noFill/>
          </a:ln>
        </p:spPr>
      </p:pic>
    </p:spTree>
    <p:extLst>
      <p:ext uri="{BB962C8B-B14F-4D97-AF65-F5344CB8AC3E}">
        <p14:creationId xmlns:p14="http://schemas.microsoft.com/office/powerpoint/2010/main" val="3770375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EB9A3-2612-C880-5B03-43412F9956EF}"/>
              </a:ext>
            </a:extLst>
          </p:cNvPr>
          <p:cNvSpPr>
            <a:spLocks noGrp="1"/>
          </p:cNvSpPr>
          <p:nvPr>
            <p:ph type="ctrTitle"/>
          </p:nvPr>
        </p:nvSpPr>
        <p:spPr/>
        <p:txBody>
          <a:bodyPr/>
          <a:lstStyle/>
          <a:p>
            <a:r>
              <a:rPr lang="en-NZ">
                <a:solidFill>
                  <a:srgbClr val="004150"/>
                </a:solidFill>
              </a:rPr>
              <a:t>NCEA Change</a:t>
            </a:r>
            <a:br>
              <a:rPr lang="en-NZ">
                <a:solidFill>
                  <a:srgbClr val="004150"/>
                </a:solidFill>
              </a:rPr>
            </a:br>
            <a:r>
              <a:rPr lang="en-NZ">
                <a:solidFill>
                  <a:srgbClr val="004150"/>
                </a:solidFill>
              </a:rPr>
              <a:t>Structure and transition</a:t>
            </a:r>
            <a:br>
              <a:rPr lang="en-NZ"/>
            </a:br>
            <a:endParaRPr lang="en-NZ"/>
          </a:p>
        </p:txBody>
      </p:sp>
    </p:spTree>
    <p:extLst>
      <p:ext uri="{BB962C8B-B14F-4D97-AF65-F5344CB8AC3E}">
        <p14:creationId xmlns:p14="http://schemas.microsoft.com/office/powerpoint/2010/main" val="26711820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35284-3AC4-4C97-B929-0B3C0538E486}"/>
              </a:ext>
            </a:extLst>
          </p:cNvPr>
          <p:cNvSpPr>
            <a:spLocks noGrp="1"/>
          </p:cNvSpPr>
          <p:nvPr>
            <p:ph type="title"/>
          </p:nvPr>
        </p:nvSpPr>
        <p:spPr/>
        <p:txBody>
          <a:bodyPr/>
          <a:lstStyle/>
          <a:p>
            <a:r>
              <a:rPr lang="en-NZ"/>
              <a:t>Just a couple of reminders…</a:t>
            </a:r>
          </a:p>
        </p:txBody>
      </p:sp>
      <p:sp>
        <p:nvSpPr>
          <p:cNvPr id="6" name="Text Placeholder 5">
            <a:extLst>
              <a:ext uri="{FF2B5EF4-FFF2-40B4-BE49-F238E27FC236}">
                <a16:creationId xmlns:a16="http://schemas.microsoft.com/office/drawing/2014/main" id="{5FF486E1-75B6-B457-D1E7-468CEB31199F}"/>
              </a:ext>
            </a:extLst>
          </p:cNvPr>
          <p:cNvSpPr>
            <a:spLocks noGrp="1"/>
          </p:cNvSpPr>
          <p:nvPr>
            <p:ph type="body" sz="quarter" idx="13"/>
          </p:nvPr>
        </p:nvSpPr>
        <p:spPr/>
        <p:txBody>
          <a:bodyPr/>
          <a:lstStyle/>
          <a:p>
            <a:pPr marL="457200" indent="-457200">
              <a:buAutoNum type="arabicPeriod"/>
            </a:pPr>
            <a:r>
              <a:rPr lang="en-NZ"/>
              <a:t>Learner logins</a:t>
            </a:r>
          </a:p>
          <a:p>
            <a:pPr marL="342900" lvl="1" indent="-342900">
              <a:buFont typeface="Arial" panose="020B0604020202020204" pitchFamily="34" charset="0"/>
              <a:buChar char="•"/>
            </a:pPr>
            <a:r>
              <a:rPr lang="en-NZ"/>
              <a:t>Any student who had an entry in 2023 can access their NZQA account</a:t>
            </a:r>
          </a:p>
          <a:p>
            <a:pPr marL="342900" lvl="1" indent="-342900">
              <a:buFont typeface="Arial" panose="020B0604020202020204" pitchFamily="34" charset="0"/>
              <a:buChar char="•"/>
            </a:pPr>
            <a:r>
              <a:rPr lang="en-NZ"/>
              <a:t>Any student who is entered for the first time in 2024 can’t create an NZQA account until after your 1</a:t>
            </a:r>
            <a:r>
              <a:rPr lang="en-NZ" baseline="30000"/>
              <a:t>st</a:t>
            </a:r>
            <a:r>
              <a:rPr lang="en-NZ"/>
              <a:t> April file is processed</a:t>
            </a:r>
          </a:p>
          <a:p>
            <a:pPr lvl="1"/>
            <a:endParaRPr lang="en-NZ"/>
          </a:p>
          <a:p>
            <a:pPr lvl="1"/>
            <a:r>
              <a:rPr lang="en-NZ" b="1"/>
              <a:t>2. Pūtake</a:t>
            </a:r>
          </a:p>
          <a:p>
            <a:pPr marL="342900" lvl="1" indent="-342900">
              <a:buFont typeface="Arial" panose="020B0604020202020204" pitchFamily="34" charset="0"/>
              <a:buChar char="•"/>
            </a:pPr>
            <a:r>
              <a:rPr lang="en-NZ"/>
              <a:t>Make sure each teacher has access – check their ESL authorisations</a:t>
            </a:r>
          </a:p>
          <a:p>
            <a:pPr marL="342900" lvl="1" indent="-342900">
              <a:buFont typeface="Arial" panose="020B0604020202020204" pitchFamily="34" charset="0"/>
              <a:buChar char="•"/>
            </a:pPr>
            <a:r>
              <a:rPr lang="en-NZ"/>
              <a:t>See our </a:t>
            </a:r>
            <a:r>
              <a:rPr lang="en-NZ" b="1"/>
              <a:t>Teachers New to NCEA Standards-Based Assessment </a:t>
            </a:r>
            <a:r>
              <a:rPr lang="en-NZ"/>
              <a:t>module</a:t>
            </a:r>
          </a:p>
          <a:p>
            <a:pPr marL="342900" lvl="1" indent="-342900">
              <a:buFont typeface="Arial" panose="020B0604020202020204" pitchFamily="34" charset="0"/>
              <a:buChar char="•"/>
            </a:pPr>
            <a:r>
              <a:rPr lang="en-NZ"/>
              <a:t>See the assessment practice modules, and digital assessment modules </a:t>
            </a:r>
          </a:p>
        </p:txBody>
      </p:sp>
      <p:sp>
        <p:nvSpPr>
          <p:cNvPr id="7" name="TextBox 6">
            <a:extLst>
              <a:ext uri="{FF2B5EF4-FFF2-40B4-BE49-F238E27FC236}">
                <a16:creationId xmlns:a16="http://schemas.microsoft.com/office/drawing/2014/main" id="{D44BD0CD-F7C7-9ADD-6F58-DC7546F84F10}"/>
              </a:ext>
            </a:extLst>
          </p:cNvPr>
          <p:cNvSpPr txBox="1"/>
          <p:nvPr/>
        </p:nvSpPr>
        <p:spPr>
          <a:xfrm>
            <a:off x="9404837" y="5897463"/>
            <a:ext cx="1948962" cy="369332"/>
          </a:xfrm>
          <a:prstGeom prst="rect">
            <a:avLst/>
          </a:prstGeom>
          <a:noFill/>
        </p:spPr>
        <p:txBody>
          <a:bodyPr wrap="square" rtlCol="0">
            <a:spAutoFit/>
          </a:bodyPr>
          <a:lstStyle/>
          <a:p>
            <a:pPr algn="r"/>
            <a:r>
              <a:rPr lang="en-NZ" b="1"/>
              <a:t>page 33</a:t>
            </a:r>
          </a:p>
        </p:txBody>
      </p:sp>
    </p:spTree>
    <p:extLst>
      <p:ext uri="{BB962C8B-B14F-4D97-AF65-F5344CB8AC3E}">
        <p14:creationId xmlns:p14="http://schemas.microsoft.com/office/powerpoint/2010/main" val="30038889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A0104-7BEF-237C-60E4-208477D803BD}"/>
              </a:ext>
            </a:extLst>
          </p:cNvPr>
          <p:cNvSpPr>
            <a:spLocks noGrp="1"/>
          </p:cNvSpPr>
          <p:nvPr>
            <p:ph type="title"/>
          </p:nvPr>
        </p:nvSpPr>
        <p:spPr>
          <a:xfrm>
            <a:off x="1366064" y="1333917"/>
            <a:ext cx="10315113" cy="737878"/>
          </a:xfrm>
        </p:spPr>
        <p:txBody>
          <a:bodyPr/>
          <a:lstStyle/>
          <a:p>
            <a:r>
              <a:rPr lang="en-NZ" err="1">
                <a:solidFill>
                  <a:srgbClr val="004150"/>
                </a:solidFill>
              </a:rPr>
              <a:t>Ngā</a:t>
            </a:r>
            <a:r>
              <a:rPr lang="en-NZ">
                <a:solidFill>
                  <a:srgbClr val="004150"/>
                </a:solidFill>
              </a:rPr>
              <a:t> </a:t>
            </a:r>
            <a:r>
              <a:rPr lang="en-NZ" err="1">
                <a:solidFill>
                  <a:srgbClr val="004150"/>
                </a:solidFill>
              </a:rPr>
              <a:t>manu</a:t>
            </a:r>
            <a:endParaRPr lang="en-NZ">
              <a:solidFill>
                <a:srgbClr val="004150"/>
              </a:solidFill>
            </a:endParaRPr>
          </a:p>
        </p:txBody>
      </p:sp>
      <p:sp>
        <p:nvSpPr>
          <p:cNvPr id="6" name="Text Placeholder 5">
            <a:extLst>
              <a:ext uri="{FF2B5EF4-FFF2-40B4-BE49-F238E27FC236}">
                <a16:creationId xmlns:a16="http://schemas.microsoft.com/office/drawing/2014/main" id="{847242D1-EF90-43E0-B754-E45BCA12A8E1}"/>
              </a:ext>
            </a:extLst>
          </p:cNvPr>
          <p:cNvSpPr>
            <a:spLocks noGrp="1"/>
          </p:cNvSpPr>
          <p:nvPr>
            <p:ph type="body" sz="quarter" idx="13"/>
          </p:nvPr>
        </p:nvSpPr>
        <p:spPr>
          <a:xfrm>
            <a:off x="1026936" y="2288776"/>
            <a:ext cx="10315575" cy="3698421"/>
          </a:xfrm>
        </p:spPr>
        <p:txBody>
          <a:bodyPr numCol="3">
            <a:normAutofit fontScale="92500" lnSpcReduction="20000"/>
          </a:bodyPr>
          <a:lstStyle/>
          <a:p>
            <a:pPr marL="342900" lvl="0" indent="-342900">
              <a:lnSpc>
                <a:spcPct val="107000"/>
              </a:lnSpc>
              <a:buFont typeface="Symbol" panose="05050102010706020507" pitchFamily="18" charset="2"/>
              <a:buChar char=""/>
            </a:pPr>
            <a:r>
              <a:rPr lang="en-NZ" sz="2400">
                <a:solidFill>
                  <a:srgbClr val="004150"/>
                </a:solidFill>
                <a:effectLst/>
                <a:latin typeface="Arial" panose="020B0604020202020204" pitchFamily="34" charset="0"/>
                <a:ea typeface="Calibri" panose="020F0502020204030204" pitchFamily="34" charset="0"/>
                <a:cs typeface="Arial" panose="020B0604020202020204" pitchFamily="34" charset="0"/>
              </a:rPr>
              <a:t>Kererū</a:t>
            </a:r>
            <a:endParaRPr lang="en-NZ" sz="2400">
              <a:solidFill>
                <a:srgbClr val="004150"/>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NZ" sz="2400">
                <a:solidFill>
                  <a:srgbClr val="004150"/>
                </a:solidFill>
                <a:effectLst/>
                <a:latin typeface="Arial" panose="020B0604020202020204" pitchFamily="34" charset="0"/>
                <a:ea typeface="Calibri" panose="020F0502020204030204" pitchFamily="34" charset="0"/>
                <a:cs typeface="Arial" panose="020B0604020202020204" pitchFamily="34" charset="0"/>
              </a:rPr>
              <a:t>Pūteketeke</a:t>
            </a:r>
            <a:endParaRPr lang="en-NZ" sz="2400">
              <a:solidFill>
                <a:srgbClr val="004150"/>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NZ" sz="2400">
                <a:solidFill>
                  <a:srgbClr val="004150"/>
                </a:solidFill>
                <a:effectLst/>
                <a:latin typeface="Arial" panose="020B0604020202020204" pitchFamily="34" charset="0"/>
                <a:ea typeface="Calibri" panose="020F0502020204030204" pitchFamily="34" charset="0"/>
                <a:cs typeface="Arial" panose="020B0604020202020204" pitchFamily="34" charset="0"/>
              </a:rPr>
              <a:t>Kiwi</a:t>
            </a:r>
            <a:endParaRPr lang="en-NZ" sz="2400">
              <a:solidFill>
                <a:srgbClr val="004150"/>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NZ" sz="2400">
                <a:solidFill>
                  <a:srgbClr val="004150"/>
                </a:solidFill>
                <a:effectLst/>
                <a:latin typeface="Arial" panose="020B0604020202020204" pitchFamily="34" charset="0"/>
                <a:ea typeface="Calibri" panose="020F0502020204030204" pitchFamily="34" charset="0"/>
                <a:cs typeface="Arial" panose="020B0604020202020204" pitchFamily="34" charset="0"/>
              </a:rPr>
              <a:t>Kākāriki</a:t>
            </a:r>
            <a:endParaRPr lang="en-NZ" sz="2400">
              <a:solidFill>
                <a:srgbClr val="004150"/>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NZ" sz="2400">
                <a:solidFill>
                  <a:srgbClr val="004150"/>
                </a:solidFill>
                <a:effectLst/>
                <a:latin typeface="Arial" panose="020B0604020202020204" pitchFamily="34" charset="0"/>
                <a:ea typeface="Calibri" panose="020F0502020204030204" pitchFamily="34" charset="0"/>
                <a:cs typeface="Arial" panose="020B0604020202020204" pitchFamily="34" charset="0"/>
              </a:rPr>
              <a:t>Kōtare</a:t>
            </a:r>
            <a:endParaRPr lang="en-NZ" sz="2400">
              <a:solidFill>
                <a:srgbClr val="004150"/>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NZ" sz="2400">
                <a:solidFill>
                  <a:srgbClr val="004150"/>
                </a:solidFill>
                <a:effectLst/>
                <a:latin typeface="Arial" panose="020B0604020202020204" pitchFamily="34" charset="0"/>
                <a:ea typeface="Calibri" panose="020F0502020204030204" pitchFamily="34" charset="0"/>
                <a:cs typeface="Arial" panose="020B0604020202020204" pitchFamily="34" charset="0"/>
              </a:rPr>
              <a:t>Kōtare</a:t>
            </a:r>
            <a:endParaRPr lang="en-NZ" sz="2400">
              <a:solidFill>
                <a:srgbClr val="004150"/>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NZ" sz="2400">
                <a:solidFill>
                  <a:srgbClr val="004150"/>
                </a:solidFill>
                <a:effectLst/>
                <a:latin typeface="Arial" panose="020B0604020202020204" pitchFamily="34" charset="0"/>
                <a:ea typeface="Calibri" panose="020F0502020204030204" pitchFamily="34" charset="0"/>
                <a:cs typeface="Arial" panose="020B0604020202020204" pitchFamily="34" charset="0"/>
              </a:rPr>
              <a:t>Pūteketeke</a:t>
            </a:r>
            <a:endParaRPr lang="en-NZ" sz="2400">
              <a:solidFill>
                <a:srgbClr val="004150"/>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NZ" sz="2400">
                <a:solidFill>
                  <a:srgbClr val="004150"/>
                </a:solidFill>
                <a:effectLst/>
                <a:latin typeface="Arial" panose="020B0604020202020204" pitchFamily="34" charset="0"/>
                <a:ea typeface="Calibri" panose="020F0502020204030204" pitchFamily="34" charset="0"/>
                <a:cs typeface="Arial" panose="020B0604020202020204" pitchFamily="34" charset="0"/>
              </a:rPr>
              <a:t>Tawaki</a:t>
            </a:r>
            <a:endParaRPr lang="en-NZ" sz="2400">
              <a:solidFill>
                <a:srgbClr val="004150"/>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NZ" sz="2400">
                <a:solidFill>
                  <a:srgbClr val="004150"/>
                </a:solidFill>
                <a:effectLst/>
                <a:latin typeface="Arial" panose="020B0604020202020204" pitchFamily="34" charset="0"/>
                <a:ea typeface="Calibri" panose="020F0502020204030204" pitchFamily="34" charset="0"/>
                <a:cs typeface="Arial" panose="020B0604020202020204" pitchFamily="34" charset="0"/>
              </a:rPr>
              <a:t>Real / plastic </a:t>
            </a:r>
            <a:r>
              <a:rPr lang="en-NZ" sz="2400" err="1">
                <a:solidFill>
                  <a:srgbClr val="004150"/>
                </a:solidFill>
                <a:effectLst/>
                <a:latin typeface="Arial" panose="020B0604020202020204" pitchFamily="34" charset="0"/>
                <a:ea typeface="Calibri" panose="020F0502020204030204" pitchFamily="34" charset="0"/>
                <a:cs typeface="Arial" panose="020B0604020202020204" pitchFamily="34" charset="0"/>
              </a:rPr>
              <a:t>heihei</a:t>
            </a:r>
            <a:endParaRPr lang="en-NZ" sz="2400">
              <a:solidFill>
                <a:srgbClr val="004150"/>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NZ" sz="2400">
                <a:solidFill>
                  <a:srgbClr val="004150"/>
                </a:solidFill>
                <a:effectLst/>
                <a:latin typeface="Arial" panose="020B0604020202020204" pitchFamily="34" charset="0"/>
                <a:ea typeface="Calibri" panose="020F0502020204030204" pitchFamily="34" charset="0"/>
                <a:cs typeface="Arial" panose="020B0604020202020204" pitchFamily="34" charset="0"/>
              </a:rPr>
              <a:t>Kākā</a:t>
            </a:r>
            <a:endParaRPr lang="en-NZ" sz="2400">
              <a:solidFill>
                <a:srgbClr val="004150"/>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NZ" sz="2400">
                <a:solidFill>
                  <a:srgbClr val="004150"/>
                </a:solidFill>
                <a:effectLst/>
                <a:latin typeface="Arial" panose="020B0604020202020204" pitchFamily="34" charset="0"/>
                <a:ea typeface="Calibri" panose="020F0502020204030204" pitchFamily="34" charset="0"/>
                <a:cs typeface="Arial" panose="020B0604020202020204" pitchFamily="34" charset="0"/>
              </a:rPr>
              <a:t>Korora</a:t>
            </a:r>
            <a:endParaRPr lang="en-NZ" sz="2400">
              <a:solidFill>
                <a:srgbClr val="004150"/>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NZ" sz="2400">
                <a:solidFill>
                  <a:srgbClr val="004150"/>
                </a:solidFill>
                <a:effectLst/>
                <a:latin typeface="Arial" panose="020B0604020202020204" pitchFamily="34" charset="0"/>
                <a:ea typeface="Calibri" panose="020F0502020204030204" pitchFamily="34" charset="0"/>
                <a:cs typeface="Arial" panose="020B0604020202020204" pitchFamily="34" charset="0"/>
              </a:rPr>
              <a:t>Wheke </a:t>
            </a:r>
            <a:r>
              <a:rPr lang="en-NZ" sz="2400">
                <a:solidFill>
                  <a:srgbClr val="004150"/>
                </a:solidFill>
                <a:effectLst/>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lang="en-NZ" sz="2400">
              <a:solidFill>
                <a:srgbClr val="004150"/>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NZ" sz="2400">
                <a:solidFill>
                  <a:srgbClr val="004150"/>
                </a:solidFill>
                <a:effectLst/>
                <a:latin typeface="Arial" panose="020B0604020202020204" pitchFamily="34" charset="0"/>
                <a:ea typeface="Calibri" panose="020F0502020204030204" pitchFamily="34" charset="0"/>
                <a:cs typeface="Arial" panose="020B0604020202020204" pitchFamily="34" charset="0"/>
              </a:rPr>
              <a:t>Tūī</a:t>
            </a:r>
            <a:endParaRPr lang="en-NZ" sz="2400">
              <a:solidFill>
                <a:srgbClr val="004150"/>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NZ" sz="2400">
                <a:solidFill>
                  <a:srgbClr val="004150"/>
                </a:solidFill>
                <a:effectLst/>
                <a:latin typeface="Arial" panose="020B0604020202020204" pitchFamily="34" charset="0"/>
                <a:ea typeface="Calibri" panose="020F0502020204030204" pitchFamily="34" charset="0"/>
                <a:cs typeface="Arial" panose="020B0604020202020204" pitchFamily="34" charset="0"/>
              </a:rPr>
              <a:t>Kārearea</a:t>
            </a:r>
            <a:endParaRPr lang="en-NZ" sz="2400">
              <a:solidFill>
                <a:srgbClr val="004150"/>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NZ" sz="2400">
                <a:solidFill>
                  <a:srgbClr val="004150"/>
                </a:solidFill>
                <a:effectLst/>
                <a:latin typeface="Arial" panose="020B0604020202020204" pitchFamily="34" charset="0"/>
                <a:ea typeface="Calibri" panose="020F0502020204030204" pitchFamily="34" charset="0"/>
                <a:cs typeface="Arial" panose="020B0604020202020204" pitchFamily="34" charset="0"/>
              </a:rPr>
              <a:t>Whio</a:t>
            </a:r>
            <a:endParaRPr lang="en-NZ" sz="2400">
              <a:solidFill>
                <a:srgbClr val="004150"/>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NZ" sz="2400">
                <a:solidFill>
                  <a:srgbClr val="004150"/>
                </a:solidFill>
                <a:effectLst/>
                <a:latin typeface="Arial" panose="020B0604020202020204" pitchFamily="34" charset="0"/>
                <a:ea typeface="Calibri" panose="020F0502020204030204" pitchFamily="34" charset="0"/>
                <a:cs typeface="Arial" panose="020B0604020202020204" pitchFamily="34" charset="0"/>
              </a:rPr>
              <a:t>Kuaka</a:t>
            </a:r>
            <a:endParaRPr lang="en-NZ" sz="2400">
              <a:solidFill>
                <a:srgbClr val="004150"/>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NZ" sz="2400">
                <a:solidFill>
                  <a:srgbClr val="004150"/>
                </a:solidFill>
                <a:latin typeface="Arial" panose="020B0604020202020204" pitchFamily="34" charset="0"/>
                <a:ea typeface="Calibri" panose="020F0502020204030204" pitchFamily="34" charset="0"/>
                <a:cs typeface="Arial" panose="020B0604020202020204" pitchFamily="34" charset="0"/>
              </a:rPr>
              <a:t>Takahē</a:t>
            </a:r>
          </a:p>
          <a:p>
            <a:pPr marL="342900" lvl="0" indent="-342900">
              <a:lnSpc>
                <a:spcPct val="107000"/>
              </a:lnSpc>
              <a:buFont typeface="Symbol" panose="05050102010706020507" pitchFamily="18" charset="2"/>
              <a:buChar char=""/>
            </a:pPr>
            <a:r>
              <a:rPr lang="en-NZ" sz="2400">
                <a:solidFill>
                  <a:srgbClr val="004150"/>
                </a:solidFill>
                <a:effectLst/>
                <a:latin typeface="Arial" panose="020B0604020202020204" pitchFamily="34" charset="0"/>
                <a:ea typeface="Calibri" panose="020F0502020204030204" pitchFamily="34" charset="0"/>
                <a:cs typeface="Arial" panose="020B0604020202020204" pitchFamily="34" charset="0"/>
              </a:rPr>
              <a:t>Kea</a:t>
            </a:r>
            <a:endParaRPr lang="en-NZ" sz="2400">
              <a:solidFill>
                <a:srgbClr val="004150"/>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NZ" sz="2400" err="1">
                <a:solidFill>
                  <a:srgbClr val="004150"/>
                </a:solidFill>
                <a:latin typeface="Arial" panose="020B0604020202020204" pitchFamily="34" charset="0"/>
                <a:ea typeface="Calibri" panose="020F0502020204030204" pitchFamily="34" charset="0"/>
                <a:cs typeface="Arial" panose="020B0604020202020204" pitchFamily="34" charset="0"/>
              </a:rPr>
              <a:t>Tarāpunga</a:t>
            </a:r>
            <a:endParaRPr lang="en-NZ" sz="2400">
              <a:solidFill>
                <a:srgbClr val="004150"/>
              </a:solidFill>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NZ" sz="2400">
                <a:solidFill>
                  <a:srgbClr val="004150"/>
                </a:solidFill>
                <a:latin typeface="Arial" panose="020B0604020202020204" pitchFamily="34" charset="0"/>
                <a:ea typeface="Calibri" panose="020F0502020204030204" pitchFamily="34" charset="0"/>
                <a:cs typeface="Arial" panose="020B0604020202020204" pitchFamily="34" charset="0"/>
              </a:rPr>
              <a:t>Ruru</a:t>
            </a:r>
            <a:endParaRPr lang="en-NZ" sz="2400">
              <a:solidFill>
                <a:srgbClr val="004150"/>
              </a:solidFill>
              <a:effectLst/>
              <a:latin typeface="Calibri" panose="020F0502020204030204" pitchFamily="34" charset="0"/>
              <a:ea typeface="Calibri" panose="020F0502020204030204" pitchFamily="34" charset="0"/>
              <a:cs typeface="Arial" panose="020B0604020202020204" pitchFamily="34" charset="0"/>
            </a:endParaRPr>
          </a:p>
          <a:p>
            <a:endParaRPr lang="en-NZ" sz="2800"/>
          </a:p>
        </p:txBody>
      </p:sp>
      <p:pic>
        <p:nvPicPr>
          <p:cNvPr id="1028" name="Picture 4" descr="A bat has won New Zealand's Bird of the Year 2021 competition - BBC  Newsround">
            <a:extLst>
              <a:ext uri="{FF2B5EF4-FFF2-40B4-BE49-F238E27FC236}">
                <a16:creationId xmlns:a16="http://schemas.microsoft.com/office/drawing/2014/main" id="{292534C8-DAD5-39D8-13D9-FBF7AEC596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7506" y="4468262"/>
            <a:ext cx="3827558" cy="214343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965824E6-FC80-6515-8651-B28607BC8A37}"/>
              </a:ext>
            </a:extLst>
          </p:cNvPr>
          <p:cNvSpPr/>
          <p:nvPr/>
        </p:nvSpPr>
        <p:spPr>
          <a:xfrm>
            <a:off x="10273241" y="6116192"/>
            <a:ext cx="1453444" cy="301205"/>
          </a:xfrm>
          <a:prstGeom prst="roundRect">
            <a:avLst/>
          </a:prstGeom>
          <a:solidFill>
            <a:srgbClr val="93CCCD"/>
          </a:solidFill>
          <a:ln>
            <a:solidFill>
              <a:srgbClr val="93CCC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b="1">
                <a:solidFill>
                  <a:schemeClr val="tx1"/>
                </a:solidFill>
              </a:rPr>
              <a:t>pekapeka</a:t>
            </a:r>
          </a:p>
        </p:txBody>
      </p:sp>
    </p:spTree>
    <p:extLst>
      <p:ext uri="{BB962C8B-B14F-4D97-AF65-F5344CB8AC3E}">
        <p14:creationId xmlns:p14="http://schemas.microsoft.com/office/powerpoint/2010/main" val="36477317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45778-863F-90BC-E95A-4242A46CFF69}"/>
              </a:ext>
            </a:extLst>
          </p:cNvPr>
          <p:cNvSpPr>
            <a:spLocks noGrp="1"/>
          </p:cNvSpPr>
          <p:nvPr>
            <p:ph type="ctrTitle"/>
          </p:nvPr>
        </p:nvSpPr>
        <p:spPr/>
        <p:txBody>
          <a:bodyPr/>
          <a:lstStyle/>
          <a:p>
            <a:r>
              <a:rPr lang="en-NZ">
                <a:solidFill>
                  <a:srgbClr val="004150"/>
                </a:solidFill>
              </a:rPr>
              <a:t>Kia ora</a:t>
            </a:r>
            <a:br>
              <a:rPr lang="en-NZ">
                <a:solidFill>
                  <a:srgbClr val="004150"/>
                </a:solidFill>
              </a:rPr>
            </a:br>
            <a:r>
              <a:rPr lang="en-NZ">
                <a:solidFill>
                  <a:srgbClr val="004150"/>
                </a:solidFill>
              </a:rPr>
              <a:t>Thank you</a:t>
            </a:r>
          </a:p>
        </p:txBody>
      </p:sp>
      <p:sp>
        <p:nvSpPr>
          <p:cNvPr id="3" name="Subtitle 2">
            <a:extLst>
              <a:ext uri="{FF2B5EF4-FFF2-40B4-BE49-F238E27FC236}">
                <a16:creationId xmlns:a16="http://schemas.microsoft.com/office/drawing/2014/main" id="{868F2458-EC24-A78E-6862-D78B6080BCC5}"/>
              </a:ext>
            </a:extLst>
          </p:cNvPr>
          <p:cNvSpPr>
            <a:spLocks noGrp="1"/>
          </p:cNvSpPr>
          <p:nvPr>
            <p:ph type="subTitle" idx="1"/>
          </p:nvPr>
        </p:nvSpPr>
        <p:spPr/>
        <p:txBody>
          <a:bodyPr/>
          <a:lstStyle/>
          <a:p>
            <a:r>
              <a:rPr lang="en-NZ"/>
              <a:t>www.nzqa.govt.nz</a:t>
            </a:r>
          </a:p>
        </p:txBody>
      </p:sp>
    </p:spTree>
    <p:extLst>
      <p:ext uri="{BB962C8B-B14F-4D97-AF65-F5344CB8AC3E}">
        <p14:creationId xmlns:p14="http://schemas.microsoft.com/office/powerpoint/2010/main" val="1114751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B578F127-86D8-5AE1-5DBA-C718B2E20BE8}"/>
              </a:ext>
            </a:extLst>
          </p:cNvPr>
          <p:cNvGraphicFramePr/>
          <p:nvPr>
            <p:extLst>
              <p:ext uri="{D42A27DB-BD31-4B8C-83A1-F6EECF244321}">
                <p14:modId xmlns:p14="http://schemas.microsoft.com/office/powerpoint/2010/main" val="1513145548"/>
              </p:ext>
            </p:extLst>
          </p:nvPr>
        </p:nvGraphicFramePr>
        <p:xfrm>
          <a:off x="3053377" y="987960"/>
          <a:ext cx="8730400" cy="57767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CE53455F-96FD-EADC-0EC1-EDCBC525AD5B}"/>
              </a:ext>
            </a:extLst>
          </p:cNvPr>
          <p:cNvSpPr txBox="1"/>
          <p:nvPr/>
        </p:nvSpPr>
        <p:spPr>
          <a:xfrm>
            <a:off x="248817" y="2124567"/>
            <a:ext cx="2382416" cy="2308324"/>
          </a:xfrm>
          <a:prstGeom prst="rect">
            <a:avLst/>
          </a:prstGeom>
          <a:noFill/>
        </p:spPr>
        <p:txBody>
          <a:bodyPr wrap="square">
            <a:spAutoFit/>
          </a:bodyPr>
          <a:lstStyle/>
          <a:p>
            <a:pPr algn="ctr"/>
            <a:r>
              <a:rPr lang="en-NZ" sz="3600" b="1" dirty="0">
                <a:solidFill>
                  <a:srgbClr val="004150"/>
                </a:solidFill>
              </a:rPr>
              <a:t>NCEA Change</a:t>
            </a:r>
          </a:p>
          <a:p>
            <a:pPr algn="ctr"/>
            <a:br>
              <a:rPr lang="en-NZ" sz="3600" b="1" dirty="0">
                <a:solidFill>
                  <a:srgbClr val="004150"/>
                </a:solidFill>
              </a:rPr>
            </a:br>
            <a:r>
              <a:rPr lang="en-NZ" sz="3600" b="1" dirty="0">
                <a:solidFill>
                  <a:srgbClr val="004150"/>
                </a:solidFill>
              </a:rPr>
              <a:t>transition</a:t>
            </a:r>
            <a:endParaRPr lang="en-NZ" sz="3600" b="1" dirty="0"/>
          </a:p>
        </p:txBody>
      </p:sp>
    </p:spTree>
    <p:extLst>
      <p:ext uri="{BB962C8B-B14F-4D97-AF65-F5344CB8AC3E}">
        <p14:creationId xmlns:p14="http://schemas.microsoft.com/office/powerpoint/2010/main" val="3202640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9B9FC282-8193-11A6-D366-CD568C90FD1D}"/>
              </a:ext>
            </a:extLst>
          </p:cNvPr>
          <p:cNvGraphicFramePr/>
          <p:nvPr>
            <p:extLst>
              <p:ext uri="{D42A27DB-BD31-4B8C-83A1-F6EECF244321}">
                <p14:modId xmlns:p14="http://schemas.microsoft.com/office/powerpoint/2010/main" val="3918038064"/>
              </p:ext>
            </p:extLst>
          </p:nvPr>
        </p:nvGraphicFramePr>
        <p:xfrm>
          <a:off x="1130868" y="1433745"/>
          <a:ext cx="10155082" cy="54242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50090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6FB09-94A2-A7C7-9ACF-539B0F85F831}"/>
              </a:ext>
            </a:extLst>
          </p:cNvPr>
          <p:cNvSpPr>
            <a:spLocks noGrp="1"/>
          </p:cNvSpPr>
          <p:nvPr>
            <p:ph type="title"/>
          </p:nvPr>
        </p:nvSpPr>
        <p:spPr/>
        <p:txBody>
          <a:bodyPr/>
          <a:lstStyle/>
          <a:p>
            <a:r>
              <a:rPr lang="en-NZ">
                <a:solidFill>
                  <a:srgbClr val="004150"/>
                </a:solidFill>
              </a:rPr>
              <a:t>What is your school or kura doing?</a:t>
            </a:r>
          </a:p>
        </p:txBody>
      </p:sp>
      <p:sp>
        <p:nvSpPr>
          <p:cNvPr id="6" name="Text Placeholder 5">
            <a:extLst>
              <a:ext uri="{FF2B5EF4-FFF2-40B4-BE49-F238E27FC236}">
                <a16:creationId xmlns:a16="http://schemas.microsoft.com/office/drawing/2014/main" id="{3D055CD5-6207-7B99-288A-8DE18882F011}"/>
              </a:ext>
            </a:extLst>
          </p:cNvPr>
          <p:cNvSpPr>
            <a:spLocks noGrp="1"/>
          </p:cNvSpPr>
          <p:nvPr>
            <p:ph type="body" sz="quarter" idx="13"/>
          </p:nvPr>
        </p:nvSpPr>
        <p:spPr/>
        <p:txBody>
          <a:bodyPr/>
          <a:lstStyle/>
          <a:p>
            <a:r>
              <a:rPr lang="en-NZ">
                <a:solidFill>
                  <a:srgbClr val="004150"/>
                </a:solidFill>
              </a:rPr>
              <a:t>We know that many schools have reconsidered their approach to Level 1 NCEA. </a:t>
            </a:r>
          </a:p>
          <a:p>
            <a:r>
              <a:rPr lang="en-NZ">
                <a:solidFill>
                  <a:srgbClr val="004150"/>
                </a:solidFill>
              </a:rPr>
              <a:t>Some have made changes as a result.</a:t>
            </a:r>
          </a:p>
          <a:p>
            <a:endParaRPr lang="en-NZ">
              <a:solidFill>
                <a:srgbClr val="004150"/>
              </a:solidFill>
            </a:endParaRPr>
          </a:p>
          <a:p>
            <a:endParaRPr lang="en-NZ">
              <a:solidFill>
                <a:srgbClr val="004150"/>
              </a:solidFill>
            </a:endParaRPr>
          </a:p>
          <a:p>
            <a:endParaRPr lang="en-NZ">
              <a:solidFill>
                <a:srgbClr val="004150"/>
              </a:solidFill>
            </a:endParaRPr>
          </a:p>
        </p:txBody>
      </p:sp>
      <p:graphicFrame>
        <p:nvGraphicFramePr>
          <p:cNvPr id="7" name="Table 6">
            <a:extLst>
              <a:ext uri="{FF2B5EF4-FFF2-40B4-BE49-F238E27FC236}">
                <a16:creationId xmlns:a16="http://schemas.microsoft.com/office/drawing/2014/main" id="{B72F7D71-7355-FB87-7DEB-7E3F3A58D9E2}"/>
              </a:ext>
            </a:extLst>
          </p:cNvPr>
          <p:cNvGraphicFramePr>
            <a:graphicFrameLocks noGrp="1"/>
          </p:cNvGraphicFramePr>
          <p:nvPr>
            <p:extLst>
              <p:ext uri="{D42A27DB-BD31-4B8C-83A1-F6EECF244321}">
                <p14:modId xmlns:p14="http://schemas.microsoft.com/office/powerpoint/2010/main" val="3575870021"/>
              </p:ext>
            </p:extLst>
          </p:nvPr>
        </p:nvGraphicFramePr>
        <p:xfrm>
          <a:off x="1038225" y="4235116"/>
          <a:ext cx="9476588" cy="956926"/>
        </p:xfrm>
        <a:graphic>
          <a:graphicData uri="http://schemas.openxmlformats.org/drawingml/2006/table">
            <a:tbl>
              <a:tblPr firstRow="1" bandRow="1">
                <a:tableStyleId>{5C22544A-7EE6-4342-B048-85BDC9FD1C3A}</a:tableStyleId>
              </a:tblPr>
              <a:tblGrid>
                <a:gridCol w="9476588">
                  <a:extLst>
                    <a:ext uri="{9D8B030D-6E8A-4147-A177-3AD203B41FA5}">
                      <a16:colId xmlns:a16="http://schemas.microsoft.com/office/drawing/2014/main" val="235813685"/>
                    </a:ext>
                  </a:extLst>
                </a:gridCol>
              </a:tblGrid>
              <a:tr h="956926">
                <a:tc>
                  <a:txBody>
                    <a:bodyPr/>
                    <a:lstStyle/>
                    <a:p>
                      <a:endParaRPr lang="en-NZ">
                        <a:solidFill>
                          <a:srgbClr val="004150"/>
                        </a:solidFill>
                      </a:endParaRPr>
                    </a:p>
                    <a:p>
                      <a:r>
                        <a:rPr lang="en-NZ">
                          <a:solidFill>
                            <a:srgbClr val="004150"/>
                          </a:solidFill>
                        </a:rPr>
                        <a:t>What is your school doing and what was the rationale?</a:t>
                      </a:r>
                    </a:p>
                  </a:txBody>
                  <a:tcPr>
                    <a:solidFill>
                      <a:srgbClr val="93CCCD"/>
                    </a:solidFill>
                  </a:tcPr>
                </a:tc>
                <a:extLst>
                  <a:ext uri="{0D108BD9-81ED-4DB2-BD59-A6C34878D82A}">
                    <a16:rowId xmlns:a16="http://schemas.microsoft.com/office/drawing/2014/main" val="2857041891"/>
                  </a:ext>
                </a:extLst>
              </a:tr>
            </a:tbl>
          </a:graphicData>
        </a:graphic>
      </p:graphicFrame>
    </p:spTree>
    <p:extLst>
      <p:ext uri="{BB962C8B-B14F-4D97-AF65-F5344CB8AC3E}">
        <p14:creationId xmlns:p14="http://schemas.microsoft.com/office/powerpoint/2010/main" val="2481526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EB9A3-2612-C880-5B03-43412F9956EF}"/>
              </a:ext>
            </a:extLst>
          </p:cNvPr>
          <p:cNvSpPr>
            <a:spLocks noGrp="1"/>
          </p:cNvSpPr>
          <p:nvPr>
            <p:ph type="ctrTitle"/>
          </p:nvPr>
        </p:nvSpPr>
        <p:spPr/>
        <p:txBody>
          <a:bodyPr/>
          <a:lstStyle/>
          <a:p>
            <a:r>
              <a:rPr lang="en-NZ">
                <a:solidFill>
                  <a:srgbClr val="004150"/>
                </a:solidFill>
              </a:rPr>
              <a:t>NCEA Change</a:t>
            </a:r>
            <a:br>
              <a:rPr lang="en-NZ">
                <a:solidFill>
                  <a:srgbClr val="004150"/>
                </a:solidFill>
              </a:rPr>
            </a:br>
            <a:r>
              <a:rPr lang="en-NZ">
                <a:solidFill>
                  <a:srgbClr val="004150"/>
                </a:solidFill>
              </a:rPr>
              <a:t>The co-requisite</a:t>
            </a:r>
            <a:br>
              <a:rPr lang="en-NZ"/>
            </a:br>
            <a:endParaRPr lang="en-NZ"/>
          </a:p>
        </p:txBody>
      </p:sp>
      <p:sp>
        <p:nvSpPr>
          <p:cNvPr id="3" name="TextBox 2">
            <a:extLst>
              <a:ext uri="{FF2B5EF4-FFF2-40B4-BE49-F238E27FC236}">
                <a16:creationId xmlns:a16="http://schemas.microsoft.com/office/drawing/2014/main" id="{E57DA6D4-8E55-CA50-C9B0-E823FFEE9312}"/>
              </a:ext>
            </a:extLst>
          </p:cNvPr>
          <p:cNvSpPr txBox="1"/>
          <p:nvPr/>
        </p:nvSpPr>
        <p:spPr>
          <a:xfrm>
            <a:off x="1079499" y="5712855"/>
            <a:ext cx="1971519" cy="369332"/>
          </a:xfrm>
          <a:prstGeom prst="rect">
            <a:avLst/>
          </a:prstGeom>
          <a:noFill/>
        </p:spPr>
        <p:txBody>
          <a:bodyPr wrap="square" rtlCol="0">
            <a:spAutoFit/>
          </a:bodyPr>
          <a:lstStyle/>
          <a:p>
            <a:r>
              <a:rPr lang="en-NZ" b="1">
                <a:solidFill>
                  <a:srgbClr val="004150"/>
                </a:solidFill>
              </a:rPr>
              <a:t>page 6</a:t>
            </a:r>
          </a:p>
        </p:txBody>
      </p:sp>
    </p:spTree>
    <p:extLst>
      <p:ext uri="{BB962C8B-B14F-4D97-AF65-F5344CB8AC3E}">
        <p14:creationId xmlns:p14="http://schemas.microsoft.com/office/powerpoint/2010/main" val="2448977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6E505-CD90-3C37-09F0-27A0583FDADA}"/>
              </a:ext>
            </a:extLst>
          </p:cNvPr>
          <p:cNvSpPr>
            <a:spLocks noGrp="1"/>
          </p:cNvSpPr>
          <p:nvPr>
            <p:ph type="title"/>
          </p:nvPr>
        </p:nvSpPr>
        <p:spPr/>
        <p:txBody>
          <a:bodyPr/>
          <a:lstStyle/>
          <a:p>
            <a:r>
              <a:rPr lang="en-NZ">
                <a:solidFill>
                  <a:srgbClr val="004150"/>
                </a:solidFill>
              </a:rPr>
              <a:t>How the co-requisite works….</a:t>
            </a:r>
          </a:p>
        </p:txBody>
      </p:sp>
      <p:graphicFrame>
        <p:nvGraphicFramePr>
          <p:cNvPr id="7" name="Diagram 6">
            <a:extLst>
              <a:ext uri="{FF2B5EF4-FFF2-40B4-BE49-F238E27FC236}">
                <a16:creationId xmlns:a16="http://schemas.microsoft.com/office/drawing/2014/main" id="{97FAF98A-A8C4-E062-0F9D-76905208F4BA}"/>
              </a:ext>
            </a:extLst>
          </p:cNvPr>
          <p:cNvGraphicFramePr/>
          <p:nvPr>
            <p:extLst>
              <p:ext uri="{D42A27DB-BD31-4B8C-83A1-F6EECF244321}">
                <p14:modId xmlns:p14="http://schemas.microsoft.com/office/powerpoint/2010/main" val="2111896219"/>
              </p:ext>
            </p:extLst>
          </p:nvPr>
        </p:nvGraphicFramePr>
        <p:xfrm>
          <a:off x="425514" y="2586028"/>
          <a:ext cx="5305330" cy="36807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a:extLst>
              <a:ext uri="{FF2B5EF4-FFF2-40B4-BE49-F238E27FC236}">
                <a16:creationId xmlns:a16="http://schemas.microsoft.com/office/drawing/2014/main" id="{07119CAC-434C-A2FC-F377-E0513925CEE5}"/>
              </a:ext>
            </a:extLst>
          </p:cNvPr>
          <p:cNvGraphicFramePr/>
          <p:nvPr>
            <p:extLst>
              <p:ext uri="{D42A27DB-BD31-4B8C-83A1-F6EECF244321}">
                <p14:modId xmlns:p14="http://schemas.microsoft.com/office/powerpoint/2010/main" val="2469642280"/>
              </p:ext>
            </p:extLst>
          </p:nvPr>
        </p:nvGraphicFramePr>
        <p:xfrm>
          <a:off x="5975706" y="2586029"/>
          <a:ext cx="5790780" cy="368076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525521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D595D435-4A0F-91F6-4501-EA8CA9B11BE7}"/>
              </a:ext>
            </a:extLst>
          </p:cNvPr>
          <p:cNvGraphicFramePr/>
          <p:nvPr>
            <p:extLst>
              <p:ext uri="{D42A27DB-BD31-4B8C-83A1-F6EECF244321}">
                <p14:modId xmlns:p14="http://schemas.microsoft.com/office/powerpoint/2010/main" val="1570396089"/>
              </p:ext>
            </p:extLst>
          </p:nvPr>
        </p:nvGraphicFramePr>
        <p:xfrm>
          <a:off x="1979867" y="1705956"/>
          <a:ext cx="8676168" cy="54586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2B8EE8D7-5BE8-4238-72CE-F2922EACDEA3}"/>
              </a:ext>
            </a:extLst>
          </p:cNvPr>
          <p:cNvSpPr txBox="1"/>
          <p:nvPr/>
        </p:nvSpPr>
        <p:spPr>
          <a:xfrm>
            <a:off x="835056" y="5939073"/>
            <a:ext cx="1971519" cy="369332"/>
          </a:xfrm>
          <a:prstGeom prst="rect">
            <a:avLst/>
          </a:prstGeom>
          <a:noFill/>
        </p:spPr>
        <p:txBody>
          <a:bodyPr wrap="square" rtlCol="0">
            <a:spAutoFit/>
          </a:bodyPr>
          <a:lstStyle/>
          <a:p>
            <a:r>
              <a:rPr lang="en-NZ" b="1">
                <a:solidFill>
                  <a:srgbClr val="004150"/>
                </a:solidFill>
              </a:rPr>
              <a:t>page 7</a:t>
            </a:r>
          </a:p>
        </p:txBody>
      </p:sp>
      <p:sp>
        <p:nvSpPr>
          <p:cNvPr id="2" name="Title 1">
            <a:extLst>
              <a:ext uri="{FF2B5EF4-FFF2-40B4-BE49-F238E27FC236}">
                <a16:creationId xmlns:a16="http://schemas.microsoft.com/office/drawing/2014/main" id="{C7A2E365-0BF0-7B13-F160-8D2E560DF9A3}"/>
              </a:ext>
            </a:extLst>
          </p:cNvPr>
          <p:cNvSpPr>
            <a:spLocks noGrp="1"/>
          </p:cNvSpPr>
          <p:nvPr>
            <p:ph type="title"/>
          </p:nvPr>
        </p:nvSpPr>
        <p:spPr>
          <a:xfrm>
            <a:off x="835056" y="1521102"/>
            <a:ext cx="10315113" cy="737878"/>
          </a:xfrm>
        </p:spPr>
        <p:txBody>
          <a:bodyPr/>
          <a:lstStyle/>
          <a:p>
            <a:r>
              <a:rPr lang="en-NZ">
                <a:solidFill>
                  <a:srgbClr val="004150"/>
                </a:solidFill>
              </a:rPr>
              <a:t>2024 dedicated co-requisite standards</a:t>
            </a:r>
          </a:p>
        </p:txBody>
      </p:sp>
    </p:spTree>
    <p:extLst>
      <p:ext uri="{BB962C8B-B14F-4D97-AF65-F5344CB8AC3E}">
        <p14:creationId xmlns:p14="http://schemas.microsoft.com/office/powerpoint/2010/main" val="795317841"/>
      </p:ext>
    </p:extLst>
  </p:cSld>
  <p:clrMapOvr>
    <a:masterClrMapping/>
  </p:clrMapOvr>
</p:sld>
</file>

<file path=ppt/theme/theme1.xml><?xml version="1.0" encoding="utf-8"?>
<a:theme xmlns:a="http://schemas.openxmlformats.org/drawingml/2006/main" name="Kete">
  <a:themeElements>
    <a:clrScheme name="NZQA">
      <a:dk1>
        <a:sysClr val="windowText" lastClr="000000"/>
      </a:dk1>
      <a:lt1>
        <a:sysClr val="window" lastClr="FFFFFF"/>
      </a:lt1>
      <a:dk2>
        <a:srgbClr val="850000"/>
      </a:dk2>
      <a:lt2>
        <a:srgbClr val="F1F4F5"/>
      </a:lt2>
      <a:accent1>
        <a:srgbClr val="FBE280"/>
      </a:accent1>
      <a:accent2>
        <a:srgbClr val="8DCCD2"/>
      </a:accent2>
      <a:accent3>
        <a:srgbClr val="C2A7C6"/>
      </a:accent3>
      <a:accent4>
        <a:srgbClr val="BAD79C"/>
      </a:accent4>
      <a:accent5>
        <a:srgbClr val="EDA6BB"/>
      </a:accent5>
      <a:accent6>
        <a:srgbClr val="007382"/>
      </a:accent6>
      <a:hlink>
        <a:srgbClr val="000000"/>
      </a:hlink>
      <a:folHlink>
        <a:srgbClr val="000000"/>
      </a:folHlink>
    </a:clrScheme>
    <a:fontScheme name="NZQA">
      <a:majorFont>
        <a:latin typeface="Arial Bol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ZQA_Secondary Providers.potx" id="{9DAAE701-3A23-43C4-8C1B-552F5EC3E4BA}" vid="{2430B89B-3C2F-48CF-B8BF-66712FD278F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eDocument" ma:contentTypeID="0x010100ECEAAB0C2FC4214196397CD86E32EF3900E8E58E367DAD924EA41FD814755027E2" ma:contentTypeVersion="120" ma:contentTypeDescription="Create a new document." ma:contentTypeScope="" ma:versionID="3bf53243b0186e67535f8b1c8b1fcf58">
  <xsd:schema xmlns:xsd="http://www.w3.org/2001/XMLSchema" xmlns:xs="http://www.w3.org/2001/XMLSchema" xmlns:p="http://schemas.microsoft.com/office/2006/metadata/properties" xmlns:ns2="93b6df4a-a6fa-462b-b160-1ebb5fd89a4e" xmlns:ns3="4f9c820c-e7e2-444d-97ee-45f2b3485c1d" xmlns:ns5="15ffb055-6eb4-45a1-bc20-bf2ac0d420da" xmlns:ns6="725c79e5-42ce-4aa0-ac78-b6418001f0d2" xmlns:ns7="c91a514c-9034-4fa3-897a-8352025b26ed" xmlns:ns8="f8258520-c0a9-44ff-950c-dcf144ec7b27" xmlns:ns9="9041ebba-a81c-4d56-bb33-df1ee4123f66" xmlns:ns10="9e1925e4-69c2-42cd-b8a6-b1240cf8517d" targetNamespace="http://schemas.microsoft.com/office/2006/metadata/properties" ma:root="true" ma:fieldsID="55e7437f2fa8bbf44ffbbbe5c1d14b53" ns2:_="" ns3:_="" ns5:_="" ns6:_="" ns7:_="" ns8:_="" ns9:_="" ns10:_="">
    <xsd:import namespace="93b6df4a-a6fa-462b-b160-1ebb5fd89a4e"/>
    <xsd:import namespace="4f9c820c-e7e2-444d-97ee-45f2b3485c1d"/>
    <xsd:import namespace="15ffb055-6eb4-45a1-bc20-bf2ac0d420da"/>
    <xsd:import namespace="725c79e5-42ce-4aa0-ac78-b6418001f0d2"/>
    <xsd:import namespace="c91a514c-9034-4fa3-897a-8352025b26ed"/>
    <xsd:import namespace="f8258520-c0a9-44ff-950c-dcf144ec7b27"/>
    <xsd:import namespace="9041ebba-a81c-4d56-bb33-df1ee4123f66"/>
    <xsd:import namespace="9e1925e4-69c2-42cd-b8a6-b1240cf8517d"/>
    <xsd:element name="properties">
      <xsd:complexType>
        <xsd:sequence>
          <xsd:element name="documentManagement">
            <xsd:complexType>
              <xsd:all>
                <xsd:element ref="ns2:_dlc_DocId" minOccurs="0"/>
                <xsd:element ref="ns2:_dlc_DocIdUrl" minOccurs="0"/>
                <xsd:element ref="ns2:_dlc_DocIdPersistId" minOccurs="0"/>
                <xsd:element ref="ns3:DocumentType" minOccurs="0"/>
                <xsd:element ref="ns3:Narrative" minOccurs="0"/>
                <xsd:element ref="ns5:SecurityClassification" minOccurs="0"/>
                <xsd:element ref="ns3:Subactivity" minOccurs="0"/>
                <xsd:element ref="ns3:RelatedPeople" minOccurs="0"/>
                <xsd:element ref="ns3:CategoryName" minOccurs="0"/>
                <xsd:element ref="ns3:CategoryValue" minOccurs="0"/>
                <xsd:element ref="ns3:BusinessValue" minOccurs="0"/>
                <xsd:element ref="ns3:FunctionGroup" minOccurs="0"/>
                <xsd:element ref="ns3:Function" minOccurs="0"/>
                <xsd:element ref="ns3:PRAType" minOccurs="0"/>
                <xsd:element ref="ns3:PRADate1" minOccurs="0"/>
                <xsd:element ref="ns3:PRADate2" minOccurs="0"/>
                <xsd:element ref="ns3:PRADate3" minOccurs="0"/>
                <xsd:element ref="ns3:PRADateDisposal" minOccurs="0"/>
                <xsd:element ref="ns3:PRADateTrigger" minOccurs="0"/>
                <xsd:element ref="ns3:PRAText1" minOccurs="0"/>
                <xsd:element ref="ns3:PRAText2" minOccurs="0"/>
                <xsd:element ref="ns3:PRAText3" minOccurs="0"/>
                <xsd:element ref="ns3:PRAText4" minOccurs="0"/>
                <xsd:element ref="ns3:PRAText5" minOccurs="0"/>
                <xsd:element ref="ns3:AggregationStatus" minOccurs="0"/>
                <xsd:element ref="ns3:Project" minOccurs="0"/>
                <xsd:element ref="ns3:Activity" minOccurs="0"/>
                <xsd:element ref="ns6:AggregationNarrative" minOccurs="0"/>
                <xsd:element ref="ns7:Channel" minOccurs="0"/>
                <xsd:element ref="ns7:Team" minOccurs="0"/>
                <xsd:element ref="ns7:Level2" minOccurs="0"/>
                <xsd:element ref="ns7:Level3" minOccurs="0"/>
                <xsd:element ref="ns7:Year" minOccurs="0"/>
                <xsd:element ref="ns7:OverrideLabel" minOccurs="0"/>
                <xsd:element ref="ns7:SetLabel" minOccurs="0"/>
                <xsd:element ref="ns2:TaxCatchAll" minOccurs="0"/>
                <xsd:element ref="ns2:TaxCatchAllLabel" minOccurs="0"/>
                <xsd:element ref="ns8:MāoriActivity" minOccurs="0"/>
                <xsd:element ref="ns8:MāoriFunction" minOccurs="0"/>
                <xsd:element ref="ns9:VersionComments" minOccurs="0"/>
                <xsd:element ref="ns9:ManagerConfidential" minOccurs="0"/>
                <xsd:element ref="ns5:KeyWords" minOccurs="0"/>
                <xsd:element ref="ns10:lcf76f155ced4ddcb4097134ff3c332f" minOccurs="0"/>
                <xsd:element ref="ns10:MediaServiceMetadata" minOccurs="0"/>
                <xsd:element ref="ns10:MediaServiceFastMetadata" minOccurs="0"/>
                <xsd:element ref="ns10:MediaServiceSearchProperties" minOccurs="0"/>
                <xsd:element ref="ns10:MediaServiceObjectDetectorVersions" minOccurs="0"/>
                <xsd:element ref="ns10:MediaServiceOCR" minOccurs="0"/>
                <xsd:element ref="ns10:MediaServiceGenerationTime" minOccurs="0"/>
                <xsd:element ref="ns10:MediaServiceEventHashCode" minOccurs="0"/>
                <xsd:element ref="ns10:MediaServiceDateTaken" minOccurs="0"/>
                <xsd:element ref="ns10:MediaServiceLocation"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b6df4a-a6fa-462b-b160-1ebb5fd89a4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false">
      <xsd:simpleType>
        <xsd:restriction base="dms:Boolean"/>
      </xsd:simpleType>
    </xsd:element>
    <xsd:element name="TaxCatchAll" ma:index="44" nillable="true" ma:displayName="Taxonomy Catch All Column" ma:hidden="true" ma:list="{e7e42db4-836b-4dbe-bd50-636d9f200686}" ma:internalName="TaxCatchAll" ma:readOnly="false" ma:showField="CatchAllData" ma:web="93b6df4a-a6fa-462b-b160-1ebb5fd89a4e">
      <xsd:complexType>
        <xsd:complexContent>
          <xsd:extension base="dms:MultiChoiceLookup">
            <xsd:sequence>
              <xsd:element name="Value" type="dms:Lookup" maxOccurs="unbounded" minOccurs="0" nillable="true"/>
            </xsd:sequence>
          </xsd:extension>
        </xsd:complexContent>
      </xsd:complexType>
    </xsd:element>
    <xsd:element name="TaxCatchAllLabel" ma:index="45" nillable="true" ma:displayName="Taxonomy Catch All Column1" ma:list="{e7e42db4-836b-4dbe-bd50-636d9f200686}" ma:internalName="TaxCatchAllLabel" ma:readOnly="false" ma:showField="CatchAllDataLabel" ma:web="93b6df4a-a6fa-462b-b160-1ebb5fd89a4e">
      <xsd:complexType>
        <xsd:complexContent>
          <xsd:extension base="dms:MultiChoiceLookup">
            <xsd:sequence>
              <xsd:element name="Value" type="dms:Lookup" maxOccurs="unbounded" minOccurs="0" nillable="true"/>
            </xsd:sequence>
          </xsd:extension>
        </xsd:complexContent>
      </xsd:complexType>
    </xsd:element>
    <xsd:element name="SharedWithUsers" ma:index="6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6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f9c820c-e7e2-444d-97ee-45f2b3485c1d" elementFormDefault="qualified">
    <xsd:import namespace="http://schemas.microsoft.com/office/2006/documentManagement/types"/>
    <xsd:import namespace="http://schemas.microsoft.com/office/infopath/2007/PartnerControls"/>
    <xsd:element name="DocumentType" ma:index="11" nillable="true" ma:displayName="Document Type" ma:format="Dropdown" ma:hidden="true" ma:internalName="DocumentType" ma:readOnly="false">
      <xsd:simpleType>
        <xsd:restriction base="dms:Choice">
          <xsd:enumeration value="APPLICATION, certificate, consent related"/>
          <xsd:enumeration value="CONTRACT, Variation, Agreement"/>
          <xsd:enumeration value="CORRESPONDENCE"/>
          <xsd:enumeration value="DRAWING, Plan, Map"/>
          <xsd:enumeration value="EMPLOYMENT related"/>
          <xsd:enumeration value="FINANCIAL related"/>
          <xsd:enumeration value="KNOWLEDGE article"/>
          <xsd:enumeration value="MEETING related"/>
          <xsd:enumeration value="MEMO, Filenote, Email"/>
          <xsd:enumeration value="MODEL, Calculation, Working"/>
          <xsd:enumeration value="PHOTO, Image or Multi-media"/>
          <xsd:enumeration value="PRESENTATION"/>
          <xsd:enumeration value="PUBLICATION material"/>
          <xsd:enumeration value="PURCHASING related"/>
          <xsd:enumeration value="REPORT, or planning related"/>
          <xsd:enumeration value="RULES, Policy, Bylaw, procedure"/>
          <xsd:enumeration value="SERVICE REQUEST related"/>
          <xsd:enumeration value="SPECIFICATION or standard"/>
          <xsd:enumeration value="SUPPLIER PRODUCT Info"/>
          <xsd:enumeration value="TEMPLATE, Checklist or Form"/>
        </xsd:restriction>
      </xsd:simpleType>
    </xsd:element>
    <xsd:element name="Narrative" ma:index="13" nillable="true" ma:displayName="Narrative" ma:hidden="true" ma:internalName="Narrative" ma:readOnly="false">
      <xsd:simpleType>
        <xsd:restriction base="dms:Note"/>
      </xsd:simpleType>
    </xsd:element>
    <xsd:element name="Subactivity" ma:index="15" nillable="true" ma:displayName="Subactivity" ma:default="NA" ma:hidden="true" ma:internalName="Subactivity" ma:readOnly="false">
      <xsd:simpleType>
        <xsd:restriction base="dms:Text">
          <xsd:maxLength value="255"/>
        </xsd:restriction>
      </xsd:simpleType>
    </xsd:element>
    <xsd:element name="RelatedPeople" ma:index="16" nillable="true" ma:displayName="Related People" ma:hidden="true" ma:list="UserInfo" ma:SharePointGroup="0" ma:internalName="RelatedPeople"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ategoryName" ma:index="17" nillable="true" ma:displayName="Category 1" ma:default="NA" ma:hidden="true" ma:internalName="CategoryName" ma:readOnly="false">
      <xsd:simpleType>
        <xsd:restriction base="dms:Text">
          <xsd:maxLength value="255"/>
        </xsd:restriction>
      </xsd:simpleType>
    </xsd:element>
    <xsd:element name="CategoryValue" ma:index="18" nillable="true" ma:displayName="Category 2" ma:default="NA" ma:hidden="true" ma:internalName="CategoryValue" ma:readOnly="false">
      <xsd:simpleType>
        <xsd:restriction base="dms:Text">
          <xsd:maxLength value="255"/>
        </xsd:restriction>
      </xsd:simpleType>
    </xsd:element>
    <xsd:element name="BusinessValue" ma:index="19" nillable="true" ma:displayName="Business Value" ma:hidden="true" ma:internalName="BusinessValue" ma:readOnly="false">
      <xsd:simpleType>
        <xsd:restriction base="dms:Text">
          <xsd:maxLength value="255"/>
        </xsd:restriction>
      </xsd:simpleType>
    </xsd:element>
    <xsd:element name="FunctionGroup" ma:index="20" nillable="true" ma:displayName="Function Group" ma:default="Active" ma:format="Dropdown" ma:hidden="true" ma:internalName="FunctionGroup" ma:readOnly="false">
      <xsd:simpleType>
        <xsd:restriction base="dms:Choice">
          <xsd:enumeration value="Active"/>
          <xsd:enumeration value="Legacy Information"/>
        </xsd:restriction>
      </xsd:simpleType>
    </xsd:element>
    <xsd:element name="Function" ma:index="21" nillable="true" ma:displayName="Function" ma:default="School Quality Assurance" ma:hidden="true" ma:internalName="Function" ma:readOnly="false">
      <xsd:simpleType>
        <xsd:restriction base="dms:Text">
          <xsd:maxLength value="255"/>
        </xsd:restriction>
      </xsd:simpleType>
    </xsd:element>
    <xsd:element name="PRAType" ma:index="22" nillable="true" ma:displayName="PRA Type" ma:default="Doc" ma:hidden="true" ma:indexed="true" ma:internalName="PRAType" ma:readOnly="false">
      <xsd:simpleType>
        <xsd:restriction base="dms:Text">
          <xsd:maxLength value="255"/>
        </xsd:restriction>
      </xsd:simpleType>
    </xsd:element>
    <xsd:element name="PRADate1" ma:index="23" nillable="true" ma:displayName="PRA Date 1" ma:format="DateOnly" ma:hidden="true" ma:internalName="PRADate1" ma:readOnly="false">
      <xsd:simpleType>
        <xsd:restriction base="dms:DateTime"/>
      </xsd:simpleType>
    </xsd:element>
    <xsd:element name="PRADate2" ma:index="24" nillable="true" ma:displayName="PRA Date 2" ma:format="DateOnly" ma:hidden="true" ma:internalName="PRADate2" ma:readOnly="false">
      <xsd:simpleType>
        <xsd:restriction base="dms:DateTime"/>
      </xsd:simpleType>
    </xsd:element>
    <xsd:element name="PRADate3" ma:index="25" nillable="true" ma:displayName="PRA Date 3" ma:format="DateOnly" ma:hidden="true" ma:internalName="PRADate3" ma:readOnly="false">
      <xsd:simpleType>
        <xsd:restriction base="dms:DateTime"/>
      </xsd:simpleType>
    </xsd:element>
    <xsd:element name="PRADateDisposal" ma:index="26" nillable="true" ma:displayName="PRA Date Disposal" ma:format="DateOnly" ma:hidden="true" ma:internalName="PRADateDisposal" ma:readOnly="false">
      <xsd:simpleType>
        <xsd:restriction base="dms:DateTime"/>
      </xsd:simpleType>
    </xsd:element>
    <xsd:element name="PRADateTrigger" ma:index="27" nillable="true" ma:displayName="PRA Date Trigger" ma:format="DateOnly" ma:hidden="true" ma:internalName="PRADateTrigger" ma:readOnly="false">
      <xsd:simpleType>
        <xsd:restriction base="dms:DateTime"/>
      </xsd:simpleType>
    </xsd:element>
    <xsd:element name="PRAText1" ma:index="28" nillable="true" ma:displayName="PRA Text 1" ma:hidden="true" ma:internalName="PRAText1" ma:readOnly="false">
      <xsd:simpleType>
        <xsd:restriction base="dms:Text">
          <xsd:maxLength value="255"/>
        </xsd:restriction>
      </xsd:simpleType>
    </xsd:element>
    <xsd:element name="PRAText2" ma:index="29" nillable="true" ma:displayName="PRA Text 2" ma:hidden="true" ma:internalName="PRAText2" ma:readOnly="false">
      <xsd:simpleType>
        <xsd:restriction base="dms:Text">
          <xsd:maxLength value="255"/>
        </xsd:restriction>
      </xsd:simpleType>
    </xsd:element>
    <xsd:element name="PRAText3" ma:index="30" nillable="true" ma:displayName="PRA Text 3" ma:hidden="true" ma:internalName="PRAText3" ma:readOnly="false">
      <xsd:simpleType>
        <xsd:restriction base="dms:Text">
          <xsd:maxLength value="255"/>
        </xsd:restriction>
      </xsd:simpleType>
    </xsd:element>
    <xsd:element name="PRAText4" ma:index="31" nillable="true" ma:displayName="PRA Text 4" ma:hidden="true" ma:internalName="PRAText4" ma:readOnly="false">
      <xsd:simpleType>
        <xsd:restriction base="dms:Text">
          <xsd:maxLength value="255"/>
        </xsd:restriction>
      </xsd:simpleType>
    </xsd:element>
    <xsd:element name="PRAText5" ma:index="32" nillable="true" ma:displayName="PRA Text 5" ma:hidden="true" ma:internalName="PRAText5" ma:readOnly="false">
      <xsd:simpleType>
        <xsd:restriction base="dms:Text">
          <xsd:maxLength value="255"/>
        </xsd:restriction>
      </xsd:simpleType>
    </xsd:element>
    <xsd:element name="AggregationStatus" ma:index="33" nillable="true" ma:displayName="Aggregation Status" ma:default="Normal" ma:format="Dropdown" ma:hidden="true" ma:internalName="AggregationStatus" ma:readOnly="false">
      <xsd:simpleType>
        <xsd:union memberTypes="dms:Text">
          <xsd:simpleType>
            <xsd:restriction base="dms:Choice">
              <xsd:enumeration value="Delete Soon"/>
              <xsd:enumeration value="Transfer Soon"/>
              <xsd:enumeration value="Appraise Soon"/>
              <xsd:enumeration value="Delete"/>
              <xsd:enumeration value="Transfer"/>
              <xsd:enumeration value="Appraise"/>
              <xsd:enumeration value="Hold"/>
              <xsd:enumeration value="Normal"/>
              <xsd:enumeration value="Archive"/>
            </xsd:restriction>
          </xsd:simpleType>
        </xsd:union>
      </xsd:simpleType>
    </xsd:element>
    <xsd:element name="Project" ma:index="34" nillable="true" ma:displayName="Project" ma:default="NA" ma:hidden="true" ma:internalName="Project" ma:readOnly="false">
      <xsd:simpleType>
        <xsd:restriction base="dms:Text">
          <xsd:maxLength value="255"/>
        </xsd:restriction>
      </xsd:simpleType>
    </xsd:element>
    <xsd:element name="Activity" ma:index="35" nillable="true" ma:displayName="Activity" ma:default="Support for Schools" ma:hidden="true" ma:internalName="Activity"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5ffb055-6eb4-45a1-bc20-bf2ac0d420da" elementFormDefault="qualified">
    <xsd:import namespace="http://schemas.microsoft.com/office/2006/documentManagement/types"/>
    <xsd:import namespace="http://schemas.microsoft.com/office/infopath/2007/PartnerControls"/>
    <xsd:element name="SecurityClassification" ma:index="14" nillable="true" ma:displayName="Security Classification" ma:format="Dropdown" ma:hidden="true" ma:internalName="SecurityClassification" ma:readOnly="false">
      <xsd:simpleType>
        <xsd:restriction base="dms:Choice">
          <xsd:enumeration value="Confidential"/>
          <xsd:enumeration value="Restricted"/>
          <xsd:enumeration value="Unrestricted"/>
        </xsd:restriction>
      </xsd:simpleType>
    </xsd:element>
    <xsd:element name="KeyWords" ma:index="50" nillable="true" ma:displayName="Key Words" ma:hidden="true" ma:internalName="KeyWords"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25c79e5-42ce-4aa0-ac78-b6418001f0d2" elementFormDefault="qualified">
    <xsd:import namespace="http://schemas.microsoft.com/office/2006/documentManagement/types"/>
    <xsd:import namespace="http://schemas.microsoft.com/office/infopath/2007/PartnerControls"/>
    <xsd:element name="AggregationNarrative" ma:index="36" nillable="true" ma:displayName="Aggregation Narrative" ma:hidden="true" ma:internalName="AggregationNarrative"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91a514c-9034-4fa3-897a-8352025b26ed" elementFormDefault="qualified">
    <xsd:import namespace="http://schemas.microsoft.com/office/2006/documentManagement/types"/>
    <xsd:import namespace="http://schemas.microsoft.com/office/infopath/2007/PartnerControls"/>
    <xsd:element name="Channel" ma:index="37" nillable="true" ma:displayName="Channel" ma:default="NA" ma:hidden="true" ma:internalName="Channel" ma:readOnly="false">
      <xsd:simpleType>
        <xsd:restriction base="dms:Text">
          <xsd:maxLength value="255"/>
        </xsd:restriction>
      </xsd:simpleType>
    </xsd:element>
    <xsd:element name="Team" ma:index="38" nillable="true" ma:displayName="Team" ma:default="Seminars" ma:hidden="true" ma:internalName="Team" ma:readOnly="false">
      <xsd:simpleType>
        <xsd:restriction base="dms:Text">
          <xsd:maxLength value="255"/>
        </xsd:restriction>
      </xsd:simpleType>
    </xsd:element>
    <xsd:element name="Level2" ma:index="39" nillable="true" ma:displayName="Level2" ma:default="NA" ma:hidden="true" ma:internalName="Level2" ma:readOnly="false">
      <xsd:simpleType>
        <xsd:restriction base="dms:Text">
          <xsd:maxLength value="255"/>
        </xsd:restriction>
      </xsd:simpleType>
    </xsd:element>
    <xsd:element name="Level3" ma:index="40" nillable="true" ma:displayName="Level3" ma:hidden="true" ma:internalName="Level3" ma:readOnly="false">
      <xsd:simpleType>
        <xsd:restriction base="dms:Text">
          <xsd:maxLength value="255"/>
        </xsd:restriction>
      </xsd:simpleType>
    </xsd:element>
    <xsd:element name="Year" ma:index="41" nillable="true" ma:displayName="Year" ma:default="NA" ma:hidden="true" ma:internalName="Year" ma:readOnly="false">
      <xsd:simpleType>
        <xsd:restriction base="dms:Text">
          <xsd:maxLength value="255"/>
        </xsd:restriction>
      </xsd:simpleType>
    </xsd:element>
    <xsd:element name="OverrideLabel" ma:index="42" nillable="true" ma:displayName="Override Label" ma:hidden="true" ma:indexed="true" ma:internalName="OverrideLabel" ma:readOnly="false">
      <xsd:simpleType>
        <xsd:restriction base="dms:Text">
          <xsd:maxLength value="255"/>
        </xsd:restriction>
      </xsd:simpleType>
    </xsd:element>
    <xsd:element name="SetLabel" ma:index="43" nillable="true" ma:displayName="Set Label" ma:default="D10M" ma:hidden="true" ma:indexed="true" ma:internalName="SetLabel"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8258520-c0a9-44ff-950c-dcf144ec7b27" elementFormDefault="qualified">
    <xsd:import namespace="http://schemas.microsoft.com/office/2006/documentManagement/types"/>
    <xsd:import namespace="http://schemas.microsoft.com/office/infopath/2007/PartnerControls"/>
    <xsd:element name="MāoriActivity" ma:index="46" nillable="true" ma:displayName="Māori Activity" ma:default="NA" ma:internalName="M_x0101_oriActivity">
      <xsd:simpleType>
        <xsd:restriction base="dms:Text">
          <xsd:maxLength value="255"/>
        </xsd:restriction>
      </xsd:simpleType>
    </xsd:element>
    <xsd:element name="MāoriFunction" ma:index="47" nillable="true" ma:displayName="Māori Function" ma:default="Te whakaū kounga i ngā kura" ma:internalName="M_x0101_oriFunction">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041ebba-a81c-4d56-bb33-df1ee4123f66" elementFormDefault="qualified">
    <xsd:import namespace="http://schemas.microsoft.com/office/2006/documentManagement/types"/>
    <xsd:import namespace="http://schemas.microsoft.com/office/infopath/2007/PartnerControls"/>
    <xsd:element name="VersionComments" ma:index="48" nillable="true" ma:displayName="Version Comments" ma:internalName="VersionComments">
      <xsd:simpleType>
        <xsd:restriction base="dms:Note">
          <xsd:maxLength value="255"/>
        </xsd:restriction>
      </xsd:simpleType>
    </xsd:element>
    <xsd:element name="ManagerConfidential" ma:index="49" nillable="true" ma:displayName="Manager Confidential" ma:default="NA" ma:hidden="true" ma:internalName="ManagerConfidential"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e1925e4-69c2-42cd-b8a6-b1240cf8517d" elementFormDefault="qualified">
    <xsd:import namespace="http://schemas.microsoft.com/office/2006/documentManagement/types"/>
    <xsd:import namespace="http://schemas.microsoft.com/office/infopath/2007/PartnerControls"/>
    <xsd:element name="lcf76f155ced4ddcb4097134ff3c332f" ma:index="52" nillable="true" ma:taxonomy="true" ma:internalName="lcf76f155ced4ddcb4097134ff3c332f" ma:taxonomyFieldName="MediaServiceImageTags" ma:displayName="Image Tags" ma:readOnly="false" ma:fieldId="{5cf76f15-5ced-4ddc-b409-7134ff3c332f}" ma:taxonomyMulti="true" ma:sspId="fa8a9138-13f7-40e5-b257-a7bd404cb8ef" ma:termSetId="09814cd3-568e-fe90-9814-8d621ff8fb84" ma:anchorId="fba54fb3-c3e1-fe81-a776-ca4b69148c4d" ma:open="true" ma:isKeyword="false">
      <xsd:complexType>
        <xsd:sequence>
          <xsd:element ref="pc:Terms" minOccurs="0" maxOccurs="1"/>
        </xsd:sequence>
      </xsd:complexType>
    </xsd:element>
    <xsd:element name="MediaServiceMetadata" ma:index="54" nillable="true" ma:displayName="MediaServiceMetadata" ma:description="" ma:hidden="true" ma:internalName="MediaServiceMetadata" ma:readOnly="true">
      <xsd:simpleType>
        <xsd:restriction base="dms:Note"/>
      </xsd:simpleType>
    </xsd:element>
    <xsd:element name="MediaServiceFastMetadata" ma:index="55" nillable="true" ma:displayName="MediaServiceFastMetadata" ma:description="" ma:hidden="true" ma:internalName="MediaServiceFastMetadata" ma:readOnly="true">
      <xsd:simpleType>
        <xsd:restriction base="dms:Note"/>
      </xsd:simpleType>
    </xsd:element>
    <xsd:element name="MediaServiceSearchProperties" ma:index="56" nillable="true" ma:displayName="MediaServiceSearchProperties" ma:description="" ma:hidden="true" ma:internalName="MediaServiceSearchProperties" ma:readOnly="true">
      <xsd:simpleType>
        <xsd:restriction base="dms:Note"/>
      </xsd:simpleType>
    </xsd:element>
    <xsd:element name="MediaServiceObjectDetectorVersions" ma:index="57" nillable="true" ma:displayName="MediaServiceObjectDetectorVersions" ma:description="" ma:hidden="true" ma:indexed="true" ma:internalName="MediaServiceObjectDetectorVersions" ma:readOnly="true">
      <xsd:simpleType>
        <xsd:restriction base="dms:Text"/>
      </xsd:simpleType>
    </xsd:element>
    <xsd:element name="MediaServiceOCR" ma:index="58" nillable="true" ma:displayName="Extracted Text" ma:description="" ma:internalName="MediaServiceOCR" ma:readOnly="true">
      <xsd:simpleType>
        <xsd:restriction base="dms:Note">
          <xsd:maxLength value="255"/>
        </xsd:restriction>
      </xsd:simpleType>
    </xsd:element>
    <xsd:element name="MediaServiceGenerationTime" ma:index="59" nillable="true" ma:displayName="MediaServiceGenerationTime" ma:description="" ma:hidden="true" ma:internalName="MediaServiceGenerationTime" ma:readOnly="true">
      <xsd:simpleType>
        <xsd:restriction base="dms:Text"/>
      </xsd:simpleType>
    </xsd:element>
    <xsd:element name="MediaServiceEventHashCode" ma:index="60" nillable="true" ma:displayName="MediaServiceEventHashCode" ma:description="" ma:hidden="true" ma:internalName="MediaServiceEventHashCode" ma:readOnly="true">
      <xsd:simpleType>
        <xsd:restriction base="dms:Text"/>
      </xsd:simpleType>
    </xsd:element>
    <xsd:element name="MediaServiceDateTaken" ma:index="61" nillable="true" ma:displayName="MediaServiceDateTaken" ma:description="" ma:hidden="true" ma:indexed="true" ma:internalName="MediaServiceDateTaken" ma:readOnly="true">
      <xsd:simpleType>
        <xsd:restriction base="dms:Text"/>
      </xsd:simpleType>
    </xsd:element>
    <xsd:element name="MediaServiceLocation" ma:index="62" nillable="true" ma:displayName="Location" ma:descrip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12"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ubactivity xmlns="4f9c820c-e7e2-444d-97ee-45f2b3485c1d">NA</Subactivity>
    <BusinessValue xmlns="4f9c820c-e7e2-444d-97ee-45f2b3485c1d" xsi:nil="true"/>
    <PRADateDisposal xmlns="4f9c820c-e7e2-444d-97ee-45f2b3485c1d" xsi:nil="true"/>
    <SecurityClassification xmlns="15ffb055-6eb4-45a1-bc20-bf2ac0d420da" xsi:nil="true"/>
    <KeyWords xmlns="15ffb055-6eb4-45a1-bc20-bf2ac0d420da" xsi:nil="true"/>
    <PRADate3 xmlns="4f9c820c-e7e2-444d-97ee-45f2b3485c1d" xsi:nil="true"/>
    <PRAText5 xmlns="4f9c820c-e7e2-444d-97ee-45f2b3485c1d" xsi:nil="true"/>
    <Level2 xmlns="c91a514c-9034-4fa3-897a-8352025b26ed">NA</Level2>
    <Activity xmlns="4f9c820c-e7e2-444d-97ee-45f2b3485c1d">Support for Schools</Activity>
    <MāoriActivity xmlns="f8258520-c0a9-44ff-950c-dcf144ec7b27">NA</MāoriActivity>
    <AggregationStatus xmlns="4f9c820c-e7e2-444d-97ee-45f2b3485c1d">Normal</AggregationStatus>
    <CategoryValue xmlns="4f9c820c-e7e2-444d-97ee-45f2b3485c1d">NA</CategoryValue>
    <PRADate2 xmlns="4f9c820c-e7e2-444d-97ee-45f2b3485c1d" xsi:nil="true"/>
    <SetLabel xmlns="c91a514c-9034-4fa3-897a-8352025b26ed">D10M</SetLabel>
    <PRAText1 xmlns="4f9c820c-e7e2-444d-97ee-45f2b3485c1d" xsi:nil="true"/>
    <PRAText4 xmlns="4f9c820c-e7e2-444d-97ee-45f2b3485c1d" xsi:nil="true"/>
    <Level3 xmlns="c91a514c-9034-4fa3-897a-8352025b26ed" xsi:nil="true"/>
    <Team xmlns="c91a514c-9034-4fa3-897a-8352025b26ed">Seminars</Team>
    <_dlc_DocIdPersistId xmlns="93b6df4a-a6fa-462b-b160-1ebb5fd89a4e" xsi:nil="true"/>
    <Project xmlns="4f9c820c-e7e2-444d-97ee-45f2b3485c1d">NA</Project>
    <TaxCatchAll xmlns="93b6df4a-a6fa-462b-b160-1ebb5fd89a4e" xsi:nil="true"/>
    <TaxCatchAllLabel xmlns="93b6df4a-a6fa-462b-b160-1ebb5fd89a4e" xsi:nil="true"/>
    <FunctionGroup xmlns="4f9c820c-e7e2-444d-97ee-45f2b3485c1d">Active</FunctionGroup>
    <Function xmlns="4f9c820c-e7e2-444d-97ee-45f2b3485c1d">School Quality Assurance</Function>
    <VersionComments xmlns="9041ebba-a81c-4d56-bb33-df1ee4123f66" xsi:nil="true"/>
    <ManagerConfidential xmlns="9041ebba-a81c-4d56-bb33-df1ee4123f66">NA</ManagerConfidential>
    <RelatedPeople xmlns="4f9c820c-e7e2-444d-97ee-45f2b3485c1d">
      <UserInfo>
        <DisplayName/>
        <AccountId xsi:nil="true"/>
        <AccountType/>
      </UserInfo>
    </RelatedPeople>
    <AggregationNarrative xmlns="725c79e5-42ce-4aa0-ac78-b6418001f0d2" xsi:nil="true"/>
    <Channel xmlns="c91a514c-9034-4fa3-897a-8352025b26ed">LNA seminar development 2024</Channel>
    <PRAType xmlns="4f9c820c-e7e2-444d-97ee-45f2b3485c1d">Doc</PRAType>
    <PRADate1 xmlns="4f9c820c-e7e2-444d-97ee-45f2b3485c1d" xsi:nil="true"/>
    <DocumentType xmlns="4f9c820c-e7e2-444d-97ee-45f2b3485c1d" xsi:nil="true"/>
    <PRAText3 xmlns="4f9c820c-e7e2-444d-97ee-45f2b3485c1d" xsi:nil="true"/>
    <OverrideLabel xmlns="c91a514c-9034-4fa3-897a-8352025b26ed" xsi:nil="true"/>
    <Year xmlns="c91a514c-9034-4fa3-897a-8352025b26ed">NA</Year>
    <lcf76f155ced4ddcb4097134ff3c332f xmlns="9e1925e4-69c2-42cd-b8a6-b1240cf8517d">
      <Terms xmlns="http://schemas.microsoft.com/office/infopath/2007/PartnerControls"/>
    </lcf76f155ced4ddcb4097134ff3c332f>
    <Narrative xmlns="4f9c820c-e7e2-444d-97ee-45f2b3485c1d" xsi:nil="true"/>
    <CategoryName xmlns="4f9c820c-e7e2-444d-97ee-45f2b3485c1d">NA</CategoryName>
    <PRADateTrigger xmlns="4f9c820c-e7e2-444d-97ee-45f2b3485c1d" xsi:nil="true"/>
    <PRAText2 xmlns="4f9c820c-e7e2-444d-97ee-45f2b3485c1d" xsi:nil="true"/>
    <MāoriFunction xmlns="f8258520-c0a9-44ff-950c-dcf144ec7b27">Te whakaū kounga i ngā kura</MāoriFunction>
    <_dlc_DocId xmlns="93b6df4a-a6fa-462b-b160-1ebb5fd89a4e">NZQA-1900786424-513</_dlc_DocId>
    <_dlc_DocIdUrl xmlns="93b6df4a-a6fa-462b-b160-1ebb5fd89a4e">
      <Url>https://nzqa.sharepoint.com/sites/MT-Seminars/_layouts/15/DocIdRedir.aspx?ID=NZQA-1900786424-513</Url>
      <Description>NZQA-1900786424-513</Description>
    </_dlc_DocIdUrl>
    <SharedWithUsers xmlns="93b6df4a-a6fa-462b-b160-1ebb5fd89a4e">
      <UserInfo>
        <DisplayName>Brent Logan</DisplayName>
        <AccountId>99</AccountId>
        <AccountType/>
      </UserInfo>
      <UserInfo>
        <DisplayName>Keri-Anne Stephens</DisplayName>
        <AccountId>224</AccountId>
        <AccountType/>
      </UserInfo>
      <UserInfo>
        <DisplayName>Hamsa Lilley</DisplayName>
        <AccountId>91</AccountId>
        <AccountType/>
      </UserInfo>
      <UserInfo>
        <DisplayName>Alan Bailey</DisplayName>
        <AccountId>197</AccountId>
        <AccountType/>
      </UserInfo>
      <UserInfo>
        <DisplayName>Wikitoria Osborne</DisplayName>
        <AccountId>34</AccountId>
        <AccountType/>
      </UserInfo>
      <UserInfo>
        <DisplayName>Gavin Middleton</DisplayName>
        <AccountId>205</AccountId>
        <AccountType/>
      </UserInfo>
      <UserInfo>
        <DisplayName>Alice Wards</DisplayName>
        <AccountId>73</AccountId>
        <AccountType/>
      </UserInfo>
      <UserInfo>
        <DisplayName>Amanda Picken</DisplayName>
        <AccountId>97</AccountId>
        <AccountType/>
      </UserInfo>
      <UserInfo>
        <DisplayName>Rose Cole</DisplayName>
        <AccountId>160</AccountId>
        <AccountType/>
      </UserInfo>
      <UserInfo>
        <DisplayName>Katy Yung</DisplayName>
        <AccountId>65</AccountId>
        <AccountType/>
      </UserInfo>
      <UserInfo>
        <DisplayName>Linda Glogau</DisplayName>
        <AccountId>112</AccountId>
        <AccountType/>
      </UserInfo>
    </SharedWithUsers>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BF5A3DD-D9A0-4526-9BA6-2B73FA410873}">
  <ds:schemaRefs>
    <ds:schemaRef ds:uri="http://schemas.microsoft.com/sharepoint/events"/>
  </ds:schemaRefs>
</ds:datastoreItem>
</file>

<file path=customXml/itemProps2.xml><?xml version="1.0" encoding="utf-8"?>
<ds:datastoreItem xmlns:ds="http://schemas.openxmlformats.org/officeDocument/2006/customXml" ds:itemID="{E1C8B924-66A6-4DDF-BCBA-4F7B85626FC6}">
  <ds:schemaRefs>
    <ds:schemaRef ds:uri="15ffb055-6eb4-45a1-bc20-bf2ac0d420da"/>
    <ds:schemaRef ds:uri="4f9c820c-e7e2-444d-97ee-45f2b3485c1d"/>
    <ds:schemaRef ds:uri="725c79e5-42ce-4aa0-ac78-b6418001f0d2"/>
    <ds:schemaRef ds:uri="9041ebba-a81c-4d56-bb33-df1ee4123f66"/>
    <ds:schemaRef ds:uri="93b6df4a-a6fa-462b-b160-1ebb5fd89a4e"/>
    <ds:schemaRef ds:uri="9e1925e4-69c2-42cd-b8a6-b1240cf8517d"/>
    <ds:schemaRef ds:uri="c91a514c-9034-4fa3-897a-8352025b26ed"/>
    <ds:schemaRef ds:uri="f8258520-c0a9-44ff-950c-dcf144ec7b2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3E6FC29-54B8-4ADE-8387-82BC9CD0A164}">
  <ds:schemaRefs>
    <ds:schemaRef ds:uri="http://schemas.openxmlformats.org/package/2006/metadata/core-properties"/>
    <ds:schemaRef ds:uri="15ffb055-6eb4-45a1-bc20-bf2ac0d420da"/>
    <ds:schemaRef ds:uri="http://purl.org/dc/dcmitype/"/>
    <ds:schemaRef ds:uri="725c79e5-42ce-4aa0-ac78-b6418001f0d2"/>
    <ds:schemaRef ds:uri="http://schemas.microsoft.com/office/infopath/2007/PartnerControls"/>
    <ds:schemaRef ds:uri="93b6df4a-a6fa-462b-b160-1ebb5fd89a4e"/>
    <ds:schemaRef ds:uri="http://schemas.microsoft.com/office/2006/documentManagement/types"/>
    <ds:schemaRef ds:uri="f8258520-c0a9-44ff-950c-dcf144ec7b27"/>
    <ds:schemaRef ds:uri="c91a514c-9034-4fa3-897a-8352025b26ed"/>
    <ds:schemaRef ds:uri="9e1925e4-69c2-42cd-b8a6-b1240cf8517d"/>
    <ds:schemaRef ds:uri="http://purl.org/dc/terms/"/>
    <ds:schemaRef ds:uri="http://purl.org/dc/elements/1.1/"/>
    <ds:schemaRef ds:uri="9041ebba-a81c-4d56-bb33-df1ee4123f66"/>
    <ds:schemaRef ds:uri="4f9c820c-e7e2-444d-97ee-45f2b3485c1d"/>
    <ds:schemaRef ds:uri="http://www.w3.org/XML/1998/namespace"/>
    <ds:schemaRef ds:uri="http://schemas.microsoft.com/office/2006/metadata/properties"/>
  </ds:schemaRefs>
</ds:datastoreItem>
</file>

<file path=customXml/itemProps4.xml><?xml version="1.0" encoding="utf-8"?>
<ds:datastoreItem xmlns:ds="http://schemas.openxmlformats.org/officeDocument/2006/customXml" ds:itemID="{F8CC9420-71A8-4C32-9BE2-3AC590378CE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TotalTime>
  <Words>1485</Words>
  <Application>Microsoft Office PowerPoint</Application>
  <PresentationFormat>Widescreen</PresentationFormat>
  <Paragraphs>309</Paragraphs>
  <Slides>32</Slides>
  <Notes>30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Arial Bold</vt:lpstr>
      <vt:lpstr>Calibri</vt:lpstr>
      <vt:lpstr>Segoe UI</vt:lpstr>
      <vt:lpstr>Symbol</vt:lpstr>
      <vt:lpstr>Times New Roman</vt:lpstr>
      <vt:lpstr>Kete</vt:lpstr>
      <vt:lpstr>Leading National Assessment Seminar </vt:lpstr>
      <vt:lpstr>Today’s mission</vt:lpstr>
      <vt:lpstr>NCEA Change Structure and transition </vt:lpstr>
      <vt:lpstr>PowerPoint Presentation</vt:lpstr>
      <vt:lpstr>PowerPoint Presentation</vt:lpstr>
      <vt:lpstr>What is your school or kura doing?</vt:lpstr>
      <vt:lpstr>NCEA Change The co-requisite </vt:lpstr>
      <vt:lpstr>How the co-requisite works….</vt:lpstr>
      <vt:lpstr>2024 dedicated co-requisite standards</vt:lpstr>
      <vt:lpstr>Managing the  co-requisite requirement in 2024</vt:lpstr>
      <vt:lpstr>Co-requisite transition –  questions and scenarios for 2024</vt:lpstr>
      <vt:lpstr>New Level One Achievement Standards –  Implications for processes, practice and review</vt:lpstr>
      <vt:lpstr>Appendices  5 quick questions  There are new L1 standards for 45 subjects </vt:lpstr>
      <vt:lpstr>New Level One Achievement standards – implications for your calendar </vt:lpstr>
      <vt:lpstr>New Level One Achievement standards – implications for school / kura leaders</vt:lpstr>
      <vt:lpstr>Teacher assessment capability</vt:lpstr>
      <vt:lpstr>Authenticity</vt:lpstr>
      <vt:lpstr>Universal Design for Assessment</vt:lpstr>
      <vt:lpstr>Quality Assurance</vt:lpstr>
      <vt:lpstr>Quality assurance - Data</vt:lpstr>
      <vt:lpstr>Quality assurance – MNA Reviews</vt:lpstr>
      <vt:lpstr>Quality assurance – Internal Moderation</vt:lpstr>
      <vt:lpstr>External Moderation</vt:lpstr>
      <vt:lpstr>External Assessment processes</vt:lpstr>
      <vt:lpstr>Special Assessment Conditions</vt:lpstr>
      <vt:lpstr>Derived Grades</vt:lpstr>
      <vt:lpstr>Over-time submissions</vt:lpstr>
      <vt:lpstr>Managing the authenticity of submissions</vt:lpstr>
      <vt:lpstr>Digital external assessments and exams 2024</vt:lpstr>
      <vt:lpstr>Just a couple of reminders…</vt:lpstr>
      <vt:lpstr>Ngā manu</vt:lpstr>
      <vt:lpstr>Kia ora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Heading goes here and here</dc:title>
  <dc:creator>Jackie Power</dc:creator>
  <cp:lastModifiedBy>Alice Wards</cp:lastModifiedBy>
  <cp:revision>1</cp:revision>
  <dcterms:created xsi:type="dcterms:W3CDTF">2023-06-15T21:33:30Z</dcterms:created>
  <dcterms:modified xsi:type="dcterms:W3CDTF">2024-02-21T23:25:11Z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0x010100ECEAAB0C2FC4214196397CD86E32EF3900E8E58E367DAD924EA41FD814755027E2</vt:lpwstr>
  </property>
  <property fmtid="{D5CDD505-2E9C-101B-9397-08002B2CF9AE}" pid="3" name="_dlc_DocIdItemGuid">
    <vt:lpwstr>5349e58e-7b84-4559-b441-57711dab9a30</vt:lpwstr>
  </property>
  <property fmtid="{D5CDD505-2E9C-101B-9397-08002B2CF9AE}" pid="4" name="MediaServiceImageTags">
    <vt:lpwstr/>
  </property>
  <property fmtid="{D5CDD505-2E9C-101B-9397-08002B2CF9AE}" pid="5" name="Case0">
    <vt:lpwstr>NA</vt:lpwstr>
  </property>
</Properties>
</file>