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24"/>
  </p:notesMasterIdLst>
  <p:sldIdLst>
    <p:sldId id="256" r:id="rId6"/>
    <p:sldId id="265" r:id="rId7"/>
    <p:sldId id="296" r:id="rId8"/>
    <p:sldId id="299" r:id="rId9"/>
    <p:sldId id="272" r:id="rId10"/>
    <p:sldId id="295" r:id="rId11"/>
    <p:sldId id="276" r:id="rId12"/>
    <p:sldId id="292" r:id="rId13"/>
    <p:sldId id="300" r:id="rId14"/>
    <p:sldId id="284" r:id="rId15"/>
    <p:sldId id="286" r:id="rId16"/>
    <p:sldId id="285" r:id="rId17"/>
    <p:sldId id="298" r:id="rId18"/>
    <p:sldId id="288" r:id="rId19"/>
    <p:sldId id="287" r:id="rId20"/>
    <p:sldId id="291" r:id="rId21"/>
    <p:sldId id="289" r:id="rId22"/>
    <p:sldId id="29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9AA9"/>
    <a:srgbClr val="003A41"/>
    <a:srgbClr val="DCB107"/>
    <a:srgbClr val="E9EBF5"/>
    <a:srgbClr val="EBC5F3"/>
    <a:srgbClr val="CFD5EA"/>
    <a:srgbClr val="7030A0"/>
    <a:srgbClr val="FF99FF"/>
    <a:srgbClr val="FF66FF"/>
    <a:srgbClr val="FF3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EFE415-40CF-4BAB-9072-6A9F69CCC1A2}" v="130" dt="2024-05-08T01:58:04.6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4660"/>
  </p:normalViewPr>
  <p:slideViewPr>
    <p:cSldViewPr snapToGrid="0">
      <p:cViewPr varScale="1">
        <p:scale>
          <a:sx n="102" d="100"/>
          <a:sy n="102" d="100"/>
        </p:scale>
        <p:origin x="150"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Tisch" userId="42b3957d-8e16-4ce6-84b8-39432743ad7d" providerId="ADAL" clId="{51957A7C-9E5F-4CA2-B713-0ED1E4436DCA}"/>
    <pc:docChg chg="undo custSel addSld delSld modSld sldOrd">
      <pc:chgData name="Stephen Tisch" userId="42b3957d-8e16-4ce6-84b8-39432743ad7d" providerId="ADAL" clId="{51957A7C-9E5F-4CA2-B713-0ED1E4436DCA}" dt="2024-01-11T00:21:27.249" v="640" actId="115"/>
      <pc:docMkLst>
        <pc:docMk/>
      </pc:docMkLst>
      <pc:sldChg chg="modSp mod">
        <pc:chgData name="Stephen Tisch" userId="42b3957d-8e16-4ce6-84b8-39432743ad7d" providerId="ADAL" clId="{51957A7C-9E5F-4CA2-B713-0ED1E4436DCA}" dt="2024-01-10T23:59:09.910" v="211" actId="1076"/>
        <pc:sldMkLst>
          <pc:docMk/>
          <pc:sldMk cId="1525985876" sldId="256"/>
        </pc:sldMkLst>
        <pc:spChg chg="mod">
          <ac:chgData name="Stephen Tisch" userId="42b3957d-8e16-4ce6-84b8-39432743ad7d" providerId="ADAL" clId="{51957A7C-9E5F-4CA2-B713-0ED1E4436DCA}" dt="2024-01-10T23:59:09.910" v="211" actId="1076"/>
          <ac:spMkLst>
            <pc:docMk/>
            <pc:sldMk cId="1525985876" sldId="256"/>
            <ac:spMk id="3" creationId="{A5C15ABD-80D5-F884-7B1D-CA7A6113774B}"/>
          </ac:spMkLst>
        </pc:spChg>
      </pc:sldChg>
      <pc:sldChg chg="addSp delSp modSp mod">
        <pc:chgData name="Stephen Tisch" userId="42b3957d-8e16-4ce6-84b8-39432743ad7d" providerId="ADAL" clId="{51957A7C-9E5F-4CA2-B713-0ED1E4436DCA}" dt="2024-01-11T00:21:27.249" v="640" actId="115"/>
        <pc:sldMkLst>
          <pc:docMk/>
          <pc:sldMk cId="3300579475" sldId="260"/>
        </pc:sldMkLst>
        <pc:spChg chg="mod">
          <ac:chgData name="Stephen Tisch" userId="42b3957d-8e16-4ce6-84b8-39432743ad7d" providerId="ADAL" clId="{51957A7C-9E5F-4CA2-B713-0ED1E4436DCA}" dt="2024-01-11T00:21:27.249" v="640" actId="115"/>
          <ac:spMkLst>
            <pc:docMk/>
            <pc:sldMk cId="3300579475" sldId="260"/>
            <ac:spMk id="3" creationId="{A5C15ABD-80D5-F884-7B1D-CA7A6113774B}"/>
          </ac:spMkLst>
        </pc:spChg>
        <pc:picChg chg="add mod">
          <ac:chgData name="Stephen Tisch" userId="42b3957d-8e16-4ce6-84b8-39432743ad7d" providerId="ADAL" clId="{51957A7C-9E5F-4CA2-B713-0ED1E4436DCA}" dt="2024-01-11T00:08:10.568" v="503" actId="1076"/>
          <ac:picMkLst>
            <pc:docMk/>
            <pc:sldMk cId="3300579475" sldId="260"/>
            <ac:picMk id="2" creationId="{1695CB00-6BA9-8C5C-BFEE-A40BA1B24560}"/>
          </ac:picMkLst>
        </pc:picChg>
        <pc:picChg chg="mod">
          <ac:chgData name="Stephen Tisch" userId="42b3957d-8e16-4ce6-84b8-39432743ad7d" providerId="ADAL" clId="{51957A7C-9E5F-4CA2-B713-0ED1E4436DCA}" dt="2024-01-11T00:08:00.850" v="502" actId="1076"/>
          <ac:picMkLst>
            <pc:docMk/>
            <pc:sldMk cId="3300579475" sldId="260"/>
            <ac:picMk id="4" creationId="{1F1C444A-E11E-19FF-ECA8-992BE1DA998E}"/>
          </ac:picMkLst>
        </pc:picChg>
        <pc:picChg chg="del">
          <ac:chgData name="Stephen Tisch" userId="42b3957d-8e16-4ce6-84b8-39432743ad7d" providerId="ADAL" clId="{51957A7C-9E5F-4CA2-B713-0ED1E4436DCA}" dt="2024-01-10T21:48:40.242" v="171" actId="478"/>
          <ac:picMkLst>
            <pc:docMk/>
            <pc:sldMk cId="3300579475" sldId="260"/>
            <ac:picMk id="9" creationId="{5F4DD55C-F611-5760-8356-653404B5BC07}"/>
          </ac:picMkLst>
        </pc:picChg>
      </pc:sldChg>
      <pc:sldChg chg="del">
        <pc:chgData name="Stephen Tisch" userId="42b3957d-8e16-4ce6-84b8-39432743ad7d" providerId="ADAL" clId="{51957A7C-9E5F-4CA2-B713-0ED1E4436DCA}" dt="2024-01-10T21:42:13.836" v="118" actId="2696"/>
        <pc:sldMkLst>
          <pc:docMk/>
          <pc:sldMk cId="1471002216" sldId="263"/>
        </pc:sldMkLst>
      </pc:sldChg>
      <pc:sldChg chg="modSp mod">
        <pc:chgData name="Stephen Tisch" userId="42b3957d-8e16-4ce6-84b8-39432743ad7d" providerId="ADAL" clId="{51957A7C-9E5F-4CA2-B713-0ED1E4436DCA}" dt="2024-01-10T21:52:21.384" v="196" actId="207"/>
        <pc:sldMkLst>
          <pc:docMk/>
          <pc:sldMk cId="3823792586" sldId="265"/>
        </pc:sldMkLst>
        <pc:graphicFrameChg chg="modGraphic">
          <ac:chgData name="Stephen Tisch" userId="42b3957d-8e16-4ce6-84b8-39432743ad7d" providerId="ADAL" clId="{51957A7C-9E5F-4CA2-B713-0ED1E4436DCA}" dt="2024-01-10T21:52:21.384" v="196" actId="207"/>
          <ac:graphicFrameMkLst>
            <pc:docMk/>
            <pc:sldMk cId="3823792586" sldId="265"/>
            <ac:graphicFrameMk id="2" creationId="{531A19B7-088C-5FBB-4E84-5BF0FF1F4919}"/>
          </ac:graphicFrameMkLst>
        </pc:graphicFrameChg>
      </pc:sldChg>
      <pc:sldChg chg="addSp delSp modSp mod ord">
        <pc:chgData name="Stephen Tisch" userId="42b3957d-8e16-4ce6-84b8-39432743ad7d" providerId="ADAL" clId="{51957A7C-9E5F-4CA2-B713-0ED1E4436DCA}" dt="2024-01-10T23:59:47.911" v="213"/>
        <pc:sldMkLst>
          <pc:docMk/>
          <pc:sldMk cId="1814859372" sldId="273"/>
        </pc:sldMkLst>
        <pc:picChg chg="add mod">
          <ac:chgData name="Stephen Tisch" userId="42b3957d-8e16-4ce6-84b8-39432743ad7d" providerId="ADAL" clId="{51957A7C-9E5F-4CA2-B713-0ED1E4436DCA}" dt="2024-01-10T21:56:51.951" v="207" actId="1037"/>
          <ac:picMkLst>
            <pc:docMk/>
            <pc:sldMk cId="1814859372" sldId="273"/>
            <ac:picMk id="3" creationId="{84B953C0-E2BF-1D96-7EB0-807447708519}"/>
          </ac:picMkLst>
        </pc:picChg>
        <pc:picChg chg="del">
          <ac:chgData name="Stephen Tisch" userId="42b3957d-8e16-4ce6-84b8-39432743ad7d" providerId="ADAL" clId="{51957A7C-9E5F-4CA2-B713-0ED1E4436DCA}" dt="2024-01-10T21:52:58.069" v="197" actId="478"/>
          <ac:picMkLst>
            <pc:docMk/>
            <pc:sldMk cId="1814859372" sldId="273"/>
            <ac:picMk id="9" creationId="{266D2E8A-D758-60C2-994A-2F686B671491}"/>
          </ac:picMkLst>
        </pc:picChg>
      </pc:sldChg>
      <pc:sldChg chg="add ord">
        <pc:chgData name="Stephen Tisch" userId="42b3957d-8e16-4ce6-84b8-39432743ad7d" providerId="ADAL" clId="{51957A7C-9E5F-4CA2-B713-0ED1E4436DCA}" dt="2024-01-10T21:42:50.637" v="122"/>
        <pc:sldMkLst>
          <pc:docMk/>
          <pc:sldMk cId="1471002216" sldId="282"/>
        </pc:sldMkLst>
      </pc:sldChg>
    </pc:docChg>
  </pc:docChgLst>
  <pc:docChgLst>
    <pc:chgData name="Stephen Tisch" userId="S::stephen.tisch@nzqa.govt.nz::42b3957d-8e16-4ce6-84b8-39432743ad7d" providerId="AD" clId="Web-{145F9EC8-F0D4-4B7C-B7E0-595A47C35E00}"/>
    <pc:docChg chg="modSld">
      <pc:chgData name="Stephen Tisch" userId="S::stephen.tisch@nzqa.govt.nz::42b3957d-8e16-4ce6-84b8-39432743ad7d" providerId="AD" clId="Web-{145F9EC8-F0D4-4B7C-B7E0-595A47C35E00}" dt="2023-04-25T21:43:51.274" v="204" actId="20577"/>
      <pc:docMkLst>
        <pc:docMk/>
      </pc:docMkLst>
      <pc:sldChg chg="modSp">
        <pc:chgData name="Stephen Tisch" userId="S::stephen.tisch@nzqa.govt.nz::42b3957d-8e16-4ce6-84b8-39432743ad7d" providerId="AD" clId="Web-{145F9EC8-F0D4-4B7C-B7E0-595A47C35E00}" dt="2023-04-25T21:43:51.274" v="204" actId="20577"/>
        <pc:sldMkLst>
          <pc:docMk/>
          <pc:sldMk cId="3846447226" sldId="272"/>
        </pc:sldMkLst>
        <pc:spChg chg="mod">
          <ac:chgData name="Stephen Tisch" userId="S::stephen.tisch@nzqa.govt.nz::42b3957d-8e16-4ce6-84b8-39432743ad7d" providerId="AD" clId="Web-{145F9EC8-F0D4-4B7C-B7E0-595A47C35E00}" dt="2023-04-25T21:43:51.274" v="204" actId="20577"/>
          <ac:spMkLst>
            <pc:docMk/>
            <pc:sldMk cId="3846447226" sldId="272"/>
            <ac:spMk id="3" creationId="{A5C15ABD-80D5-F884-7B1D-CA7A6113774B}"/>
          </ac:spMkLst>
        </pc:spChg>
      </pc:sldChg>
    </pc:docChg>
  </pc:docChgLst>
  <pc:docChgLst>
    <pc:chgData name="Stephen Tisch" userId="42b3957d-8e16-4ce6-84b8-39432743ad7d" providerId="ADAL" clId="{9F2901A4-22D6-4BC9-832A-9ADB9A2415E8}"/>
    <pc:docChg chg="undo redo custSel addSld modSld">
      <pc:chgData name="Stephen Tisch" userId="42b3957d-8e16-4ce6-84b8-39432743ad7d" providerId="ADAL" clId="{9F2901A4-22D6-4BC9-832A-9ADB9A2415E8}" dt="2023-11-30T03:19:28.421" v="455" actId="20577"/>
      <pc:docMkLst>
        <pc:docMk/>
      </pc:docMkLst>
      <pc:sldChg chg="modSp mod">
        <pc:chgData name="Stephen Tisch" userId="42b3957d-8e16-4ce6-84b8-39432743ad7d" providerId="ADAL" clId="{9F2901A4-22D6-4BC9-832A-9ADB9A2415E8}" dt="2023-11-30T03:19:28.421" v="455" actId="20577"/>
        <pc:sldMkLst>
          <pc:docMk/>
          <pc:sldMk cId="3295013358" sldId="271"/>
        </pc:sldMkLst>
        <pc:spChg chg="mod">
          <ac:chgData name="Stephen Tisch" userId="42b3957d-8e16-4ce6-84b8-39432743ad7d" providerId="ADAL" clId="{9F2901A4-22D6-4BC9-832A-9ADB9A2415E8}" dt="2023-11-30T03:19:28.421" v="455" actId="20577"/>
          <ac:spMkLst>
            <pc:docMk/>
            <pc:sldMk cId="3295013358" sldId="271"/>
            <ac:spMk id="3" creationId="{A5C15ABD-80D5-F884-7B1D-CA7A6113774B}"/>
          </ac:spMkLst>
        </pc:spChg>
      </pc:sldChg>
      <pc:sldChg chg="modSp add mod">
        <pc:chgData name="Stephen Tisch" userId="42b3957d-8e16-4ce6-84b8-39432743ad7d" providerId="ADAL" clId="{9F2901A4-22D6-4BC9-832A-9ADB9A2415E8}" dt="2023-11-30T03:17:24.189" v="370" actId="20577"/>
        <pc:sldMkLst>
          <pc:docMk/>
          <pc:sldMk cId="3528038820" sldId="281"/>
        </pc:sldMkLst>
        <pc:spChg chg="mod">
          <ac:chgData name="Stephen Tisch" userId="42b3957d-8e16-4ce6-84b8-39432743ad7d" providerId="ADAL" clId="{9F2901A4-22D6-4BC9-832A-9ADB9A2415E8}" dt="2023-11-30T03:17:24.189" v="370" actId="20577"/>
          <ac:spMkLst>
            <pc:docMk/>
            <pc:sldMk cId="3528038820" sldId="281"/>
            <ac:spMk id="3" creationId="{A5C15ABD-80D5-F884-7B1D-CA7A6113774B}"/>
          </ac:spMkLst>
        </pc:spChg>
      </pc:sldChg>
    </pc:docChg>
  </pc:docChgLst>
  <pc:docChgLst>
    <pc:chgData name="Stephen Tisch" userId="42b3957d-8e16-4ce6-84b8-39432743ad7d" providerId="ADAL" clId="{5A03C6B0-F584-4D1E-9F81-020ACF59D235}"/>
    <pc:docChg chg="undo redo custSel addSld delSld modSld sldOrd">
      <pc:chgData name="Stephen Tisch" userId="42b3957d-8e16-4ce6-84b8-39432743ad7d" providerId="ADAL" clId="{5A03C6B0-F584-4D1E-9F81-020ACF59D235}" dt="2024-03-07T02:31:54.753" v="10978" actId="1076"/>
      <pc:docMkLst>
        <pc:docMk/>
      </pc:docMkLst>
      <pc:sldChg chg="delSp modSp mod setBg delDesignElem">
        <pc:chgData name="Stephen Tisch" userId="42b3957d-8e16-4ce6-84b8-39432743ad7d" providerId="ADAL" clId="{5A03C6B0-F584-4D1E-9F81-020ACF59D235}" dt="2024-03-04T23:49:34.495" v="10658"/>
        <pc:sldMkLst>
          <pc:docMk/>
          <pc:sldMk cId="1525985876" sldId="256"/>
        </pc:sldMkLst>
        <pc:spChg chg="mod">
          <ac:chgData name="Stephen Tisch" userId="42b3957d-8e16-4ce6-84b8-39432743ad7d" providerId="ADAL" clId="{5A03C6B0-F584-4D1E-9F81-020ACF59D235}" dt="2024-02-28T01:38:26.629" v="8749" actId="20577"/>
          <ac:spMkLst>
            <pc:docMk/>
            <pc:sldMk cId="1525985876" sldId="256"/>
            <ac:spMk id="3" creationId="{A5C15ABD-80D5-F884-7B1D-CA7A6113774B}"/>
          </ac:spMkLst>
        </pc:spChg>
        <pc:spChg chg="del">
          <ac:chgData name="Stephen Tisch" userId="42b3957d-8e16-4ce6-84b8-39432743ad7d" providerId="ADAL" clId="{5A03C6B0-F584-4D1E-9F81-020ACF59D235}" dt="2024-03-04T23:49:34.495" v="10658"/>
          <ac:spMkLst>
            <pc:docMk/>
            <pc:sldMk cId="1525985876" sldId="256"/>
            <ac:spMk id="6" creationId="{50D1D739-EDC4-4BE6-A073-9B157E1F9069}"/>
          </ac:spMkLst>
        </pc:spChg>
        <pc:spChg chg="del">
          <ac:chgData name="Stephen Tisch" userId="42b3957d-8e16-4ce6-84b8-39432743ad7d" providerId="ADAL" clId="{5A03C6B0-F584-4D1E-9F81-020ACF59D235}" dt="2024-03-04T23:49:34.495" v="10658"/>
          <ac:spMkLst>
            <pc:docMk/>
            <pc:sldMk cId="1525985876" sldId="256"/>
            <ac:spMk id="7" creationId="{6CDD35A4-E546-4AF3-A8B9-AC24C5C9FA70}"/>
          </ac:spMkLst>
        </pc:spChg>
        <pc:spChg chg="del">
          <ac:chgData name="Stephen Tisch" userId="42b3957d-8e16-4ce6-84b8-39432743ad7d" providerId="ADAL" clId="{5A03C6B0-F584-4D1E-9F81-020ACF59D235}" dt="2024-01-24T01:45:51.710" v="1785" actId="478"/>
          <ac:spMkLst>
            <pc:docMk/>
            <pc:sldMk cId="1525985876" sldId="256"/>
            <ac:spMk id="8" creationId="{65F32516-691D-5A83-0B53-9F336186D022}"/>
          </ac:spMkLst>
        </pc:spChg>
        <pc:spChg chg="mod">
          <ac:chgData name="Stephen Tisch" userId="42b3957d-8e16-4ce6-84b8-39432743ad7d" providerId="ADAL" clId="{5A03C6B0-F584-4D1E-9F81-020ACF59D235}" dt="2024-03-04T23:49:34.495" v="10658"/>
          <ac:spMkLst>
            <pc:docMk/>
            <pc:sldMk cId="1525985876" sldId="256"/>
            <ac:spMk id="9" creationId="{800DB962-B7C8-0664-8D74-232C74123007}"/>
          </ac:spMkLst>
        </pc:spChg>
      </pc:sldChg>
      <pc:sldChg chg="modSp mod">
        <pc:chgData name="Stephen Tisch" userId="42b3957d-8e16-4ce6-84b8-39432743ad7d" providerId="ADAL" clId="{5A03C6B0-F584-4D1E-9F81-020ACF59D235}" dt="2024-02-28T03:32:35.939" v="9128" actId="20577"/>
        <pc:sldMkLst>
          <pc:docMk/>
          <pc:sldMk cId="3300579475" sldId="260"/>
        </pc:sldMkLst>
        <pc:spChg chg="mod">
          <ac:chgData name="Stephen Tisch" userId="42b3957d-8e16-4ce6-84b8-39432743ad7d" providerId="ADAL" clId="{5A03C6B0-F584-4D1E-9F81-020ACF59D235}" dt="2024-02-28T03:32:35.939" v="9128" actId="20577"/>
          <ac:spMkLst>
            <pc:docMk/>
            <pc:sldMk cId="3300579475" sldId="260"/>
            <ac:spMk id="3" creationId="{A5C15ABD-80D5-F884-7B1D-CA7A6113774B}"/>
          </ac:spMkLst>
        </pc:spChg>
        <pc:picChg chg="mod">
          <ac:chgData name="Stephen Tisch" userId="42b3957d-8e16-4ce6-84b8-39432743ad7d" providerId="ADAL" clId="{5A03C6B0-F584-4D1E-9F81-020ACF59D235}" dt="2024-02-28T03:31:24.719" v="9118" actId="1035"/>
          <ac:picMkLst>
            <pc:docMk/>
            <pc:sldMk cId="3300579475" sldId="260"/>
            <ac:picMk id="2" creationId="{1695CB00-6BA9-8C5C-BFEE-A40BA1B24560}"/>
          </ac:picMkLst>
        </pc:picChg>
        <pc:picChg chg="mod">
          <ac:chgData name="Stephen Tisch" userId="42b3957d-8e16-4ce6-84b8-39432743ad7d" providerId="ADAL" clId="{5A03C6B0-F584-4D1E-9F81-020ACF59D235}" dt="2024-02-28T03:31:16.278" v="9094" actId="1036"/>
          <ac:picMkLst>
            <pc:docMk/>
            <pc:sldMk cId="3300579475" sldId="260"/>
            <ac:picMk id="4" creationId="{1F1C444A-E11E-19FF-ECA8-992BE1DA998E}"/>
          </ac:picMkLst>
        </pc:picChg>
      </pc:sldChg>
      <pc:sldChg chg="modSp mod ord">
        <pc:chgData name="Stephen Tisch" userId="42b3957d-8e16-4ce6-84b8-39432743ad7d" providerId="ADAL" clId="{5A03C6B0-F584-4D1E-9F81-020ACF59D235}" dt="2024-03-01T01:34:12.586" v="10656" actId="207"/>
        <pc:sldMkLst>
          <pc:docMk/>
          <pc:sldMk cId="3823792586" sldId="265"/>
        </pc:sldMkLst>
        <pc:spChg chg="mod">
          <ac:chgData name="Stephen Tisch" userId="42b3957d-8e16-4ce6-84b8-39432743ad7d" providerId="ADAL" clId="{5A03C6B0-F584-4D1E-9F81-020ACF59D235}" dt="2024-02-28T01:02:14.426" v="8711" actId="13926"/>
          <ac:spMkLst>
            <pc:docMk/>
            <pc:sldMk cId="3823792586" sldId="265"/>
            <ac:spMk id="3" creationId="{A5C15ABD-80D5-F884-7B1D-CA7A6113774B}"/>
          </ac:spMkLst>
        </pc:spChg>
        <pc:graphicFrameChg chg="mod modGraphic">
          <ac:chgData name="Stephen Tisch" userId="42b3957d-8e16-4ce6-84b8-39432743ad7d" providerId="ADAL" clId="{5A03C6B0-F584-4D1E-9F81-020ACF59D235}" dt="2024-03-01T01:34:12.586" v="10656" actId="207"/>
          <ac:graphicFrameMkLst>
            <pc:docMk/>
            <pc:sldMk cId="3823792586" sldId="265"/>
            <ac:graphicFrameMk id="2" creationId="{531A19B7-088C-5FBB-4E84-5BF0FF1F4919}"/>
          </ac:graphicFrameMkLst>
        </pc:graphicFrameChg>
      </pc:sldChg>
      <pc:sldChg chg="del">
        <pc:chgData name="Stephen Tisch" userId="42b3957d-8e16-4ce6-84b8-39432743ad7d" providerId="ADAL" clId="{5A03C6B0-F584-4D1E-9F81-020ACF59D235}" dt="2024-01-29T02:56:26.357" v="7227" actId="2696"/>
        <pc:sldMkLst>
          <pc:docMk/>
          <pc:sldMk cId="3518807176" sldId="269"/>
        </pc:sldMkLst>
      </pc:sldChg>
      <pc:sldChg chg="modSp del mod">
        <pc:chgData name="Stephen Tisch" userId="42b3957d-8e16-4ce6-84b8-39432743ad7d" providerId="ADAL" clId="{5A03C6B0-F584-4D1E-9F81-020ACF59D235}" dt="2024-01-25T00:06:37.610" v="3936" actId="2696"/>
        <pc:sldMkLst>
          <pc:docMk/>
          <pc:sldMk cId="3295013358" sldId="271"/>
        </pc:sldMkLst>
        <pc:spChg chg="mod">
          <ac:chgData name="Stephen Tisch" userId="42b3957d-8e16-4ce6-84b8-39432743ad7d" providerId="ADAL" clId="{5A03C6B0-F584-4D1E-9F81-020ACF59D235}" dt="2024-01-23T20:51:31.091" v="299" actId="20577"/>
          <ac:spMkLst>
            <pc:docMk/>
            <pc:sldMk cId="3295013358" sldId="271"/>
            <ac:spMk id="3" creationId="{A5C15ABD-80D5-F884-7B1D-CA7A6113774B}"/>
          </ac:spMkLst>
        </pc:spChg>
      </pc:sldChg>
      <pc:sldChg chg="addSp delSp modSp mod modNotesTx">
        <pc:chgData name="Stephen Tisch" userId="42b3957d-8e16-4ce6-84b8-39432743ad7d" providerId="ADAL" clId="{5A03C6B0-F584-4D1E-9F81-020ACF59D235}" dt="2024-02-28T01:41:04.591" v="8780" actId="20577"/>
        <pc:sldMkLst>
          <pc:docMk/>
          <pc:sldMk cId="3846447226" sldId="272"/>
        </pc:sldMkLst>
        <pc:spChg chg="mod">
          <ac:chgData name="Stephen Tisch" userId="42b3957d-8e16-4ce6-84b8-39432743ad7d" providerId="ADAL" clId="{5A03C6B0-F584-4D1E-9F81-020ACF59D235}" dt="2024-01-29T22:16:51.561" v="7639" actId="113"/>
          <ac:spMkLst>
            <pc:docMk/>
            <pc:sldMk cId="3846447226" sldId="272"/>
            <ac:spMk id="3" creationId="{A5C15ABD-80D5-F884-7B1D-CA7A6113774B}"/>
          </ac:spMkLst>
        </pc:spChg>
        <pc:spChg chg="add mod">
          <ac:chgData name="Stephen Tisch" userId="42b3957d-8e16-4ce6-84b8-39432743ad7d" providerId="ADAL" clId="{5A03C6B0-F584-4D1E-9F81-020ACF59D235}" dt="2024-02-28T01:41:04.591" v="8780" actId="20577"/>
          <ac:spMkLst>
            <pc:docMk/>
            <pc:sldMk cId="3846447226" sldId="272"/>
            <ac:spMk id="10" creationId="{8DD1E662-A56C-C4C0-03E7-B1F5FB964E03}"/>
          </ac:spMkLst>
        </pc:spChg>
        <pc:picChg chg="add mod">
          <ac:chgData name="Stephen Tisch" userId="42b3957d-8e16-4ce6-84b8-39432743ad7d" providerId="ADAL" clId="{5A03C6B0-F584-4D1E-9F81-020ACF59D235}" dt="2024-01-24T01:47:01.635" v="1857" actId="1037"/>
          <ac:picMkLst>
            <pc:docMk/>
            <pc:sldMk cId="3846447226" sldId="272"/>
            <ac:picMk id="11" creationId="{46F2AE3E-7579-683C-7C9E-DEFF7EB4821C}"/>
          </ac:picMkLst>
        </pc:picChg>
        <pc:picChg chg="add del">
          <ac:chgData name="Stephen Tisch" userId="42b3957d-8e16-4ce6-84b8-39432743ad7d" providerId="ADAL" clId="{5A03C6B0-F584-4D1E-9F81-020ACF59D235}" dt="2024-01-23T23:34:15.574" v="1149" actId="22"/>
          <ac:picMkLst>
            <pc:docMk/>
            <pc:sldMk cId="3846447226" sldId="272"/>
            <ac:picMk id="13" creationId="{B8366265-4193-6026-A66A-8C63C51EA51D}"/>
          </ac:picMkLst>
        </pc:picChg>
      </pc:sldChg>
      <pc:sldChg chg="delSp mod ord">
        <pc:chgData name="Stephen Tisch" userId="42b3957d-8e16-4ce6-84b8-39432743ad7d" providerId="ADAL" clId="{5A03C6B0-F584-4D1E-9F81-020ACF59D235}" dt="2024-01-24T01:47:14.468" v="1858" actId="478"/>
        <pc:sldMkLst>
          <pc:docMk/>
          <pc:sldMk cId="1814859372" sldId="273"/>
        </pc:sldMkLst>
        <pc:spChg chg="del">
          <ac:chgData name="Stephen Tisch" userId="42b3957d-8e16-4ce6-84b8-39432743ad7d" providerId="ADAL" clId="{5A03C6B0-F584-4D1E-9F81-020ACF59D235}" dt="2024-01-24T01:47:14.468" v="1858" actId="478"/>
          <ac:spMkLst>
            <pc:docMk/>
            <pc:sldMk cId="1814859372" sldId="273"/>
            <ac:spMk id="5" creationId="{9D8D1796-98E7-C86F-111B-1B26291CEC32}"/>
          </ac:spMkLst>
        </pc:spChg>
      </pc:sldChg>
      <pc:sldChg chg="delSp modSp del mod">
        <pc:chgData name="Stephen Tisch" userId="42b3957d-8e16-4ce6-84b8-39432743ad7d" providerId="ADAL" clId="{5A03C6B0-F584-4D1E-9F81-020ACF59D235}" dt="2024-01-29T02:28:04.805" v="6166" actId="2696"/>
        <pc:sldMkLst>
          <pc:docMk/>
          <pc:sldMk cId="1226317369" sldId="274"/>
        </pc:sldMkLst>
        <pc:spChg chg="mod">
          <ac:chgData name="Stephen Tisch" userId="42b3957d-8e16-4ce6-84b8-39432743ad7d" providerId="ADAL" clId="{5A03C6B0-F584-4D1E-9F81-020ACF59D235}" dt="2024-01-25T20:26:27.666" v="5888" actId="20577"/>
          <ac:spMkLst>
            <pc:docMk/>
            <pc:sldMk cId="1226317369" sldId="274"/>
            <ac:spMk id="3" creationId="{A5C15ABD-80D5-F884-7B1D-CA7A6113774B}"/>
          </ac:spMkLst>
        </pc:spChg>
        <pc:picChg chg="del">
          <ac:chgData name="Stephen Tisch" userId="42b3957d-8e16-4ce6-84b8-39432743ad7d" providerId="ADAL" clId="{5A03C6B0-F584-4D1E-9F81-020ACF59D235}" dt="2024-01-25T20:25:32.206" v="5876" actId="478"/>
          <ac:picMkLst>
            <pc:docMk/>
            <pc:sldMk cId="1226317369" sldId="274"/>
            <ac:picMk id="4" creationId="{1F1C444A-E11E-19FF-ECA8-992BE1DA998E}"/>
          </ac:picMkLst>
        </pc:picChg>
        <pc:picChg chg="del">
          <ac:chgData name="Stephen Tisch" userId="42b3957d-8e16-4ce6-84b8-39432743ad7d" providerId="ADAL" clId="{5A03C6B0-F584-4D1E-9F81-020ACF59D235}" dt="2024-01-25T20:04:41.836" v="5749" actId="478"/>
          <ac:picMkLst>
            <pc:docMk/>
            <pc:sldMk cId="1226317369" sldId="274"/>
            <ac:picMk id="8" creationId="{99FA82AB-2A2F-1803-2865-11C122653580}"/>
          </ac:picMkLst>
        </pc:picChg>
        <pc:picChg chg="del">
          <ac:chgData name="Stephen Tisch" userId="42b3957d-8e16-4ce6-84b8-39432743ad7d" providerId="ADAL" clId="{5A03C6B0-F584-4D1E-9F81-020ACF59D235}" dt="2024-01-23T20:51:05.729" v="294" actId="478"/>
          <ac:picMkLst>
            <pc:docMk/>
            <pc:sldMk cId="1226317369" sldId="274"/>
            <ac:picMk id="9" creationId="{E5825C7B-B311-6CD1-7B26-2507E5EF651B}"/>
          </ac:picMkLst>
        </pc:picChg>
        <pc:picChg chg="del">
          <ac:chgData name="Stephen Tisch" userId="42b3957d-8e16-4ce6-84b8-39432743ad7d" providerId="ADAL" clId="{5A03C6B0-F584-4D1E-9F81-020ACF59D235}" dt="2024-01-25T20:25:29.919" v="5875" actId="478"/>
          <ac:picMkLst>
            <pc:docMk/>
            <pc:sldMk cId="1226317369" sldId="274"/>
            <ac:picMk id="10" creationId="{A850DE74-679D-91F6-03CB-A6C80B832330}"/>
          </ac:picMkLst>
        </pc:picChg>
      </pc:sldChg>
      <pc:sldChg chg="addSp delSp modSp del mod">
        <pc:chgData name="Stephen Tisch" userId="42b3957d-8e16-4ce6-84b8-39432743ad7d" providerId="ADAL" clId="{5A03C6B0-F584-4D1E-9F81-020ACF59D235}" dt="2024-01-23T23:36:28.384" v="1162" actId="2696"/>
        <pc:sldMkLst>
          <pc:docMk/>
          <pc:sldMk cId="323075877" sldId="275"/>
        </pc:sldMkLst>
        <pc:spChg chg="mod">
          <ac:chgData name="Stephen Tisch" userId="42b3957d-8e16-4ce6-84b8-39432743ad7d" providerId="ADAL" clId="{5A03C6B0-F584-4D1E-9F81-020ACF59D235}" dt="2024-01-23T23:34:04.835" v="1147" actId="21"/>
          <ac:spMkLst>
            <pc:docMk/>
            <pc:sldMk cId="323075877" sldId="275"/>
            <ac:spMk id="3" creationId="{A5C15ABD-80D5-F884-7B1D-CA7A6113774B}"/>
          </ac:spMkLst>
        </pc:spChg>
        <pc:picChg chg="del">
          <ac:chgData name="Stephen Tisch" userId="42b3957d-8e16-4ce6-84b8-39432743ad7d" providerId="ADAL" clId="{5A03C6B0-F584-4D1E-9F81-020ACF59D235}" dt="2024-01-23T20:53:19.233" v="302" actId="478"/>
          <ac:picMkLst>
            <pc:docMk/>
            <pc:sldMk cId="323075877" sldId="275"/>
            <ac:picMk id="4" creationId="{F8AF0BD5-71B4-1DF9-C921-6C904E2C749B}"/>
          </ac:picMkLst>
        </pc:picChg>
        <pc:picChg chg="add del mod">
          <ac:chgData name="Stephen Tisch" userId="42b3957d-8e16-4ce6-84b8-39432743ad7d" providerId="ADAL" clId="{5A03C6B0-F584-4D1E-9F81-020ACF59D235}" dt="2024-01-23T23:22:30.836" v="1115" actId="21"/>
          <ac:picMkLst>
            <pc:docMk/>
            <pc:sldMk cId="323075877" sldId="275"/>
            <ac:picMk id="8" creationId="{3F1E4E4D-2BAE-80E0-7D32-A7AFACF59C57}"/>
          </ac:picMkLst>
        </pc:picChg>
      </pc:sldChg>
      <pc:sldChg chg="addSp modSp mod">
        <pc:chgData name="Stephen Tisch" userId="42b3957d-8e16-4ce6-84b8-39432743ad7d" providerId="ADAL" clId="{5A03C6B0-F584-4D1E-9F81-020ACF59D235}" dt="2024-03-05T23:01:57.177" v="10674" actId="1036"/>
        <pc:sldMkLst>
          <pc:docMk/>
          <pc:sldMk cId="499791686" sldId="276"/>
        </pc:sldMkLst>
        <pc:spChg chg="mod">
          <ac:chgData name="Stephen Tisch" userId="42b3957d-8e16-4ce6-84b8-39432743ad7d" providerId="ADAL" clId="{5A03C6B0-F584-4D1E-9F81-020ACF59D235}" dt="2024-03-05T23:01:50.752" v="10661" actId="2710"/>
          <ac:spMkLst>
            <pc:docMk/>
            <pc:sldMk cId="499791686" sldId="276"/>
            <ac:spMk id="3" creationId="{A5C15ABD-80D5-F884-7B1D-CA7A6113774B}"/>
          </ac:spMkLst>
        </pc:spChg>
        <pc:spChg chg="add mod">
          <ac:chgData name="Stephen Tisch" userId="42b3957d-8e16-4ce6-84b8-39432743ad7d" providerId="ADAL" clId="{5A03C6B0-F584-4D1E-9F81-020ACF59D235}" dt="2024-02-28T00:57:23.909" v="8663" actId="114"/>
          <ac:spMkLst>
            <pc:docMk/>
            <pc:sldMk cId="499791686" sldId="276"/>
            <ac:spMk id="10" creationId="{21D7C529-9AF0-271B-F6D4-8E603BD80E68}"/>
          </ac:spMkLst>
        </pc:spChg>
        <pc:picChg chg="add mod">
          <ac:chgData name="Stephen Tisch" userId="42b3957d-8e16-4ce6-84b8-39432743ad7d" providerId="ADAL" clId="{5A03C6B0-F584-4D1E-9F81-020ACF59D235}" dt="2024-02-28T00:54:43.797" v="8627" actId="1037"/>
          <ac:picMkLst>
            <pc:docMk/>
            <pc:sldMk cId="499791686" sldId="276"/>
            <ac:picMk id="4" creationId="{6C80EAAB-9CD1-56E2-152C-505237FEA808}"/>
          </ac:picMkLst>
        </pc:picChg>
        <pc:picChg chg="add mod">
          <ac:chgData name="Stephen Tisch" userId="42b3957d-8e16-4ce6-84b8-39432743ad7d" providerId="ADAL" clId="{5A03C6B0-F584-4D1E-9F81-020ACF59D235}" dt="2024-03-05T23:01:57.177" v="10674" actId="1036"/>
          <ac:picMkLst>
            <pc:docMk/>
            <pc:sldMk cId="499791686" sldId="276"/>
            <ac:picMk id="1026" creationId="{B63A05E4-3703-4165-E3F3-3605A3BFB14A}"/>
          </ac:picMkLst>
        </pc:picChg>
      </pc:sldChg>
      <pc:sldChg chg="modSp del mod">
        <pc:chgData name="Stephen Tisch" userId="42b3957d-8e16-4ce6-84b8-39432743ad7d" providerId="ADAL" clId="{5A03C6B0-F584-4D1E-9F81-020ACF59D235}" dt="2024-01-25T03:19:05.957" v="5452" actId="2696"/>
        <pc:sldMkLst>
          <pc:docMk/>
          <pc:sldMk cId="1815331082" sldId="277"/>
        </pc:sldMkLst>
        <pc:spChg chg="mod">
          <ac:chgData name="Stephen Tisch" userId="42b3957d-8e16-4ce6-84b8-39432743ad7d" providerId="ADAL" clId="{5A03C6B0-F584-4D1E-9F81-020ACF59D235}" dt="2024-01-24T21:29:03.880" v="3037" actId="6549"/>
          <ac:spMkLst>
            <pc:docMk/>
            <pc:sldMk cId="1815331082" sldId="277"/>
            <ac:spMk id="3" creationId="{A5C15ABD-80D5-F884-7B1D-CA7A6113774B}"/>
          </ac:spMkLst>
        </pc:spChg>
      </pc:sldChg>
      <pc:sldChg chg="delSp modSp del mod">
        <pc:chgData name="Stephen Tisch" userId="42b3957d-8e16-4ce6-84b8-39432743ad7d" providerId="ADAL" clId="{5A03C6B0-F584-4D1E-9F81-020ACF59D235}" dt="2024-01-25T20:02:51.306" v="5747" actId="2696"/>
        <pc:sldMkLst>
          <pc:docMk/>
          <pc:sldMk cId="2363837436" sldId="278"/>
        </pc:sldMkLst>
        <pc:spChg chg="mod">
          <ac:chgData name="Stephen Tisch" userId="42b3957d-8e16-4ce6-84b8-39432743ad7d" providerId="ADAL" clId="{5A03C6B0-F584-4D1E-9F81-020ACF59D235}" dt="2024-01-23T20:50:40.554" v="286" actId="20577"/>
          <ac:spMkLst>
            <pc:docMk/>
            <pc:sldMk cId="2363837436" sldId="278"/>
            <ac:spMk id="3" creationId="{A5C15ABD-80D5-F884-7B1D-CA7A6113774B}"/>
          </ac:spMkLst>
        </pc:spChg>
        <pc:spChg chg="mod">
          <ac:chgData name="Stephen Tisch" userId="42b3957d-8e16-4ce6-84b8-39432743ad7d" providerId="ADAL" clId="{5A03C6B0-F584-4D1E-9F81-020ACF59D235}" dt="2024-01-23T20:50:31.237" v="284" actId="20577"/>
          <ac:spMkLst>
            <pc:docMk/>
            <pc:sldMk cId="2363837436" sldId="278"/>
            <ac:spMk id="9" creationId="{18D0CAB8-6DAF-4293-AA09-D75375B19056}"/>
          </ac:spMkLst>
        </pc:spChg>
        <pc:spChg chg="del">
          <ac:chgData name="Stephen Tisch" userId="42b3957d-8e16-4ce6-84b8-39432743ad7d" providerId="ADAL" clId="{5A03C6B0-F584-4D1E-9F81-020ACF59D235}" dt="2024-01-25T20:02:44.283" v="5746" actId="478"/>
          <ac:spMkLst>
            <pc:docMk/>
            <pc:sldMk cId="2363837436" sldId="278"/>
            <ac:spMk id="10" creationId="{4EB55577-22D2-857C-1BAA-2E53B1D98EC9}"/>
          </ac:spMkLst>
        </pc:spChg>
      </pc:sldChg>
      <pc:sldChg chg="modSp del mod">
        <pc:chgData name="Stephen Tisch" userId="42b3957d-8e16-4ce6-84b8-39432743ad7d" providerId="ADAL" clId="{5A03C6B0-F584-4D1E-9F81-020ACF59D235}" dt="2024-01-25T20:03:31.387" v="5748" actId="2696"/>
        <pc:sldMkLst>
          <pc:docMk/>
          <pc:sldMk cId="1498729989" sldId="279"/>
        </pc:sldMkLst>
        <pc:spChg chg="mod">
          <ac:chgData name="Stephen Tisch" userId="42b3957d-8e16-4ce6-84b8-39432743ad7d" providerId="ADAL" clId="{5A03C6B0-F584-4D1E-9F81-020ACF59D235}" dt="2024-01-23T20:51:00.209" v="293" actId="20577"/>
          <ac:spMkLst>
            <pc:docMk/>
            <pc:sldMk cId="1498729989" sldId="279"/>
            <ac:spMk id="3" creationId="{A5C15ABD-80D5-F884-7B1D-CA7A6113774B}"/>
          </ac:spMkLst>
        </pc:spChg>
      </pc:sldChg>
      <pc:sldChg chg="del">
        <pc:chgData name="Stephen Tisch" userId="42b3957d-8e16-4ce6-84b8-39432743ad7d" providerId="ADAL" clId="{5A03C6B0-F584-4D1E-9F81-020ACF59D235}" dt="2024-01-25T20:02:13.376" v="5745" actId="2696"/>
        <pc:sldMkLst>
          <pc:docMk/>
          <pc:sldMk cId="4111100571" sldId="280"/>
        </pc:sldMkLst>
      </pc:sldChg>
      <pc:sldChg chg="del">
        <pc:chgData name="Stephen Tisch" userId="42b3957d-8e16-4ce6-84b8-39432743ad7d" providerId="ADAL" clId="{5A03C6B0-F584-4D1E-9F81-020ACF59D235}" dt="2024-01-29T02:58:26.038" v="7244" actId="2696"/>
        <pc:sldMkLst>
          <pc:docMk/>
          <pc:sldMk cId="3528038820" sldId="281"/>
        </pc:sldMkLst>
      </pc:sldChg>
      <pc:sldChg chg="addSp modSp del mod">
        <pc:chgData name="Stephen Tisch" userId="42b3957d-8e16-4ce6-84b8-39432743ad7d" providerId="ADAL" clId="{5A03C6B0-F584-4D1E-9F81-020ACF59D235}" dt="2024-02-27T21:59:25.285" v="7721" actId="2696"/>
        <pc:sldMkLst>
          <pc:docMk/>
          <pc:sldMk cId="1471002216" sldId="282"/>
        </pc:sldMkLst>
        <pc:spChg chg="mod">
          <ac:chgData name="Stephen Tisch" userId="42b3957d-8e16-4ce6-84b8-39432743ad7d" providerId="ADAL" clId="{5A03C6B0-F584-4D1E-9F81-020ACF59D235}" dt="2024-01-24T01:46:12.791" v="1786" actId="1076"/>
          <ac:spMkLst>
            <pc:docMk/>
            <pc:sldMk cId="1471002216" sldId="282"/>
            <ac:spMk id="10" creationId="{985968C2-1DEF-65B8-CB2F-0E8E335799AE}"/>
          </ac:spMkLst>
        </pc:spChg>
        <pc:picChg chg="add mod">
          <ac:chgData name="Stephen Tisch" userId="42b3957d-8e16-4ce6-84b8-39432743ad7d" providerId="ADAL" clId="{5A03C6B0-F584-4D1E-9F81-020ACF59D235}" dt="2024-01-24T01:46:31.855" v="1849" actId="1037"/>
          <ac:picMkLst>
            <pc:docMk/>
            <pc:sldMk cId="1471002216" sldId="282"/>
            <ac:picMk id="4" creationId="{9733CDFB-D28B-41F9-33E3-9633AC4E7B37}"/>
          </ac:picMkLst>
        </pc:picChg>
        <pc:picChg chg="mod">
          <ac:chgData name="Stephen Tisch" userId="42b3957d-8e16-4ce6-84b8-39432743ad7d" providerId="ADAL" clId="{5A03C6B0-F584-4D1E-9F81-020ACF59D235}" dt="2024-01-24T01:46:23.990" v="1818" actId="1038"/>
          <ac:picMkLst>
            <pc:docMk/>
            <pc:sldMk cId="1471002216" sldId="282"/>
            <ac:picMk id="14" creationId="{2D5FBC5D-935C-B808-C5FE-123657E2BEC3}"/>
          </ac:picMkLst>
        </pc:picChg>
      </pc:sldChg>
      <pc:sldChg chg="addSp delSp modSp add mod ord">
        <pc:chgData name="Stephen Tisch" userId="42b3957d-8e16-4ce6-84b8-39432743ad7d" providerId="ADAL" clId="{5A03C6B0-F584-4D1E-9F81-020ACF59D235}" dt="2024-02-28T03:42:22.909" v="9177" actId="692"/>
        <pc:sldMkLst>
          <pc:docMk/>
          <pc:sldMk cId="1613242637" sldId="283"/>
        </pc:sldMkLst>
        <pc:spChg chg="mod ord">
          <ac:chgData name="Stephen Tisch" userId="42b3957d-8e16-4ce6-84b8-39432743ad7d" providerId="ADAL" clId="{5A03C6B0-F584-4D1E-9F81-020ACF59D235}" dt="2024-01-23T23:13:05.976" v="859" actId="21"/>
          <ac:spMkLst>
            <pc:docMk/>
            <pc:sldMk cId="1613242637" sldId="283"/>
            <ac:spMk id="3" creationId="{A5C15ABD-80D5-F884-7B1D-CA7A6113774B}"/>
          </ac:spMkLst>
        </pc:spChg>
        <pc:spChg chg="add mod">
          <ac:chgData name="Stephen Tisch" userId="42b3957d-8e16-4ce6-84b8-39432743ad7d" providerId="ADAL" clId="{5A03C6B0-F584-4D1E-9F81-020ACF59D235}" dt="2024-02-28T03:42:22.909" v="9177" actId="692"/>
          <ac:spMkLst>
            <pc:docMk/>
            <pc:sldMk cId="1613242637" sldId="283"/>
            <ac:spMk id="19" creationId="{12F6B83F-796D-8AF8-2B7D-4B2CFAB16178}"/>
          </ac:spMkLst>
        </pc:spChg>
        <pc:graphicFrameChg chg="del">
          <ac:chgData name="Stephen Tisch" userId="42b3957d-8e16-4ce6-84b8-39432743ad7d" providerId="ADAL" clId="{5A03C6B0-F584-4D1E-9F81-020ACF59D235}" dt="2024-01-23T22:28:32.088" v="643" actId="478"/>
          <ac:graphicFrameMkLst>
            <pc:docMk/>
            <pc:sldMk cId="1613242637" sldId="283"/>
            <ac:graphicFrameMk id="2" creationId="{531A19B7-088C-5FBB-4E84-5BF0FF1F4919}"/>
          </ac:graphicFrameMkLst>
        </pc:graphicFrameChg>
        <pc:picChg chg="add del mod">
          <ac:chgData name="Stephen Tisch" userId="42b3957d-8e16-4ce6-84b8-39432743ad7d" providerId="ADAL" clId="{5A03C6B0-F584-4D1E-9F81-020ACF59D235}" dt="2024-01-23T22:41:14.255" v="702" actId="478"/>
          <ac:picMkLst>
            <pc:docMk/>
            <pc:sldMk cId="1613242637" sldId="283"/>
            <ac:picMk id="8" creationId="{D51A9A4B-13BE-330B-2D80-50361FC79E04}"/>
          </ac:picMkLst>
        </pc:picChg>
        <pc:picChg chg="add del mod">
          <ac:chgData name="Stephen Tisch" userId="42b3957d-8e16-4ce6-84b8-39432743ad7d" providerId="ADAL" clId="{5A03C6B0-F584-4D1E-9F81-020ACF59D235}" dt="2024-01-23T23:09:32.038" v="828" actId="478"/>
          <ac:picMkLst>
            <pc:docMk/>
            <pc:sldMk cId="1613242637" sldId="283"/>
            <ac:picMk id="12" creationId="{E5BB2FF0-EDA0-B0DA-729A-7056B80AF3D5}"/>
          </ac:picMkLst>
        </pc:picChg>
        <pc:picChg chg="add mod">
          <ac:chgData name="Stephen Tisch" userId="42b3957d-8e16-4ce6-84b8-39432743ad7d" providerId="ADAL" clId="{5A03C6B0-F584-4D1E-9F81-020ACF59D235}" dt="2024-02-27T22:46:11.406" v="8018" actId="1076"/>
          <ac:picMkLst>
            <pc:docMk/>
            <pc:sldMk cId="1613242637" sldId="283"/>
            <ac:picMk id="14" creationId="{EB22B2EE-3099-0D5C-CE15-81F3359D0054}"/>
          </ac:picMkLst>
        </pc:picChg>
        <pc:picChg chg="add mod">
          <ac:chgData name="Stephen Tisch" userId="42b3957d-8e16-4ce6-84b8-39432743ad7d" providerId="ADAL" clId="{5A03C6B0-F584-4D1E-9F81-020ACF59D235}" dt="2024-02-27T22:46:16.133" v="8023" actId="1037"/>
          <ac:picMkLst>
            <pc:docMk/>
            <pc:sldMk cId="1613242637" sldId="283"/>
            <ac:picMk id="16" creationId="{38661C08-960E-C23F-9532-B77B29D37EA9}"/>
          </ac:picMkLst>
        </pc:picChg>
        <pc:picChg chg="add mod">
          <ac:chgData name="Stephen Tisch" userId="42b3957d-8e16-4ce6-84b8-39432743ad7d" providerId="ADAL" clId="{5A03C6B0-F584-4D1E-9F81-020ACF59D235}" dt="2024-01-23T23:11:22.454" v="846" actId="1076"/>
          <ac:picMkLst>
            <pc:docMk/>
            <pc:sldMk cId="1613242637" sldId="283"/>
            <ac:picMk id="17" creationId="{D7936C91-50D9-3409-6AB3-B8F726BA908B}"/>
          </ac:picMkLst>
        </pc:picChg>
        <pc:picChg chg="add mod">
          <ac:chgData name="Stephen Tisch" userId="42b3957d-8e16-4ce6-84b8-39432743ad7d" providerId="ADAL" clId="{5A03C6B0-F584-4D1E-9F81-020ACF59D235}" dt="2024-01-23T23:12:37.359" v="857" actId="1076"/>
          <ac:picMkLst>
            <pc:docMk/>
            <pc:sldMk cId="1613242637" sldId="283"/>
            <ac:picMk id="18" creationId="{F16D2E77-2E58-C8DC-45D0-84F5848E3455}"/>
          </ac:picMkLst>
        </pc:picChg>
      </pc:sldChg>
      <pc:sldChg chg="addSp delSp modSp add mod">
        <pc:chgData name="Stephen Tisch" userId="42b3957d-8e16-4ce6-84b8-39432743ad7d" providerId="ADAL" clId="{5A03C6B0-F584-4D1E-9F81-020ACF59D235}" dt="2024-03-05T23:01:26.767" v="10660" actId="2710"/>
        <pc:sldMkLst>
          <pc:docMk/>
          <pc:sldMk cId="310890071" sldId="284"/>
        </pc:sldMkLst>
        <pc:spChg chg="add mod">
          <ac:chgData name="Stephen Tisch" userId="42b3957d-8e16-4ce6-84b8-39432743ad7d" providerId="ADAL" clId="{5A03C6B0-F584-4D1E-9F81-020ACF59D235}" dt="2024-02-28T01:03:05.961" v="8728" actId="1035"/>
          <ac:spMkLst>
            <pc:docMk/>
            <pc:sldMk cId="310890071" sldId="284"/>
            <ac:spMk id="2" creationId="{91E6EF88-2681-B621-15D4-D67A444D2B74}"/>
          </ac:spMkLst>
        </pc:spChg>
        <pc:spChg chg="mod">
          <ac:chgData name="Stephen Tisch" userId="42b3957d-8e16-4ce6-84b8-39432743ad7d" providerId="ADAL" clId="{5A03C6B0-F584-4D1E-9F81-020ACF59D235}" dt="2024-03-05T23:01:26.767" v="10660" actId="2710"/>
          <ac:spMkLst>
            <pc:docMk/>
            <pc:sldMk cId="310890071" sldId="284"/>
            <ac:spMk id="3" creationId="{A5C15ABD-80D5-F884-7B1D-CA7A6113774B}"/>
          </ac:spMkLst>
        </pc:spChg>
        <pc:picChg chg="add mod ord">
          <ac:chgData name="Stephen Tisch" userId="42b3957d-8e16-4ce6-84b8-39432743ad7d" providerId="ADAL" clId="{5A03C6B0-F584-4D1E-9F81-020ACF59D235}" dt="2024-02-28T03:54:23.507" v="9385" actId="1035"/>
          <ac:picMkLst>
            <pc:docMk/>
            <pc:sldMk cId="310890071" sldId="284"/>
            <ac:picMk id="10" creationId="{6C43E427-83D8-462D-629E-B4904EB763DE}"/>
          </ac:picMkLst>
        </pc:picChg>
        <pc:picChg chg="add mod">
          <ac:chgData name="Stephen Tisch" userId="42b3957d-8e16-4ce6-84b8-39432743ad7d" providerId="ADAL" clId="{5A03C6B0-F584-4D1E-9F81-020ACF59D235}" dt="2024-01-25T00:37:51.057" v="4026" actId="14100"/>
          <ac:picMkLst>
            <pc:docMk/>
            <pc:sldMk cId="310890071" sldId="284"/>
            <ac:picMk id="12" creationId="{531149E4-FC01-86F6-7568-AEE9FE448C19}"/>
          </ac:picMkLst>
        </pc:picChg>
        <pc:picChg chg="del">
          <ac:chgData name="Stephen Tisch" userId="42b3957d-8e16-4ce6-84b8-39432743ad7d" providerId="ADAL" clId="{5A03C6B0-F584-4D1E-9F81-020ACF59D235}" dt="2024-01-24T01:59:00.182" v="1946" actId="478"/>
          <ac:picMkLst>
            <pc:docMk/>
            <pc:sldMk cId="310890071" sldId="284"/>
            <ac:picMk id="1026" creationId="{B63A05E4-3703-4165-E3F3-3605A3BFB14A}"/>
          </ac:picMkLst>
        </pc:picChg>
      </pc:sldChg>
      <pc:sldChg chg="addSp delSp modSp add mod">
        <pc:chgData name="Stephen Tisch" userId="42b3957d-8e16-4ce6-84b8-39432743ad7d" providerId="ADAL" clId="{5A03C6B0-F584-4D1E-9F81-020ACF59D235}" dt="2024-03-05T23:16:03.935" v="10926" actId="20577"/>
        <pc:sldMkLst>
          <pc:docMk/>
          <pc:sldMk cId="424311667" sldId="285"/>
        </pc:sldMkLst>
        <pc:spChg chg="del mod">
          <ac:chgData name="Stephen Tisch" userId="42b3957d-8e16-4ce6-84b8-39432743ad7d" providerId="ADAL" clId="{5A03C6B0-F584-4D1E-9F81-020ACF59D235}" dt="2024-01-25T02:10:19.056" v="4803" actId="478"/>
          <ac:spMkLst>
            <pc:docMk/>
            <pc:sldMk cId="424311667" sldId="285"/>
            <ac:spMk id="2" creationId="{91E6EF88-2681-B621-15D4-D67A444D2B74}"/>
          </ac:spMkLst>
        </pc:spChg>
        <pc:spChg chg="mod">
          <ac:chgData name="Stephen Tisch" userId="42b3957d-8e16-4ce6-84b8-39432743ad7d" providerId="ADAL" clId="{5A03C6B0-F584-4D1E-9F81-020ACF59D235}" dt="2024-02-28T03:55:52.530" v="9391" actId="14100"/>
          <ac:spMkLst>
            <pc:docMk/>
            <pc:sldMk cId="424311667" sldId="285"/>
            <ac:spMk id="3" creationId="{A5C15ABD-80D5-F884-7B1D-CA7A6113774B}"/>
          </ac:spMkLst>
        </pc:spChg>
        <pc:spChg chg="add mod">
          <ac:chgData name="Stephen Tisch" userId="42b3957d-8e16-4ce6-84b8-39432743ad7d" providerId="ADAL" clId="{5A03C6B0-F584-4D1E-9F81-020ACF59D235}" dt="2024-03-05T23:16:03.935" v="10926" actId="20577"/>
          <ac:spMkLst>
            <pc:docMk/>
            <pc:sldMk cId="424311667" sldId="285"/>
            <ac:spMk id="4" creationId="{027E125D-CC3B-2752-766E-38782BAF8702}"/>
          </ac:spMkLst>
        </pc:spChg>
        <pc:picChg chg="add del mod">
          <ac:chgData name="Stephen Tisch" userId="42b3957d-8e16-4ce6-84b8-39432743ad7d" providerId="ADAL" clId="{5A03C6B0-F584-4D1E-9F81-020ACF59D235}" dt="2024-01-25T02:42:02.065" v="5105" actId="478"/>
          <ac:picMkLst>
            <pc:docMk/>
            <pc:sldMk cId="424311667" sldId="285"/>
            <ac:picMk id="4" creationId="{E1DDEA9E-9482-8B48-EF0E-C4A50F761EE2}"/>
          </ac:picMkLst>
        </pc:picChg>
        <pc:picChg chg="del">
          <ac:chgData name="Stephen Tisch" userId="42b3957d-8e16-4ce6-84b8-39432743ad7d" providerId="ADAL" clId="{5A03C6B0-F584-4D1E-9F81-020ACF59D235}" dt="2024-01-24T21:34:34.078" v="3055" actId="478"/>
          <ac:picMkLst>
            <pc:docMk/>
            <pc:sldMk cId="424311667" sldId="285"/>
            <ac:picMk id="10" creationId="{6C43E427-83D8-462D-629E-B4904EB763DE}"/>
          </ac:picMkLst>
        </pc:picChg>
        <pc:picChg chg="del">
          <ac:chgData name="Stephen Tisch" userId="42b3957d-8e16-4ce6-84b8-39432743ad7d" providerId="ADAL" clId="{5A03C6B0-F584-4D1E-9F81-020ACF59D235}" dt="2024-01-24T21:58:37.971" v="3132" actId="478"/>
          <ac:picMkLst>
            <pc:docMk/>
            <pc:sldMk cId="424311667" sldId="285"/>
            <ac:picMk id="12" creationId="{531149E4-FC01-86F6-7568-AEE9FE448C19}"/>
          </ac:picMkLst>
        </pc:picChg>
        <pc:picChg chg="add mod">
          <ac:chgData name="Stephen Tisch" userId="42b3957d-8e16-4ce6-84b8-39432743ad7d" providerId="ADAL" clId="{5A03C6B0-F584-4D1E-9F81-020ACF59D235}" dt="2024-02-28T03:56:07.273" v="9402" actId="1038"/>
          <ac:picMkLst>
            <pc:docMk/>
            <pc:sldMk cId="424311667" sldId="285"/>
            <ac:picMk id="13" creationId="{D3A1AD1C-E787-3930-6DCD-437D11DF1139}"/>
          </ac:picMkLst>
        </pc:picChg>
        <pc:picChg chg="add del mod">
          <ac:chgData name="Stephen Tisch" userId="42b3957d-8e16-4ce6-84b8-39432743ad7d" providerId="ADAL" clId="{5A03C6B0-F584-4D1E-9F81-020ACF59D235}" dt="2024-02-28T00:55:13.068" v="8628" actId="478"/>
          <ac:picMkLst>
            <pc:docMk/>
            <pc:sldMk cId="424311667" sldId="285"/>
            <ac:picMk id="14" creationId="{A8AAF7EE-1DC4-16F3-8A1D-7D2C874D7F49}"/>
          </ac:picMkLst>
        </pc:picChg>
        <pc:cxnChg chg="add del mod">
          <ac:chgData name="Stephen Tisch" userId="42b3957d-8e16-4ce6-84b8-39432743ad7d" providerId="ADAL" clId="{5A03C6B0-F584-4D1E-9F81-020ACF59D235}" dt="2024-02-28T03:22:21.091" v="8933" actId="478"/>
          <ac:cxnSpMkLst>
            <pc:docMk/>
            <pc:sldMk cId="424311667" sldId="285"/>
            <ac:cxnSpMk id="12" creationId="{46EE1A4D-2B29-7BAE-68A4-082CA9DB083C}"/>
          </ac:cxnSpMkLst>
        </pc:cxnChg>
        <pc:cxnChg chg="add del mod">
          <ac:chgData name="Stephen Tisch" userId="42b3957d-8e16-4ce6-84b8-39432743ad7d" providerId="ADAL" clId="{5A03C6B0-F584-4D1E-9F81-020ACF59D235}" dt="2024-01-25T02:29:45.506" v="5021" actId="11529"/>
          <ac:cxnSpMkLst>
            <pc:docMk/>
            <pc:sldMk cId="424311667" sldId="285"/>
            <ac:cxnSpMk id="16" creationId="{1B5AA544-02BF-3197-1419-811B8257FCE8}"/>
          </ac:cxnSpMkLst>
        </pc:cxnChg>
        <pc:cxnChg chg="add mod">
          <ac:chgData name="Stephen Tisch" userId="42b3957d-8e16-4ce6-84b8-39432743ad7d" providerId="ADAL" clId="{5A03C6B0-F584-4D1E-9F81-020ACF59D235}" dt="2024-02-28T03:56:36.775" v="9406" actId="14100"/>
          <ac:cxnSpMkLst>
            <pc:docMk/>
            <pc:sldMk cId="424311667" sldId="285"/>
            <ac:cxnSpMk id="17" creationId="{199C6526-4D83-9AE7-E88F-632F949A3186}"/>
          </ac:cxnSpMkLst>
        </pc:cxnChg>
        <pc:cxnChg chg="add del mod">
          <ac:chgData name="Stephen Tisch" userId="42b3957d-8e16-4ce6-84b8-39432743ad7d" providerId="ADAL" clId="{5A03C6B0-F584-4D1E-9F81-020ACF59D235}" dt="2024-01-25T02:32:21.214" v="5057" actId="11529"/>
          <ac:cxnSpMkLst>
            <pc:docMk/>
            <pc:sldMk cId="424311667" sldId="285"/>
            <ac:cxnSpMk id="19" creationId="{B7643644-C4E1-E492-08FA-2A0B562B08CE}"/>
          </ac:cxnSpMkLst>
        </pc:cxnChg>
        <pc:cxnChg chg="add del">
          <ac:chgData name="Stephen Tisch" userId="42b3957d-8e16-4ce6-84b8-39432743ad7d" providerId="ADAL" clId="{5A03C6B0-F584-4D1E-9F81-020ACF59D235}" dt="2024-01-25T02:33:12.969" v="5059" actId="478"/>
          <ac:cxnSpMkLst>
            <pc:docMk/>
            <pc:sldMk cId="424311667" sldId="285"/>
            <ac:cxnSpMk id="31" creationId="{5787BC55-2234-E6E6-1C3B-D859ABBC2543}"/>
          </ac:cxnSpMkLst>
        </pc:cxnChg>
        <pc:cxnChg chg="add del">
          <ac:chgData name="Stephen Tisch" userId="42b3957d-8e16-4ce6-84b8-39432743ad7d" providerId="ADAL" clId="{5A03C6B0-F584-4D1E-9F81-020ACF59D235}" dt="2024-01-25T02:34:48.505" v="5061" actId="11529"/>
          <ac:cxnSpMkLst>
            <pc:docMk/>
            <pc:sldMk cId="424311667" sldId="285"/>
            <ac:cxnSpMk id="33" creationId="{91177370-0D92-765B-9077-6518BEF82F81}"/>
          </ac:cxnSpMkLst>
        </pc:cxnChg>
        <pc:cxnChg chg="add del mod ord">
          <ac:chgData name="Stephen Tisch" userId="42b3957d-8e16-4ce6-84b8-39432743ad7d" providerId="ADAL" clId="{5A03C6B0-F584-4D1E-9F81-020ACF59D235}" dt="2024-01-25T02:37:50.900" v="5091" actId="11529"/>
          <ac:cxnSpMkLst>
            <pc:docMk/>
            <pc:sldMk cId="424311667" sldId="285"/>
            <ac:cxnSpMk id="35" creationId="{8848F053-3727-1260-341F-F9526B4201A6}"/>
          </ac:cxnSpMkLst>
        </pc:cxnChg>
        <pc:cxnChg chg="add del mod">
          <ac:chgData name="Stephen Tisch" userId="42b3957d-8e16-4ce6-84b8-39432743ad7d" providerId="ADAL" clId="{5A03C6B0-F584-4D1E-9F81-020ACF59D235}" dt="2024-01-25T02:41:27.014" v="5103" actId="11529"/>
          <ac:cxnSpMkLst>
            <pc:docMk/>
            <pc:sldMk cId="424311667" sldId="285"/>
            <ac:cxnSpMk id="46" creationId="{2EB2F51D-1644-44C3-F27C-968628A3D4A6}"/>
          </ac:cxnSpMkLst>
        </pc:cxnChg>
        <pc:cxnChg chg="add del mod">
          <ac:chgData name="Stephen Tisch" userId="42b3957d-8e16-4ce6-84b8-39432743ad7d" providerId="ADAL" clId="{5A03C6B0-F584-4D1E-9F81-020ACF59D235}" dt="2024-02-28T03:22:09.653" v="8931" actId="478"/>
          <ac:cxnSpMkLst>
            <pc:docMk/>
            <pc:sldMk cId="424311667" sldId="285"/>
            <ac:cxnSpMk id="52" creationId="{60ECC021-5EE1-6C0E-567F-C5033AB5DF51}"/>
          </ac:cxnSpMkLst>
        </pc:cxnChg>
        <pc:cxnChg chg="add del mod">
          <ac:chgData name="Stephen Tisch" userId="42b3957d-8e16-4ce6-84b8-39432743ad7d" providerId="ADAL" clId="{5A03C6B0-F584-4D1E-9F81-020ACF59D235}" dt="2024-02-28T03:24:34.215" v="8937" actId="478"/>
          <ac:cxnSpMkLst>
            <pc:docMk/>
            <pc:sldMk cId="424311667" sldId="285"/>
            <ac:cxnSpMk id="54" creationId="{0F6BC97D-C441-5EBF-7439-0374E7A059AE}"/>
          </ac:cxnSpMkLst>
        </pc:cxnChg>
      </pc:sldChg>
      <pc:sldChg chg="addSp delSp modSp add mod">
        <pc:chgData name="Stephen Tisch" userId="42b3957d-8e16-4ce6-84b8-39432743ad7d" providerId="ADAL" clId="{5A03C6B0-F584-4D1E-9F81-020ACF59D235}" dt="2024-02-28T01:45:30.786" v="8815" actId="255"/>
        <pc:sldMkLst>
          <pc:docMk/>
          <pc:sldMk cId="2276493033" sldId="286"/>
        </pc:sldMkLst>
        <pc:spChg chg="del">
          <ac:chgData name="Stephen Tisch" userId="42b3957d-8e16-4ce6-84b8-39432743ad7d" providerId="ADAL" clId="{5A03C6B0-F584-4D1E-9F81-020ACF59D235}" dt="2024-01-25T00:38:46.656" v="4029" actId="478"/>
          <ac:spMkLst>
            <pc:docMk/>
            <pc:sldMk cId="2276493033" sldId="286"/>
            <ac:spMk id="2" creationId="{91E6EF88-2681-B621-15D4-D67A444D2B74}"/>
          </ac:spMkLst>
        </pc:spChg>
        <pc:spChg chg="mod">
          <ac:chgData name="Stephen Tisch" userId="42b3957d-8e16-4ce6-84b8-39432743ad7d" providerId="ADAL" clId="{5A03C6B0-F584-4D1E-9F81-020ACF59D235}" dt="2024-02-28T01:45:30.786" v="8815" actId="255"/>
          <ac:spMkLst>
            <pc:docMk/>
            <pc:sldMk cId="2276493033" sldId="286"/>
            <ac:spMk id="3" creationId="{A5C15ABD-80D5-F884-7B1D-CA7A6113774B}"/>
          </ac:spMkLst>
        </pc:spChg>
        <pc:picChg chg="add mod">
          <ac:chgData name="Stephen Tisch" userId="42b3957d-8e16-4ce6-84b8-39432743ad7d" providerId="ADAL" clId="{5A03C6B0-F584-4D1E-9F81-020ACF59D235}" dt="2024-02-27T22:28:44.423" v="8012" actId="1035"/>
          <ac:picMkLst>
            <pc:docMk/>
            <pc:sldMk cId="2276493033" sldId="286"/>
            <ac:picMk id="4" creationId="{6559DAE7-CBAE-68A8-E100-AA3622D55A74}"/>
          </ac:picMkLst>
        </pc:picChg>
        <pc:picChg chg="del">
          <ac:chgData name="Stephen Tisch" userId="42b3957d-8e16-4ce6-84b8-39432743ad7d" providerId="ADAL" clId="{5A03C6B0-F584-4D1E-9F81-020ACF59D235}" dt="2024-01-25T00:38:49.179" v="4030" actId="478"/>
          <ac:picMkLst>
            <pc:docMk/>
            <pc:sldMk cId="2276493033" sldId="286"/>
            <ac:picMk id="10" creationId="{6C43E427-83D8-462D-629E-B4904EB763DE}"/>
          </ac:picMkLst>
        </pc:picChg>
        <pc:picChg chg="del">
          <ac:chgData name="Stephen Tisch" userId="42b3957d-8e16-4ce6-84b8-39432743ad7d" providerId="ADAL" clId="{5A03C6B0-F584-4D1E-9F81-020ACF59D235}" dt="2024-01-25T00:38:42.865" v="4028" actId="478"/>
          <ac:picMkLst>
            <pc:docMk/>
            <pc:sldMk cId="2276493033" sldId="286"/>
            <ac:picMk id="12" creationId="{531149E4-FC01-86F6-7568-AEE9FE448C19}"/>
          </ac:picMkLst>
        </pc:picChg>
      </pc:sldChg>
      <pc:sldChg chg="addSp delSp modSp add mod">
        <pc:chgData name="Stephen Tisch" userId="42b3957d-8e16-4ce6-84b8-39432743ad7d" providerId="ADAL" clId="{5A03C6B0-F584-4D1E-9F81-020ACF59D235}" dt="2024-02-28T03:35:39.025" v="9134" actId="20577"/>
        <pc:sldMkLst>
          <pc:docMk/>
          <pc:sldMk cId="3886530948" sldId="287"/>
        </pc:sldMkLst>
        <pc:spChg chg="del mod">
          <ac:chgData name="Stephen Tisch" userId="42b3957d-8e16-4ce6-84b8-39432743ad7d" providerId="ADAL" clId="{5A03C6B0-F584-4D1E-9F81-020ACF59D235}" dt="2024-01-25T03:05:40.400" v="5252" actId="21"/>
          <ac:spMkLst>
            <pc:docMk/>
            <pc:sldMk cId="3886530948" sldId="287"/>
            <ac:spMk id="2" creationId="{91E6EF88-2681-B621-15D4-D67A444D2B74}"/>
          </ac:spMkLst>
        </pc:spChg>
        <pc:spChg chg="mod">
          <ac:chgData name="Stephen Tisch" userId="42b3957d-8e16-4ce6-84b8-39432743ad7d" providerId="ADAL" clId="{5A03C6B0-F584-4D1E-9F81-020ACF59D235}" dt="2024-02-28T03:35:39.025" v="9134" actId="20577"/>
          <ac:spMkLst>
            <pc:docMk/>
            <pc:sldMk cId="3886530948" sldId="287"/>
            <ac:spMk id="3" creationId="{A5C15ABD-80D5-F884-7B1D-CA7A6113774B}"/>
          </ac:spMkLst>
        </pc:spChg>
        <pc:spChg chg="add mod">
          <ac:chgData name="Stephen Tisch" userId="42b3957d-8e16-4ce6-84b8-39432743ad7d" providerId="ADAL" clId="{5A03C6B0-F584-4D1E-9F81-020ACF59D235}" dt="2024-02-28T03:35:11.255" v="9131" actId="255"/>
          <ac:spMkLst>
            <pc:docMk/>
            <pc:sldMk cId="3886530948" sldId="287"/>
            <ac:spMk id="16" creationId="{C3FC4DB5-327F-BCBA-3C40-16302051FFB6}"/>
          </ac:spMkLst>
        </pc:spChg>
        <pc:picChg chg="del">
          <ac:chgData name="Stephen Tisch" userId="42b3957d-8e16-4ce6-84b8-39432743ad7d" providerId="ADAL" clId="{5A03C6B0-F584-4D1E-9F81-020ACF59D235}" dt="2024-01-25T01:54:39.054" v="4650" actId="478"/>
          <ac:picMkLst>
            <pc:docMk/>
            <pc:sldMk cId="3886530948" sldId="287"/>
            <ac:picMk id="4" creationId="{E1DDEA9E-9482-8B48-EF0E-C4A50F761EE2}"/>
          </ac:picMkLst>
        </pc:picChg>
        <pc:picChg chg="add mod">
          <ac:chgData name="Stephen Tisch" userId="42b3957d-8e16-4ce6-84b8-39432743ad7d" providerId="ADAL" clId="{5A03C6B0-F584-4D1E-9F81-020ACF59D235}" dt="2024-01-25T03:18:19.729" v="5443" actId="1035"/>
          <ac:picMkLst>
            <pc:docMk/>
            <pc:sldMk cId="3886530948" sldId="287"/>
            <ac:picMk id="10" creationId="{CF3A8E5B-3413-67C5-9CAD-4F7766F6A9C9}"/>
          </ac:picMkLst>
        </pc:picChg>
        <pc:picChg chg="add mod">
          <ac:chgData name="Stephen Tisch" userId="42b3957d-8e16-4ce6-84b8-39432743ad7d" providerId="ADAL" clId="{5A03C6B0-F584-4D1E-9F81-020ACF59D235}" dt="2024-01-25T03:06:44.987" v="5269" actId="1076"/>
          <ac:picMkLst>
            <pc:docMk/>
            <pc:sldMk cId="3886530948" sldId="287"/>
            <ac:picMk id="11" creationId="{50750E9B-75EC-4E88-2A9E-912FF6F6172C}"/>
          </ac:picMkLst>
        </pc:picChg>
        <pc:picChg chg="add mod">
          <ac:chgData name="Stephen Tisch" userId="42b3957d-8e16-4ce6-84b8-39432743ad7d" providerId="ADAL" clId="{5A03C6B0-F584-4D1E-9F81-020ACF59D235}" dt="2024-01-25T03:10:20.492" v="5348" actId="1076"/>
          <ac:picMkLst>
            <pc:docMk/>
            <pc:sldMk cId="3886530948" sldId="287"/>
            <ac:picMk id="12" creationId="{A7035A52-3DBD-7DE8-BBE5-712F55FDDF4B}"/>
          </ac:picMkLst>
        </pc:picChg>
        <pc:picChg chg="del">
          <ac:chgData name="Stephen Tisch" userId="42b3957d-8e16-4ce6-84b8-39432743ad7d" providerId="ADAL" clId="{5A03C6B0-F584-4D1E-9F81-020ACF59D235}" dt="2024-01-25T01:54:28.206" v="4649" actId="478"/>
          <ac:picMkLst>
            <pc:docMk/>
            <pc:sldMk cId="3886530948" sldId="287"/>
            <ac:picMk id="13" creationId="{D3A1AD1C-E787-3930-6DCD-437D11DF1139}"/>
          </ac:picMkLst>
        </pc:picChg>
        <pc:picChg chg="del mod">
          <ac:chgData name="Stephen Tisch" userId="42b3957d-8e16-4ce6-84b8-39432743ad7d" providerId="ADAL" clId="{5A03C6B0-F584-4D1E-9F81-020ACF59D235}" dt="2024-01-25T02:13:26.865" v="5001" actId="478"/>
          <ac:picMkLst>
            <pc:docMk/>
            <pc:sldMk cId="3886530948" sldId="287"/>
            <ac:picMk id="14" creationId="{A8AAF7EE-1DC4-16F3-8A1D-7D2C874D7F49}"/>
          </ac:picMkLst>
        </pc:picChg>
        <pc:picChg chg="add mod">
          <ac:chgData name="Stephen Tisch" userId="42b3957d-8e16-4ce6-84b8-39432743ad7d" providerId="ADAL" clId="{5A03C6B0-F584-4D1E-9F81-020ACF59D235}" dt="2024-01-25T03:10:22.863" v="5349" actId="1076"/>
          <ac:picMkLst>
            <pc:docMk/>
            <pc:sldMk cId="3886530948" sldId="287"/>
            <ac:picMk id="15" creationId="{FE228FC6-4D95-F476-949D-600DFB097A31}"/>
          </ac:picMkLst>
        </pc:picChg>
      </pc:sldChg>
      <pc:sldChg chg="addSp delSp modSp add mod ord">
        <pc:chgData name="Stephen Tisch" userId="42b3957d-8e16-4ce6-84b8-39432743ad7d" providerId="ADAL" clId="{5A03C6B0-F584-4D1E-9F81-020ACF59D235}" dt="2024-03-05T23:14:41.411" v="10918" actId="20577"/>
        <pc:sldMkLst>
          <pc:docMk/>
          <pc:sldMk cId="3598158147" sldId="288"/>
        </pc:sldMkLst>
        <pc:spChg chg="del">
          <ac:chgData name="Stephen Tisch" userId="42b3957d-8e16-4ce6-84b8-39432743ad7d" providerId="ADAL" clId="{5A03C6B0-F584-4D1E-9F81-020ACF59D235}" dt="2024-01-25T02:49:12.387" v="5134" actId="478"/>
          <ac:spMkLst>
            <pc:docMk/>
            <pc:sldMk cId="3598158147" sldId="288"/>
            <ac:spMk id="2" creationId="{91E6EF88-2681-B621-15D4-D67A444D2B74}"/>
          </ac:spMkLst>
        </pc:spChg>
        <pc:spChg chg="mod">
          <ac:chgData name="Stephen Tisch" userId="42b3957d-8e16-4ce6-84b8-39432743ad7d" providerId="ADAL" clId="{5A03C6B0-F584-4D1E-9F81-020ACF59D235}" dt="2024-03-05T23:13:48.538" v="10904" actId="20577"/>
          <ac:spMkLst>
            <pc:docMk/>
            <pc:sldMk cId="3598158147" sldId="288"/>
            <ac:spMk id="3" creationId="{A5C15ABD-80D5-F884-7B1D-CA7A6113774B}"/>
          </ac:spMkLst>
        </pc:spChg>
        <pc:spChg chg="add mod">
          <ac:chgData name="Stephen Tisch" userId="42b3957d-8e16-4ce6-84b8-39432743ad7d" providerId="ADAL" clId="{5A03C6B0-F584-4D1E-9F81-020ACF59D235}" dt="2024-02-28T23:15:09.635" v="10646" actId="1076"/>
          <ac:spMkLst>
            <pc:docMk/>
            <pc:sldMk cId="3598158147" sldId="288"/>
            <ac:spMk id="13" creationId="{C1899B52-001B-DAD9-E048-227A3EA4EFF8}"/>
          </ac:spMkLst>
        </pc:spChg>
        <pc:spChg chg="add del mod">
          <ac:chgData name="Stephen Tisch" userId="42b3957d-8e16-4ce6-84b8-39432743ad7d" providerId="ADAL" clId="{5A03C6B0-F584-4D1E-9F81-020ACF59D235}" dt="2024-02-28T22:24:08.678" v="9975" actId="478"/>
          <ac:spMkLst>
            <pc:docMk/>
            <pc:sldMk cId="3598158147" sldId="288"/>
            <ac:spMk id="14" creationId="{0861E132-E2E0-11E4-BEF7-78A46DCA893F}"/>
          </ac:spMkLst>
        </pc:spChg>
        <pc:spChg chg="add mod">
          <ac:chgData name="Stephen Tisch" userId="42b3957d-8e16-4ce6-84b8-39432743ad7d" providerId="ADAL" clId="{5A03C6B0-F584-4D1E-9F81-020ACF59D235}" dt="2024-03-05T23:14:41.411" v="10918" actId="20577"/>
          <ac:spMkLst>
            <pc:docMk/>
            <pc:sldMk cId="3598158147" sldId="288"/>
            <ac:spMk id="15" creationId="{430AC333-957C-857F-5DA9-BE66C13B8080}"/>
          </ac:spMkLst>
        </pc:spChg>
        <pc:picChg chg="add del mod">
          <ac:chgData name="Stephen Tisch" userId="42b3957d-8e16-4ce6-84b8-39432743ad7d" providerId="ADAL" clId="{5A03C6B0-F584-4D1E-9F81-020ACF59D235}" dt="2024-02-28T22:33:15.854" v="9987" actId="478"/>
          <ac:picMkLst>
            <pc:docMk/>
            <pc:sldMk cId="3598158147" sldId="288"/>
            <ac:picMk id="4" creationId="{8F3E3D3F-9996-1315-36C0-DBC42A95FDEC}"/>
          </ac:picMkLst>
        </pc:picChg>
        <pc:picChg chg="add del mod">
          <ac:chgData name="Stephen Tisch" userId="42b3957d-8e16-4ce6-84b8-39432743ad7d" providerId="ADAL" clId="{5A03C6B0-F584-4D1E-9F81-020ACF59D235}" dt="2024-01-25T03:07:05.310" v="5271" actId="21"/>
          <ac:picMkLst>
            <pc:docMk/>
            <pc:sldMk cId="3598158147" sldId="288"/>
            <ac:picMk id="4" creationId="{A7035A52-3DBD-7DE8-BBE5-712F55FDDF4B}"/>
          </ac:picMkLst>
        </pc:picChg>
        <pc:picChg chg="mod">
          <ac:chgData name="Stephen Tisch" userId="42b3957d-8e16-4ce6-84b8-39432743ad7d" providerId="ADAL" clId="{5A03C6B0-F584-4D1E-9F81-020ACF59D235}" dt="2024-01-25T03:18:27.108" v="5451" actId="1035"/>
          <ac:picMkLst>
            <pc:docMk/>
            <pc:sldMk cId="3598158147" sldId="288"/>
            <ac:picMk id="10" creationId="{CF3A8E5B-3413-67C5-9CAD-4F7766F6A9C9}"/>
          </ac:picMkLst>
        </pc:picChg>
        <pc:picChg chg="del">
          <ac:chgData name="Stephen Tisch" userId="42b3957d-8e16-4ce6-84b8-39432743ad7d" providerId="ADAL" clId="{5A03C6B0-F584-4D1E-9F81-020ACF59D235}" dt="2024-01-25T02:48:49.846" v="5133" actId="478"/>
          <ac:picMkLst>
            <pc:docMk/>
            <pc:sldMk cId="3598158147" sldId="288"/>
            <ac:picMk id="11" creationId="{50750E9B-75EC-4E88-2A9E-912FF6F6172C}"/>
          </ac:picMkLst>
        </pc:picChg>
        <pc:picChg chg="add mod">
          <ac:chgData name="Stephen Tisch" userId="42b3957d-8e16-4ce6-84b8-39432743ad7d" providerId="ADAL" clId="{5A03C6B0-F584-4D1E-9F81-020ACF59D235}" dt="2024-02-28T23:03:00.470" v="10480" actId="1038"/>
          <ac:picMkLst>
            <pc:docMk/>
            <pc:sldMk cId="3598158147" sldId="288"/>
            <ac:picMk id="12" creationId="{2563A58E-2C89-2F13-75BD-2D26413EE446}"/>
          </ac:picMkLst>
        </pc:picChg>
        <pc:picChg chg="add del mod">
          <ac:chgData name="Stephen Tisch" userId="42b3957d-8e16-4ce6-84b8-39432743ad7d" providerId="ADAL" clId="{5A03C6B0-F584-4D1E-9F81-020ACF59D235}" dt="2024-01-25T03:07:05.310" v="5271" actId="21"/>
          <ac:picMkLst>
            <pc:docMk/>
            <pc:sldMk cId="3598158147" sldId="288"/>
            <ac:picMk id="13" creationId="{FE228FC6-4D95-F476-949D-600DFB097A31}"/>
          </ac:picMkLst>
        </pc:picChg>
        <pc:picChg chg="add mod">
          <ac:chgData name="Stephen Tisch" userId="42b3957d-8e16-4ce6-84b8-39432743ad7d" providerId="ADAL" clId="{5A03C6B0-F584-4D1E-9F81-020ACF59D235}" dt="2024-03-05T23:13:58.598" v="10906" actId="1076"/>
          <ac:picMkLst>
            <pc:docMk/>
            <pc:sldMk cId="3598158147" sldId="288"/>
            <ac:picMk id="16" creationId="{4919118B-D1C6-28AD-51E9-0D6908C41523}"/>
          </ac:picMkLst>
        </pc:picChg>
        <pc:cxnChg chg="add mod">
          <ac:chgData name="Stephen Tisch" userId="42b3957d-8e16-4ce6-84b8-39432743ad7d" providerId="ADAL" clId="{5A03C6B0-F584-4D1E-9F81-020ACF59D235}" dt="2024-02-28T23:12:52.719" v="10642" actId="14100"/>
          <ac:cxnSpMkLst>
            <pc:docMk/>
            <pc:sldMk cId="3598158147" sldId="288"/>
            <ac:cxnSpMk id="17" creationId="{E327985D-F1F8-1672-9FBD-1AF0D281C719}"/>
          </ac:cxnSpMkLst>
        </pc:cxnChg>
      </pc:sldChg>
      <pc:sldChg chg="delSp modSp add mod ord">
        <pc:chgData name="Stephen Tisch" userId="42b3957d-8e16-4ce6-84b8-39432743ad7d" providerId="ADAL" clId="{5A03C6B0-F584-4D1E-9F81-020ACF59D235}" dt="2024-03-05T23:18:06.783" v="10928" actId="14"/>
        <pc:sldMkLst>
          <pc:docMk/>
          <pc:sldMk cId="3761350918" sldId="289"/>
        </pc:sldMkLst>
        <pc:spChg chg="mod">
          <ac:chgData name="Stephen Tisch" userId="42b3957d-8e16-4ce6-84b8-39432743ad7d" providerId="ADAL" clId="{5A03C6B0-F584-4D1E-9F81-020ACF59D235}" dt="2024-03-05T23:18:06.783" v="10928" actId="14"/>
          <ac:spMkLst>
            <pc:docMk/>
            <pc:sldMk cId="3761350918" sldId="289"/>
            <ac:spMk id="3" creationId="{A5C15ABD-80D5-F884-7B1D-CA7A6113774B}"/>
          </ac:spMkLst>
        </pc:spChg>
        <pc:picChg chg="del">
          <ac:chgData name="Stephen Tisch" userId="42b3957d-8e16-4ce6-84b8-39432743ad7d" providerId="ADAL" clId="{5A03C6B0-F584-4D1E-9F81-020ACF59D235}" dt="2024-01-25T20:30:54.260" v="5932" actId="478"/>
          <ac:picMkLst>
            <pc:docMk/>
            <pc:sldMk cId="3761350918" sldId="289"/>
            <ac:picMk id="13" creationId="{D3A1AD1C-E787-3930-6DCD-437D11DF1139}"/>
          </ac:picMkLst>
        </pc:picChg>
        <pc:picChg chg="del mod">
          <ac:chgData name="Stephen Tisch" userId="42b3957d-8e16-4ce6-84b8-39432743ad7d" providerId="ADAL" clId="{5A03C6B0-F584-4D1E-9F81-020ACF59D235}" dt="2024-02-27T21:31:44.873" v="7702" actId="478"/>
          <ac:picMkLst>
            <pc:docMk/>
            <pc:sldMk cId="3761350918" sldId="289"/>
            <ac:picMk id="14" creationId="{A8AAF7EE-1DC4-16F3-8A1D-7D2C874D7F49}"/>
          </ac:picMkLst>
        </pc:picChg>
        <pc:cxnChg chg="del">
          <ac:chgData name="Stephen Tisch" userId="42b3957d-8e16-4ce6-84b8-39432743ad7d" providerId="ADAL" clId="{5A03C6B0-F584-4D1E-9F81-020ACF59D235}" dt="2024-01-25T20:30:57.703" v="5933" actId="478"/>
          <ac:cxnSpMkLst>
            <pc:docMk/>
            <pc:sldMk cId="3761350918" sldId="289"/>
            <ac:cxnSpMk id="52" creationId="{60ECC021-5EE1-6C0E-567F-C5033AB5DF51}"/>
          </ac:cxnSpMkLst>
        </pc:cxnChg>
        <pc:cxnChg chg="del mod">
          <ac:chgData name="Stephen Tisch" userId="42b3957d-8e16-4ce6-84b8-39432743ad7d" providerId="ADAL" clId="{5A03C6B0-F584-4D1E-9F81-020ACF59D235}" dt="2024-02-28T03:46:10.812" v="9178" actId="478"/>
          <ac:cxnSpMkLst>
            <pc:docMk/>
            <pc:sldMk cId="3761350918" sldId="289"/>
            <ac:cxnSpMk id="54" creationId="{0F6BC97D-C441-5EBF-7439-0374E7A059AE}"/>
          </ac:cxnSpMkLst>
        </pc:cxnChg>
      </pc:sldChg>
      <pc:sldChg chg="addSp delSp modSp add mod">
        <pc:chgData name="Stephen Tisch" userId="42b3957d-8e16-4ce6-84b8-39432743ad7d" providerId="ADAL" clId="{5A03C6B0-F584-4D1E-9F81-020ACF59D235}" dt="2024-03-07T02:31:54.753" v="10978" actId="1076"/>
        <pc:sldMkLst>
          <pc:docMk/>
          <pc:sldMk cId="3398603812" sldId="290"/>
        </pc:sldMkLst>
        <pc:spChg chg="mod">
          <ac:chgData name="Stephen Tisch" userId="42b3957d-8e16-4ce6-84b8-39432743ad7d" providerId="ADAL" clId="{5A03C6B0-F584-4D1E-9F81-020ACF59D235}" dt="2024-03-05T23:22:27.241" v="10965" actId="14100"/>
          <ac:spMkLst>
            <pc:docMk/>
            <pc:sldMk cId="3398603812" sldId="290"/>
            <ac:spMk id="3" creationId="{A5C15ABD-80D5-F884-7B1D-CA7A6113774B}"/>
          </ac:spMkLst>
        </pc:spChg>
        <pc:spChg chg="add mod">
          <ac:chgData name="Stephen Tisch" userId="42b3957d-8e16-4ce6-84b8-39432743ad7d" providerId="ADAL" clId="{5A03C6B0-F584-4D1E-9F81-020ACF59D235}" dt="2024-03-05T23:21:09.672" v="10949" actId="1076"/>
          <ac:spMkLst>
            <pc:docMk/>
            <pc:sldMk cId="3398603812" sldId="290"/>
            <ac:spMk id="4" creationId="{E9F174EA-C1A8-EC5D-2124-E7BEAACA439F}"/>
          </ac:spMkLst>
        </pc:spChg>
        <pc:picChg chg="add mod ord">
          <ac:chgData name="Stephen Tisch" userId="42b3957d-8e16-4ce6-84b8-39432743ad7d" providerId="ADAL" clId="{5A03C6B0-F584-4D1E-9F81-020ACF59D235}" dt="2024-03-07T02:31:54.753" v="10978" actId="1076"/>
          <ac:picMkLst>
            <pc:docMk/>
            <pc:sldMk cId="3398603812" sldId="290"/>
            <ac:picMk id="2" creationId="{5EDF8002-AEE6-6284-B184-F92CE4BE69C0}"/>
          </ac:picMkLst>
        </pc:picChg>
        <pc:picChg chg="del">
          <ac:chgData name="Stephen Tisch" userId="42b3957d-8e16-4ce6-84b8-39432743ad7d" providerId="ADAL" clId="{5A03C6B0-F584-4D1E-9F81-020ACF59D235}" dt="2024-01-29T02:26:55.692" v="6164" actId="478"/>
          <ac:picMkLst>
            <pc:docMk/>
            <pc:sldMk cId="3398603812" sldId="290"/>
            <ac:picMk id="14" creationId="{A8AAF7EE-1DC4-16F3-8A1D-7D2C874D7F49}"/>
          </ac:picMkLst>
        </pc:picChg>
        <pc:cxnChg chg="del">
          <ac:chgData name="Stephen Tisch" userId="42b3957d-8e16-4ce6-84b8-39432743ad7d" providerId="ADAL" clId="{5A03C6B0-F584-4D1E-9F81-020ACF59D235}" dt="2024-01-29T02:26:58.535" v="6165" actId="478"/>
          <ac:cxnSpMkLst>
            <pc:docMk/>
            <pc:sldMk cId="3398603812" sldId="290"/>
            <ac:cxnSpMk id="54" creationId="{0F6BC97D-C441-5EBF-7439-0374E7A059AE}"/>
          </ac:cxnSpMkLst>
        </pc:cxnChg>
      </pc:sldChg>
      <pc:sldChg chg="addSp delSp modSp add mod">
        <pc:chgData name="Stephen Tisch" userId="42b3957d-8e16-4ce6-84b8-39432743ad7d" providerId="ADAL" clId="{5A03C6B0-F584-4D1E-9F81-020ACF59D235}" dt="2024-02-28T22:23:42.401" v="9974" actId="14100"/>
        <pc:sldMkLst>
          <pc:docMk/>
          <pc:sldMk cId="2339423057" sldId="291"/>
        </pc:sldMkLst>
        <pc:spChg chg="mod">
          <ac:chgData name="Stephen Tisch" userId="42b3957d-8e16-4ce6-84b8-39432743ad7d" providerId="ADAL" clId="{5A03C6B0-F584-4D1E-9F81-020ACF59D235}" dt="2024-02-28T04:08:02.370" v="9517" actId="14100"/>
          <ac:spMkLst>
            <pc:docMk/>
            <pc:sldMk cId="2339423057" sldId="291"/>
            <ac:spMk id="3" creationId="{B7A8B6C7-C213-479C-5A8D-3D96A1554746}"/>
          </ac:spMkLst>
        </pc:spChg>
        <pc:spChg chg="add mod">
          <ac:chgData name="Stephen Tisch" userId="42b3957d-8e16-4ce6-84b8-39432743ad7d" providerId="ADAL" clId="{5A03C6B0-F584-4D1E-9F81-020ACF59D235}" dt="2024-02-28T22:23:42.401" v="9974" actId="14100"/>
          <ac:spMkLst>
            <pc:docMk/>
            <pc:sldMk cId="2339423057" sldId="291"/>
            <ac:spMk id="13" creationId="{1836C2CA-0ACF-DFAA-64A1-47842157B6F1}"/>
          </ac:spMkLst>
        </pc:spChg>
        <pc:spChg chg="mod">
          <ac:chgData name="Stephen Tisch" userId="42b3957d-8e16-4ce6-84b8-39432743ad7d" providerId="ADAL" clId="{5A03C6B0-F584-4D1E-9F81-020ACF59D235}" dt="2024-02-28T04:24:28.593" v="9851" actId="20577"/>
          <ac:spMkLst>
            <pc:docMk/>
            <pc:sldMk cId="2339423057" sldId="291"/>
            <ac:spMk id="16" creationId="{7F628B97-A9CF-B2D8-7A03-1347F419FB79}"/>
          </ac:spMkLst>
        </pc:spChg>
        <pc:picChg chg="add mod">
          <ac:chgData name="Stephen Tisch" userId="42b3957d-8e16-4ce6-84b8-39432743ad7d" providerId="ADAL" clId="{5A03C6B0-F584-4D1E-9F81-020ACF59D235}" dt="2024-02-28T04:22:51.408" v="9843" actId="1038"/>
          <ac:picMkLst>
            <pc:docMk/>
            <pc:sldMk cId="2339423057" sldId="291"/>
            <ac:picMk id="4" creationId="{B31F573E-5D6E-1EF2-D56E-258DEBCEC2DA}"/>
          </ac:picMkLst>
        </pc:picChg>
        <pc:picChg chg="del">
          <ac:chgData name="Stephen Tisch" userId="42b3957d-8e16-4ce6-84b8-39432743ad7d" providerId="ADAL" clId="{5A03C6B0-F584-4D1E-9F81-020ACF59D235}" dt="2024-02-28T04:15:33.484" v="9522" actId="478"/>
          <ac:picMkLst>
            <pc:docMk/>
            <pc:sldMk cId="2339423057" sldId="291"/>
            <ac:picMk id="5" creationId="{B9821B69-EA1C-9626-47F5-D9BCA075ACA9}"/>
          </ac:picMkLst>
        </pc:picChg>
        <pc:picChg chg="del">
          <ac:chgData name="Stephen Tisch" userId="42b3957d-8e16-4ce6-84b8-39432743ad7d" providerId="ADAL" clId="{5A03C6B0-F584-4D1E-9F81-020ACF59D235}" dt="2024-02-28T04:07:31.700" v="9511" actId="478"/>
          <ac:picMkLst>
            <pc:docMk/>
            <pc:sldMk cId="2339423057" sldId="291"/>
            <ac:picMk id="11" creationId="{4CE2E2EC-F0EE-BFC0-88D0-5837D09DA05A}"/>
          </ac:picMkLst>
        </pc:picChg>
        <pc:picChg chg="del">
          <ac:chgData name="Stephen Tisch" userId="42b3957d-8e16-4ce6-84b8-39432743ad7d" providerId="ADAL" clId="{5A03C6B0-F584-4D1E-9F81-020ACF59D235}" dt="2024-02-28T04:07:34.521" v="9512" actId="478"/>
          <ac:picMkLst>
            <pc:docMk/>
            <pc:sldMk cId="2339423057" sldId="291"/>
            <ac:picMk id="12" creationId="{8A276D6B-7D90-366B-3C5B-EC53454DA830}"/>
          </ac:picMkLst>
        </pc:picChg>
        <pc:picChg chg="del">
          <ac:chgData name="Stephen Tisch" userId="42b3957d-8e16-4ce6-84b8-39432743ad7d" providerId="ADAL" clId="{5A03C6B0-F584-4D1E-9F81-020ACF59D235}" dt="2024-02-28T04:07:36.299" v="9513" actId="478"/>
          <ac:picMkLst>
            <pc:docMk/>
            <pc:sldMk cId="2339423057" sldId="291"/>
            <ac:picMk id="15" creationId="{99FC120A-CC99-8B61-72B2-13B6A067E84B}"/>
          </ac:picMkLst>
        </pc:picChg>
      </pc:sldChg>
    </pc:docChg>
  </pc:docChgLst>
  <pc:docChgLst>
    <pc:chgData name="Alice Wards" userId="S::alice.wards@nzqa.govt.nz::d0e2cf93-c512-4174-8839-addc4256bfe8" providerId="AD" clId="Web-{E1B529ED-DEF3-02B1-365C-989D46516CCD}"/>
    <pc:docChg chg="modSld">
      <pc:chgData name="Alice Wards" userId="S::alice.wards@nzqa.govt.nz::d0e2cf93-c512-4174-8839-addc4256bfe8" providerId="AD" clId="Web-{E1B529ED-DEF3-02B1-365C-989D46516CCD}" dt="2024-05-07T22:35:29.147" v="97" actId="20577"/>
      <pc:docMkLst>
        <pc:docMk/>
      </pc:docMkLst>
      <pc:sldChg chg="delSp modSp">
        <pc:chgData name="Alice Wards" userId="S::alice.wards@nzqa.govt.nz::d0e2cf93-c512-4174-8839-addc4256bfe8" providerId="AD" clId="Web-{E1B529ED-DEF3-02B1-365C-989D46516CCD}" dt="2024-05-07T22:32:30.033" v="11"/>
        <pc:sldMkLst>
          <pc:docMk/>
          <pc:sldMk cId="2586649727" sldId="296"/>
        </pc:sldMkLst>
        <pc:spChg chg="mod">
          <ac:chgData name="Alice Wards" userId="S::alice.wards@nzqa.govt.nz::d0e2cf93-c512-4174-8839-addc4256bfe8" providerId="AD" clId="Web-{E1B529ED-DEF3-02B1-365C-989D46516CCD}" dt="2024-05-07T22:32:02.533" v="4" actId="20577"/>
          <ac:spMkLst>
            <pc:docMk/>
            <pc:sldMk cId="2586649727" sldId="296"/>
            <ac:spMk id="3" creationId="{A5C15ABD-80D5-F884-7B1D-CA7A6113774B}"/>
          </ac:spMkLst>
        </pc:spChg>
        <pc:picChg chg="del">
          <ac:chgData name="Alice Wards" userId="S::alice.wards@nzqa.govt.nz::d0e2cf93-c512-4174-8839-addc4256bfe8" providerId="AD" clId="Web-{E1B529ED-DEF3-02B1-365C-989D46516CCD}" dt="2024-05-07T22:32:13.048" v="8"/>
          <ac:picMkLst>
            <pc:docMk/>
            <pc:sldMk cId="2586649727" sldId="296"/>
            <ac:picMk id="8" creationId="{55AD620C-7B1C-0F42-A593-82B5704EFF70}"/>
          </ac:picMkLst>
        </pc:picChg>
        <pc:picChg chg="del">
          <ac:chgData name="Alice Wards" userId="S::alice.wards@nzqa.govt.nz::d0e2cf93-c512-4174-8839-addc4256bfe8" providerId="AD" clId="Web-{E1B529ED-DEF3-02B1-365C-989D46516CCD}" dt="2024-05-07T22:32:30.033" v="11"/>
          <ac:picMkLst>
            <pc:docMk/>
            <pc:sldMk cId="2586649727" sldId="296"/>
            <ac:picMk id="12" creationId="{4FCB5343-9779-5364-2E81-AFB99CEE5CF5}"/>
          </ac:picMkLst>
        </pc:picChg>
      </pc:sldChg>
      <pc:sldChg chg="addSp modSp">
        <pc:chgData name="Alice Wards" userId="S::alice.wards@nzqa.govt.nz::d0e2cf93-c512-4174-8839-addc4256bfe8" providerId="AD" clId="Web-{E1B529ED-DEF3-02B1-365C-989D46516CCD}" dt="2024-05-07T22:35:29.147" v="97" actId="20577"/>
        <pc:sldMkLst>
          <pc:docMk/>
          <pc:sldMk cId="849916543" sldId="299"/>
        </pc:sldMkLst>
        <pc:spChg chg="mod">
          <ac:chgData name="Alice Wards" userId="S::alice.wards@nzqa.govt.nz::d0e2cf93-c512-4174-8839-addc4256bfe8" providerId="AD" clId="Web-{E1B529ED-DEF3-02B1-365C-989D46516CCD}" dt="2024-05-07T22:35:29.147" v="97" actId="20577"/>
          <ac:spMkLst>
            <pc:docMk/>
            <pc:sldMk cId="849916543" sldId="299"/>
            <ac:spMk id="3" creationId="{A5C15ABD-80D5-F884-7B1D-CA7A6113774B}"/>
          </ac:spMkLst>
        </pc:spChg>
        <pc:picChg chg="add mod">
          <ac:chgData name="Alice Wards" userId="S::alice.wards@nzqa.govt.nz::d0e2cf93-c512-4174-8839-addc4256bfe8" providerId="AD" clId="Web-{E1B529ED-DEF3-02B1-365C-989D46516CCD}" dt="2024-05-07T22:33:08.972" v="29" actId="1076"/>
          <ac:picMkLst>
            <pc:docMk/>
            <pc:sldMk cId="849916543" sldId="299"/>
            <ac:picMk id="2" creationId="{FF613542-1F1F-FB8C-748B-C9E2E43F89FE}"/>
          </ac:picMkLst>
        </pc:picChg>
        <pc:picChg chg="add mod">
          <ac:chgData name="Alice Wards" userId="S::alice.wards@nzqa.govt.nz::d0e2cf93-c512-4174-8839-addc4256bfe8" providerId="AD" clId="Web-{E1B529ED-DEF3-02B1-365C-989D46516CCD}" dt="2024-05-07T22:33:12.394" v="30" actId="1076"/>
          <ac:picMkLst>
            <pc:docMk/>
            <pc:sldMk cId="849916543" sldId="299"/>
            <ac:picMk id="4" creationId="{7FD93E37-E86E-047C-B68D-F1F1059A9BAD}"/>
          </ac:picMkLst>
        </pc:picChg>
      </pc:sldChg>
    </pc:docChg>
  </pc:docChgLst>
  <pc:docChgLst>
    <pc:chgData name="Stephen Tisch" userId="42b3957d-8e16-4ce6-84b8-39432743ad7d" providerId="ADAL" clId="{7F3FB1C0-A106-494A-93DD-337F3818DD3C}"/>
    <pc:docChg chg="undo redo custSel addSld delSld modSld sldOrd">
      <pc:chgData name="Stephen Tisch" userId="42b3957d-8e16-4ce6-84b8-39432743ad7d" providerId="ADAL" clId="{7F3FB1C0-A106-494A-93DD-337F3818DD3C}" dt="2024-03-22T02:22:03.997" v="6263" actId="20577"/>
      <pc:docMkLst>
        <pc:docMk/>
      </pc:docMkLst>
      <pc:sldChg chg="modSp mod">
        <pc:chgData name="Stephen Tisch" userId="42b3957d-8e16-4ce6-84b8-39432743ad7d" providerId="ADAL" clId="{7F3FB1C0-A106-494A-93DD-337F3818DD3C}" dt="2024-03-22T00:45:57.170" v="6158" actId="20577"/>
        <pc:sldMkLst>
          <pc:docMk/>
          <pc:sldMk cId="1525985876" sldId="256"/>
        </pc:sldMkLst>
        <pc:spChg chg="mod">
          <ac:chgData name="Stephen Tisch" userId="42b3957d-8e16-4ce6-84b8-39432743ad7d" providerId="ADAL" clId="{7F3FB1C0-A106-494A-93DD-337F3818DD3C}" dt="2024-03-22T00:45:57.170" v="6158" actId="20577"/>
          <ac:spMkLst>
            <pc:docMk/>
            <pc:sldMk cId="1525985876" sldId="256"/>
            <ac:spMk id="3" creationId="{A5C15ABD-80D5-F884-7B1D-CA7A6113774B}"/>
          </ac:spMkLst>
        </pc:spChg>
      </pc:sldChg>
      <pc:sldChg chg="addSp modSp mod">
        <pc:chgData name="Stephen Tisch" userId="42b3957d-8e16-4ce6-84b8-39432743ad7d" providerId="ADAL" clId="{7F3FB1C0-A106-494A-93DD-337F3818DD3C}" dt="2024-03-18T02:30:43.398" v="2294" actId="1037"/>
        <pc:sldMkLst>
          <pc:docMk/>
          <pc:sldMk cId="3300579475" sldId="260"/>
        </pc:sldMkLst>
        <pc:spChg chg="mod">
          <ac:chgData name="Stephen Tisch" userId="42b3957d-8e16-4ce6-84b8-39432743ad7d" providerId="ADAL" clId="{7F3FB1C0-A106-494A-93DD-337F3818DD3C}" dt="2024-03-17T23:58:00.549" v="2076" actId="113"/>
          <ac:spMkLst>
            <pc:docMk/>
            <pc:sldMk cId="3300579475" sldId="260"/>
            <ac:spMk id="3" creationId="{A5C15ABD-80D5-F884-7B1D-CA7A6113774B}"/>
          </ac:spMkLst>
        </pc:spChg>
        <pc:spChg chg="add mod">
          <ac:chgData name="Stephen Tisch" userId="42b3957d-8e16-4ce6-84b8-39432743ad7d" providerId="ADAL" clId="{7F3FB1C0-A106-494A-93DD-337F3818DD3C}" dt="2024-03-18T02:30:43.398" v="2294" actId="1037"/>
          <ac:spMkLst>
            <pc:docMk/>
            <pc:sldMk cId="3300579475" sldId="260"/>
            <ac:spMk id="8" creationId="{98013877-8DCA-8E43-1AC3-4B755C34B898}"/>
          </ac:spMkLst>
        </pc:spChg>
        <pc:picChg chg="mod">
          <ac:chgData name="Stephen Tisch" userId="42b3957d-8e16-4ce6-84b8-39432743ad7d" providerId="ADAL" clId="{7F3FB1C0-A106-494A-93DD-337F3818DD3C}" dt="2024-03-14T02:03:41.837" v="1723" actId="1076"/>
          <ac:picMkLst>
            <pc:docMk/>
            <pc:sldMk cId="3300579475" sldId="260"/>
            <ac:picMk id="2" creationId="{1695CB00-6BA9-8C5C-BFEE-A40BA1B24560}"/>
          </ac:picMkLst>
        </pc:picChg>
        <pc:picChg chg="mod">
          <ac:chgData name="Stephen Tisch" userId="42b3957d-8e16-4ce6-84b8-39432743ad7d" providerId="ADAL" clId="{7F3FB1C0-A106-494A-93DD-337F3818DD3C}" dt="2024-03-14T02:03:25.402" v="1719" actId="1076"/>
          <ac:picMkLst>
            <pc:docMk/>
            <pc:sldMk cId="3300579475" sldId="260"/>
            <ac:picMk id="4" creationId="{1F1C444A-E11E-19FF-ECA8-992BE1DA998E}"/>
          </ac:picMkLst>
        </pc:picChg>
      </pc:sldChg>
      <pc:sldChg chg="addSp delSp modSp mod ord">
        <pc:chgData name="Stephen Tisch" userId="42b3957d-8e16-4ce6-84b8-39432743ad7d" providerId="ADAL" clId="{7F3FB1C0-A106-494A-93DD-337F3818DD3C}" dt="2024-03-22T00:41:55.909" v="6144" actId="20577"/>
        <pc:sldMkLst>
          <pc:docMk/>
          <pc:sldMk cId="3823792586" sldId="265"/>
        </pc:sldMkLst>
        <pc:spChg chg="del mod">
          <ac:chgData name="Stephen Tisch" userId="42b3957d-8e16-4ce6-84b8-39432743ad7d" providerId="ADAL" clId="{7F3FB1C0-A106-494A-93DD-337F3818DD3C}" dt="2024-03-18T02:41:19.142" v="2400" actId="478"/>
          <ac:spMkLst>
            <pc:docMk/>
            <pc:sldMk cId="3823792586" sldId="265"/>
            <ac:spMk id="3" creationId="{A5C15ABD-80D5-F884-7B1D-CA7A6113774B}"/>
          </ac:spMkLst>
        </pc:spChg>
        <pc:spChg chg="add del mod">
          <ac:chgData name="Stephen Tisch" userId="42b3957d-8e16-4ce6-84b8-39432743ad7d" providerId="ADAL" clId="{7F3FB1C0-A106-494A-93DD-337F3818DD3C}" dt="2024-03-18T02:41:25.053" v="2401" actId="478"/>
          <ac:spMkLst>
            <pc:docMk/>
            <pc:sldMk cId="3823792586" sldId="265"/>
            <ac:spMk id="8" creationId="{C639B8B6-4BF5-33D5-D34D-77C3EC0A99D9}"/>
          </ac:spMkLst>
        </pc:spChg>
        <pc:graphicFrameChg chg="mod modGraphic">
          <ac:chgData name="Stephen Tisch" userId="42b3957d-8e16-4ce6-84b8-39432743ad7d" providerId="ADAL" clId="{7F3FB1C0-A106-494A-93DD-337F3818DD3C}" dt="2024-03-22T00:41:55.909" v="6144" actId="20577"/>
          <ac:graphicFrameMkLst>
            <pc:docMk/>
            <pc:sldMk cId="3823792586" sldId="265"/>
            <ac:graphicFrameMk id="2" creationId="{531A19B7-088C-5FBB-4E84-5BF0FF1F4919}"/>
          </ac:graphicFrameMkLst>
        </pc:graphicFrameChg>
      </pc:sldChg>
      <pc:sldChg chg="delSp del mod">
        <pc:chgData name="Stephen Tisch" userId="42b3957d-8e16-4ce6-84b8-39432743ad7d" providerId="ADAL" clId="{7F3FB1C0-A106-494A-93DD-337F3818DD3C}" dt="2024-03-13T00:46:30.472" v="890" actId="2696"/>
        <pc:sldMkLst>
          <pc:docMk/>
          <pc:sldMk cId="2508115301" sldId="267"/>
        </pc:sldMkLst>
        <pc:spChg chg="del">
          <ac:chgData name="Stephen Tisch" userId="42b3957d-8e16-4ce6-84b8-39432743ad7d" providerId="ADAL" clId="{7F3FB1C0-A106-494A-93DD-337F3818DD3C}" dt="2024-03-12T21:23:31.546" v="237" actId="478"/>
          <ac:spMkLst>
            <pc:docMk/>
            <pc:sldMk cId="2508115301" sldId="267"/>
            <ac:spMk id="5" creationId="{91901199-C82E-5AA8-152D-5B436B351238}"/>
          </ac:spMkLst>
        </pc:spChg>
      </pc:sldChg>
      <pc:sldChg chg="delSp modSp mod setBg">
        <pc:chgData name="Stephen Tisch" userId="42b3957d-8e16-4ce6-84b8-39432743ad7d" providerId="ADAL" clId="{7F3FB1C0-A106-494A-93DD-337F3818DD3C}" dt="2024-03-18T23:30:14.631" v="4617" actId="1076"/>
        <pc:sldMkLst>
          <pc:docMk/>
          <pc:sldMk cId="3846447226" sldId="272"/>
        </pc:sldMkLst>
        <pc:spChg chg="mod">
          <ac:chgData name="Stephen Tisch" userId="42b3957d-8e16-4ce6-84b8-39432743ad7d" providerId="ADAL" clId="{7F3FB1C0-A106-494A-93DD-337F3818DD3C}" dt="2024-03-18T23:30:14.631" v="4617" actId="1076"/>
          <ac:spMkLst>
            <pc:docMk/>
            <pc:sldMk cId="3846447226" sldId="272"/>
            <ac:spMk id="3" creationId="{A5C15ABD-80D5-F884-7B1D-CA7A6113774B}"/>
          </ac:spMkLst>
        </pc:spChg>
        <pc:spChg chg="del mod">
          <ac:chgData name="Stephen Tisch" userId="42b3957d-8e16-4ce6-84b8-39432743ad7d" providerId="ADAL" clId="{7F3FB1C0-A106-494A-93DD-337F3818DD3C}" dt="2024-03-18T02:10:45.649" v="2227" actId="478"/>
          <ac:spMkLst>
            <pc:docMk/>
            <pc:sldMk cId="3846447226" sldId="272"/>
            <ac:spMk id="10" creationId="{8DD1E662-A56C-C4C0-03E7-B1F5FB964E03}"/>
          </ac:spMkLst>
        </pc:spChg>
        <pc:picChg chg="mod">
          <ac:chgData name="Stephen Tisch" userId="42b3957d-8e16-4ce6-84b8-39432743ad7d" providerId="ADAL" clId="{7F3FB1C0-A106-494A-93DD-337F3818DD3C}" dt="2024-03-18T02:10:52.313" v="2229" actId="1076"/>
          <ac:picMkLst>
            <pc:docMk/>
            <pc:sldMk cId="3846447226" sldId="272"/>
            <ac:picMk id="5" creationId="{BCD9D14D-2C7B-8020-7507-5593E13AF024}"/>
          </ac:picMkLst>
        </pc:picChg>
        <pc:picChg chg="del mod">
          <ac:chgData name="Stephen Tisch" userId="42b3957d-8e16-4ce6-84b8-39432743ad7d" providerId="ADAL" clId="{7F3FB1C0-A106-494A-93DD-337F3818DD3C}" dt="2024-03-18T02:10:37.239" v="2224" actId="478"/>
          <ac:picMkLst>
            <pc:docMk/>
            <pc:sldMk cId="3846447226" sldId="272"/>
            <ac:picMk id="11" creationId="{46F2AE3E-7579-683C-7C9E-DEFF7EB4821C}"/>
          </ac:picMkLst>
        </pc:picChg>
      </pc:sldChg>
      <pc:sldChg chg="ord">
        <pc:chgData name="Stephen Tisch" userId="42b3957d-8e16-4ce6-84b8-39432743ad7d" providerId="ADAL" clId="{7F3FB1C0-A106-494A-93DD-337F3818DD3C}" dt="2024-03-18T21:30:29.111" v="3036"/>
        <pc:sldMkLst>
          <pc:docMk/>
          <pc:sldMk cId="1814859372" sldId="273"/>
        </pc:sldMkLst>
      </pc:sldChg>
      <pc:sldChg chg="delSp modSp mod">
        <pc:chgData name="Stephen Tisch" userId="42b3957d-8e16-4ce6-84b8-39432743ad7d" providerId="ADAL" clId="{7F3FB1C0-A106-494A-93DD-337F3818DD3C}" dt="2024-03-18T22:56:30.175" v="4108" actId="20577"/>
        <pc:sldMkLst>
          <pc:docMk/>
          <pc:sldMk cId="499791686" sldId="276"/>
        </pc:sldMkLst>
        <pc:spChg chg="mod">
          <ac:chgData name="Stephen Tisch" userId="42b3957d-8e16-4ce6-84b8-39432743ad7d" providerId="ADAL" clId="{7F3FB1C0-A106-494A-93DD-337F3818DD3C}" dt="2024-03-18T22:56:30.175" v="4108" actId="20577"/>
          <ac:spMkLst>
            <pc:docMk/>
            <pc:sldMk cId="499791686" sldId="276"/>
            <ac:spMk id="3" creationId="{A5C15ABD-80D5-F884-7B1D-CA7A6113774B}"/>
          </ac:spMkLst>
        </pc:spChg>
        <pc:spChg chg="mod">
          <ac:chgData name="Stephen Tisch" userId="42b3957d-8e16-4ce6-84b8-39432743ad7d" providerId="ADAL" clId="{7F3FB1C0-A106-494A-93DD-337F3818DD3C}" dt="2024-03-13T21:14:37.672" v="1213" actId="1035"/>
          <ac:spMkLst>
            <pc:docMk/>
            <pc:sldMk cId="499791686" sldId="276"/>
            <ac:spMk id="10" creationId="{21D7C529-9AF0-271B-F6D4-8E603BD80E68}"/>
          </ac:spMkLst>
        </pc:spChg>
        <pc:picChg chg="del">
          <ac:chgData name="Stephen Tisch" userId="42b3957d-8e16-4ce6-84b8-39432743ad7d" providerId="ADAL" clId="{7F3FB1C0-A106-494A-93DD-337F3818DD3C}" dt="2024-03-13T21:13:24.453" v="1163" actId="478"/>
          <ac:picMkLst>
            <pc:docMk/>
            <pc:sldMk cId="499791686" sldId="276"/>
            <ac:picMk id="4" creationId="{6C80EAAB-9CD1-56E2-152C-505237FEA808}"/>
          </ac:picMkLst>
        </pc:picChg>
        <pc:picChg chg="mod">
          <ac:chgData name="Stephen Tisch" userId="42b3957d-8e16-4ce6-84b8-39432743ad7d" providerId="ADAL" clId="{7F3FB1C0-A106-494A-93DD-337F3818DD3C}" dt="2024-03-13T21:14:37.672" v="1213" actId="1035"/>
          <ac:picMkLst>
            <pc:docMk/>
            <pc:sldMk cId="499791686" sldId="276"/>
            <ac:picMk id="1026" creationId="{B63A05E4-3703-4165-E3F3-3605A3BFB14A}"/>
          </ac:picMkLst>
        </pc:picChg>
      </pc:sldChg>
      <pc:sldChg chg="modSp mod ord">
        <pc:chgData name="Stephen Tisch" userId="42b3957d-8e16-4ce6-84b8-39432743ad7d" providerId="ADAL" clId="{7F3FB1C0-A106-494A-93DD-337F3818DD3C}" dt="2024-03-18T21:31:28.383" v="3040"/>
        <pc:sldMkLst>
          <pc:docMk/>
          <pc:sldMk cId="1613242637" sldId="283"/>
        </pc:sldMkLst>
        <pc:spChg chg="mod">
          <ac:chgData name="Stephen Tisch" userId="42b3957d-8e16-4ce6-84b8-39432743ad7d" providerId="ADAL" clId="{7F3FB1C0-A106-494A-93DD-337F3818DD3C}" dt="2024-03-18T02:35:48.831" v="2396" actId="20577"/>
          <ac:spMkLst>
            <pc:docMk/>
            <pc:sldMk cId="1613242637" sldId="283"/>
            <ac:spMk id="19" creationId="{12F6B83F-796D-8AF8-2B7D-4B2CFAB16178}"/>
          </ac:spMkLst>
        </pc:spChg>
      </pc:sldChg>
      <pc:sldChg chg="addSp delSp modSp mod">
        <pc:chgData name="Stephen Tisch" userId="42b3957d-8e16-4ce6-84b8-39432743ad7d" providerId="ADAL" clId="{7F3FB1C0-A106-494A-93DD-337F3818DD3C}" dt="2024-03-14T21:21:55.299" v="1890" actId="1036"/>
        <pc:sldMkLst>
          <pc:docMk/>
          <pc:sldMk cId="310890071" sldId="284"/>
        </pc:sldMkLst>
        <pc:spChg chg="mod">
          <ac:chgData name="Stephen Tisch" userId="42b3957d-8e16-4ce6-84b8-39432743ad7d" providerId="ADAL" clId="{7F3FB1C0-A106-494A-93DD-337F3818DD3C}" dt="2024-03-14T21:21:55.299" v="1890" actId="1036"/>
          <ac:spMkLst>
            <pc:docMk/>
            <pc:sldMk cId="310890071" sldId="284"/>
            <ac:spMk id="2" creationId="{91E6EF88-2681-B621-15D4-D67A444D2B74}"/>
          </ac:spMkLst>
        </pc:spChg>
        <pc:spChg chg="mod">
          <ac:chgData name="Stephen Tisch" userId="42b3957d-8e16-4ce6-84b8-39432743ad7d" providerId="ADAL" clId="{7F3FB1C0-A106-494A-93DD-337F3818DD3C}" dt="2024-03-11T02:09:50.512" v="229" actId="20577"/>
          <ac:spMkLst>
            <pc:docMk/>
            <pc:sldMk cId="310890071" sldId="284"/>
            <ac:spMk id="3" creationId="{A5C15ABD-80D5-F884-7B1D-CA7A6113774B}"/>
          </ac:spMkLst>
        </pc:spChg>
        <pc:picChg chg="mod">
          <ac:chgData name="Stephen Tisch" userId="42b3957d-8e16-4ce6-84b8-39432743ad7d" providerId="ADAL" clId="{7F3FB1C0-A106-494A-93DD-337F3818DD3C}" dt="2024-03-11T02:00:16.874" v="23" actId="1076"/>
          <ac:picMkLst>
            <pc:docMk/>
            <pc:sldMk cId="310890071" sldId="284"/>
            <ac:picMk id="10" creationId="{6C43E427-83D8-462D-629E-B4904EB763DE}"/>
          </ac:picMkLst>
        </pc:picChg>
        <pc:picChg chg="add del mod">
          <ac:chgData name="Stephen Tisch" userId="42b3957d-8e16-4ce6-84b8-39432743ad7d" providerId="ADAL" clId="{7F3FB1C0-A106-494A-93DD-337F3818DD3C}" dt="2024-03-11T01:56:02.612" v="8" actId="478"/>
          <ac:picMkLst>
            <pc:docMk/>
            <pc:sldMk cId="310890071" sldId="284"/>
            <ac:picMk id="11" creationId="{63D6BDDF-66C7-3A55-00FB-2113FE95437E}"/>
          </ac:picMkLst>
        </pc:picChg>
        <pc:picChg chg="mod">
          <ac:chgData name="Stephen Tisch" userId="42b3957d-8e16-4ce6-84b8-39432743ad7d" providerId="ADAL" clId="{7F3FB1C0-A106-494A-93DD-337F3818DD3C}" dt="2024-03-11T02:25:45.836" v="233" actId="1076"/>
          <ac:picMkLst>
            <pc:docMk/>
            <pc:sldMk cId="310890071" sldId="284"/>
            <ac:picMk id="12" creationId="{531149E4-FC01-86F6-7568-AEE9FE448C19}"/>
          </ac:picMkLst>
        </pc:picChg>
        <pc:picChg chg="add mod">
          <ac:chgData name="Stephen Tisch" userId="42b3957d-8e16-4ce6-84b8-39432743ad7d" providerId="ADAL" clId="{7F3FB1C0-A106-494A-93DD-337F3818DD3C}" dt="2024-03-11T02:04:39.912" v="197" actId="1076"/>
          <ac:picMkLst>
            <pc:docMk/>
            <pc:sldMk cId="310890071" sldId="284"/>
            <ac:picMk id="14" creationId="{66D76152-DC80-4F99-9F5C-990F3217257E}"/>
          </ac:picMkLst>
        </pc:picChg>
      </pc:sldChg>
      <pc:sldChg chg="addSp delSp modSp mod">
        <pc:chgData name="Stephen Tisch" userId="42b3957d-8e16-4ce6-84b8-39432743ad7d" providerId="ADAL" clId="{7F3FB1C0-A106-494A-93DD-337F3818DD3C}" dt="2024-03-21T03:19:56.065" v="4751" actId="20577"/>
        <pc:sldMkLst>
          <pc:docMk/>
          <pc:sldMk cId="424311667" sldId="285"/>
        </pc:sldMkLst>
        <pc:spChg chg="mod">
          <ac:chgData name="Stephen Tisch" userId="42b3957d-8e16-4ce6-84b8-39432743ad7d" providerId="ADAL" clId="{7F3FB1C0-A106-494A-93DD-337F3818DD3C}" dt="2024-03-18T23:08:11.053" v="4260" actId="14100"/>
          <ac:spMkLst>
            <pc:docMk/>
            <pc:sldMk cId="424311667" sldId="285"/>
            <ac:spMk id="3" creationId="{A5C15ABD-80D5-F884-7B1D-CA7A6113774B}"/>
          </ac:spMkLst>
        </pc:spChg>
        <pc:spChg chg="del mod">
          <ac:chgData name="Stephen Tisch" userId="42b3957d-8e16-4ce6-84b8-39432743ad7d" providerId="ADAL" clId="{7F3FB1C0-A106-494A-93DD-337F3818DD3C}" dt="2024-03-18T22:21:15.954" v="3327" actId="478"/>
          <ac:spMkLst>
            <pc:docMk/>
            <pc:sldMk cId="424311667" sldId="285"/>
            <ac:spMk id="4" creationId="{027E125D-CC3B-2752-766E-38782BAF8702}"/>
          </ac:spMkLst>
        </pc:spChg>
        <pc:spChg chg="add mod">
          <ac:chgData name="Stephen Tisch" userId="42b3957d-8e16-4ce6-84b8-39432743ad7d" providerId="ADAL" clId="{7F3FB1C0-A106-494A-93DD-337F3818DD3C}" dt="2024-03-21T03:19:56.065" v="4751" actId="20577"/>
          <ac:spMkLst>
            <pc:docMk/>
            <pc:sldMk cId="424311667" sldId="285"/>
            <ac:spMk id="14" creationId="{04A09C4D-2279-62AD-A58C-9FCF473DF2CE}"/>
          </ac:spMkLst>
        </pc:spChg>
        <pc:picChg chg="add mod">
          <ac:chgData name="Stephen Tisch" userId="42b3957d-8e16-4ce6-84b8-39432743ad7d" providerId="ADAL" clId="{7F3FB1C0-A106-494A-93DD-337F3818DD3C}" dt="2024-03-18T23:11:57.286" v="4439" actId="1076"/>
          <ac:picMkLst>
            <pc:docMk/>
            <pc:sldMk cId="424311667" sldId="285"/>
            <ac:picMk id="12" creationId="{203DECE4-70B3-8A98-BE13-C8EE58AA274D}"/>
          </ac:picMkLst>
        </pc:picChg>
        <pc:picChg chg="del mod">
          <ac:chgData name="Stephen Tisch" userId="42b3957d-8e16-4ce6-84b8-39432743ad7d" providerId="ADAL" clId="{7F3FB1C0-A106-494A-93DD-337F3818DD3C}" dt="2024-03-18T22:27:41.094" v="3384" actId="478"/>
          <ac:picMkLst>
            <pc:docMk/>
            <pc:sldMk cId="424311667" sldId="285"/>
            <ac:picMk id="13" creationId="{D3A1AD1C-E787-3930-6DCD-437D11DF1139}"/>
          </ac:picMkLst>
        </pc:picChg>
        <pc:cxnChg chg="del mod">
          <ac:chgData name="Stephen Tisch" userId="42b3957d-8e16-4ce6-84b8-39432743ad7d" providerId="ADAL" clId="{7F3FB1C0-A106-494A-93DD-337F3818DD3C}" dt="2024-03-18T22:27:45.520" v="3385" actId="478"/>
          <ac:cxnSpMkLst>
            <pc:docMk/>
            <pc:sldMk cId="424311667" sldId="285"/>
            <ac:cxnSpMk id="17" creationId="{199C6526-4D83-9AE7-E88F-632F949A3186}"/>
          </ac:cxnSpMkLst>
        </pc:cxnChg>
      </pc:sldChg>
      <pc:sldChg chg="addSp delSp modSp mod">
        <pc:chgData name="Stephen Tisch" userId="42b3957d-8e16-4ce6-84b8-39432743ad7d" providerId="ADAL" clId="{7F3FB1C0-A106-494A-93DD-337F3818DD3C}" dt="2024-03-22T00:44:39.222" v="6150" actId="207"/>
        <pc:sldMkLst>
          <pc:docMk/>
          <pc:sldMk cId="3886530948" sldId="287"/>
        </pc:sldMkLst>
        <pc:spChg chg="mod">
          <ac:chgData name="Stephen Tisch" userId="42b3957d-8e16-4ce6-84b8-39432743ad7d" providerId="ADAL" clId="{7F3FB1C0-A106-494A-93DD-337F3818DD3C}" dt="2024-03-18T23:00:49.443" v="4243" actId="14100"/>
          <ac:spMkLst>
            <pc:docMk/>
            <pc:sldMk cId="3886530948" sldId="287"/>
            <ac:spMk id="3" creationId="{A5C15ABD-80D5-F884-7B1D-CA7A6113774B}"/>
          </ac:spMkLst>
        </pc:spChg>
        <pc:spChg chg="mod">
          <ac:chgData name="Stephen Tisch" userId="42b3957d-8e16-4ce6-84b8-39432743ad7d" providerId="ADAL" clId="{7F3FB1C0-A106-494A-93DD-337F3818DD3C}" dt="2024-03-22T00:44:39.222" v="6150" actId="207"/>
          <ac:spMkLst>
            <pc:docMk/>
            <pc:sldMk cId="3886530948" sldId="287"/>
            <ac:spMk id="16" creationId="{C3FC4DB5-327F-BCBA-3C40-16302051FFB6}"/>
          </ac:spMkLst>
        </pc:spChg>
        <pc:picChg chg="add mod">
          <ac:chgData name="Stephen Tisch" userId="42b3957d-8e16-4ce6-84b8-39432743ad7d" providerId="ADAL" clId="{7F3FB1C0-A106-494A-93DD-337F3818DD3C}" dt="2024-03-18T21:38:37.361" v="3118" actId="1076"/>
          <ac:picMkLst>
            <pc:docMk/>
            <pc:sldMk cId="3886530948" sldId="287"/>
            <ac:picMk id="2" creationId="{6F9B2F7E-2255-8D62-7554-6267CE51997F}"/>
          </ac:picMkLst>
        </pc:picChg>
        <pc:picChg chg="add mod">
          <ac:chgData name="Stephen Tisch" userId="42b3957d-8e16-4ce6-84b8-39432743ad7d" providerId="ADAL" clId="{7F3FB1C0-A106-494A-93DD-337F3818DD3C}" dt="2024-03-18T21:39:30.009" v="3147" actId="1037"/>
          <ac:picMkLst>
            <pc:docMk/>
            <pc:sldMk cId="3886530948" sldId="287"/>
            <ac:picMk id="4" creationId="{AF4FCB2A-A6E4-5C40-C0D1-3C62E3C2AEBD}"/>
          </ac:picMkLst>
        </pc:picChg>
        <pc:picChg chg="del">
          <ac:chgData name="Stephen Tisch" userId="42b3957d-8e16-4ce6-84b8-39432743ad7d" providerId="ADAL" clId="{7F3FB1C0-A106-494A-93DD-337F3818DD3C}" dt="2024-03-18T21:36:59.805" v="3043" actId="478"/>
          <ac:picMkLst>
            <pc:docMk/>
            <pc:sldMk cId="3886530948" sldId="287"/>
            <ac:picMk id="12" creationId="{A7035A52-3DBD-7DE8-BBE5-712F55FDDF4B}"/>
          </ac:picMkLst>
        </pc:picChg>
        <pc:picChg chg="mod">
          <ac:chgData name="Stephen Tisch" userId="42b3957d-8e16-4ce6-84b8-39432743ad7d" providerId="ADAL" clId="{7F3FB1C0-A106-494A-93DD-337F3818DD3C}" dt="2024-03-18T23:00:00.785" v="4240" actId="1076"/>
          <ac:picMkLst>
            <pc:docMk/>
            <pc:sldMk cId="3886530948" sldId="287"/>
            <ac:picMk id="15" creationId="{FE228FC6-4D95-F476-949D-600DFB097A31}"/>
          </ac:picMkLst>
        </pc:picChg>
      </pc:sldChg>
      <pc:sldChg chg="addSp delSp modSp mod">
        <pc:chgData name="Stephen Tisch" userId="42b3957d-8e16-4ce6-84b8-39432743ad7d" providerId="ADAL" clId="{7F3FB1C0-A106-494A-93DD-337F3818DD3C}" dt="2024-03-22T02:22:03.997" v="6263" actId="20577"/>
        <pc:sldMkLst>
          <pc:docMk/>
          <pc:sldMk cId="3598158147" sldId="288"/>
        </pc:sldMkLst>
        <pc:spChg chg="mod">
          <ac:chgData name="Stephen Tisch" userId="42b3957d-8e16-4ce6-84b8-39432743ad7d" providerId="ADAL" clId="{7F3FB1C0-A106-494A-93DD-337F3818DD3C}" dt="2024-03-22T02:22:03.997" v="6263" actId="20577"/>
          <ac:spMkLst>
            <pc:docMk/>
            <pc:sldMk cId="3598158147" sldId="288"/>
            <ac:spMk id="3" creationId="{A5C15ABD-80D5-F884-7B1D-CA7A6113774B}"/>
          </ac:spMkLst>
        </pc:spChg>
        <pc:spChg chg="del">
          <ac:chgData name="Stephen Tisch" userId="42b3957d-8e16-4ce6-84b8-39432743ad7d" providerId="ADAL" clId="{7F3FB1C0-A106-494A-93DD-337F3818DD3C}" dt="2024-03-12T21:49:53.418" v="244" actId="478"/>
          <ac:spMkLst>
            <pc:docMk/>
            <pc:sldMk cId="3598158147" sldId="288"/>
            <ac:spMk id="13" creationId="{C1899B52-001B-DAD9-E048-227A3EA4EFF8}"/>
          </ac:spMkLst>
        </pc:spChg>
        <pc:spChg chg="mod">
          <ac:chgData name="Stephen Tisch" userId="42b3957d-8e16-4ce6-84b8-39432743ad7d" providerId="ADAL" clId="{7F3FB1C0-A106-494A-93DD-337F3818DD3C}" dt="2024-03-21T22:33:26.508" v="4858" actId="207"/>
          <ac:spMkLst>
            <pc:docMk/>
            <pc:sldMk cId="3598158147" sldId="288"/>
            <ac:spMk id="15" creationId="{430AC333-957C-857F-5DA9-BE66C13B8080}"/>
          </ac:spMkLst>
        </pc:spChg>
        <pc:picChg chg="add mod">
          <ac:chgData name="Stephen Tisch" userId="42b3957d-8e16-4ce6-84b8-39432743ad7d" providerId="ADAL" clId="{7F3FB1C0-A106-494A-93DD-337F3818DD3C}" dt="2024-03-21T22:31:37.643" v="4840" actId="1038"/>
          <ac:picMkLst>
            <pc:docMk/>
            <pc:sldMk cId="3598158147" sldId="288"/>
            <ac:picMk id="4" creationId="{8C5E696F-B7A2-FE3D-2CCC-66C65CAC3619}"/>
          </ac:picMkLst>
        </pc:picChg>
        <pc:picChg chg="del mod">
          <ac:chgData name="Stephen Tisch" userId="42b3957d-8e16-4ce6-84b8-39432743ad7d" providerId="ADAL" clId="{7F3FB1C0-A106-494A-93DD-337F3818DD3C}" dt="2024-03-21T22:30:33.391" v="4801" actId="478"/>
          <ac:picMkLst>
            <pc:docMk/>
            <pc:sldMk cId="3598158147" sldId="288"/>
            <ac:picMk id="12" creationId="{2563A58E-2C89-2F13-75BD-2D26413EE446}"/>
          </ac:picMkLst>
        </pc:picChg>
        <pc:picChg chg="del mod">
          <ac:chgData name="Stephen Tisch" userId="42b3957d-8e16-4ce6-84b8-39432743ad7d" providerId="ADAL" clId="{7F3FB1C0-A106-494A-93DD-337F3818DD3C}" dt="2024-03-12T22:46:33.821" v="757" actId="478"/>
          <ac:picMkLst>
            <pc:docMk/>
            <pc:sldMk cId="3598158147" sldId="288"/>
            <ac:picMk id="16" creationId="{4919118B-D1C6-28AD-51E9-0D6908C41523}"/>
          </ac:picMkLst>
        </pc:picChg>
        <pc:picChg chg="add del mod">
          <ac:chgData name="Stephen Tisch" userId="42b3957d-8e16-4ce6-84b8-39432743ad7d" providerId="ADAL" clId="{7F3FB1C0-A106-494A-93DD-337F3818DD3C}" dt="2024-03-18T21:38:48.721" v="3125" actId="21"/>
          <ac:picMkLst>
            <pc:docMk/>
            <pc:sldMk cId="3598158147" sldId="288"/>
            <ac:picMk id="20" creationId="{95A435C9-2A84-4157-BA8A-96900BA06D67}"/>
          </ac:picMkLst>
        </pc:picChg>
        <pc:cxnChg chg="mod">
          <ac:chgData name="Stephen Tisch" userId="42b3957d-8e16-4ce6-84b8-39432743ad7d" providerId="ADAL" clId="{7F3FB1C0-A106-494A-93DD-337F3818DD3C}" dt="2024-03-21T22:31:52.645" v="4842" actId="14100"/>
          <ac:cxnSpMkLst>
            <pc:docMk/>
            <pc:sldMk cId="3598158147" sldId="288"/>
            <ac:cxnSpMk id="17" creationId="{E327985D-F1F8-1672-9FBD-1AF0D281C719}"/>
          </ac:cxnSpMkLst>
        </pc:cxnChg>
      </pc:sldChg>
      <pc:sldChg chg="addSp delSp modSp mod">
        <pc:chgData name="Stephen Tisch" userId="42b3957d-8e16-4ce6-84b8-39432743ad7d" providerId="ADAL" clId="{7F3FB1C0-A106-494A-93DD-337F3818DD3C}" dt="2024-03-22T01:53:13.610" v="6232" actId="20577"/>
        <pc:sldMkLst>
          <pc:docMk/>
          <pc:sldMk cId="3761350918" sldId="289"/>
        </pc:sldMkLst>
        <pc:spChg chg="add mod">
          <ac:chgData name="Stephen Tisch" userId="42b3957d-8e16-4ce6-84b8-39432743ad7d" providerId="ADAL" clId="{7F3FB1C0-A106-494A-93DD-337F3818DD3C}" dt="2024-03-22T01:53:13.610" v="6232" actId="20577"/>
          <ac:spMkLst>
            <pc:docMk/>
            <pc:sldMk cId="3761350918" sldId="289"/>
            <ac:spMk id="2" creationId="{130A8CA9-C720-9AAA-28A5-A9C2FB80C962}"/>
          </ac:spMkLst>
        </pc:spChg>
        <pc:spChg chg="mod">
          <ac:chgData name="Stephen Tisch" userId="42b3957d-8e16-4ce6-84b8-39432743ad7d" providerId="ADAL" clId="{7F3FB1C0-A106-494A-93DD-337F3818DD3C}" dt="2024-03-22T00:36:17.803" v="6118" actId="14100"/>
          <ac:spMkLst>
            <pc:docMk/>
            <pc:sldMk cId="3761350918" sldId="289"/>
            <ac:spMk id="3" creationId="{A5C15ABD-80D5-F884-7B1D-CA7A6113774B}"/>
          </ac:spMkLst>
        </pc:spChg>
        <pc:spChg chg="add mod">
          <ac:chgData name="Stephen Tisch" userId="42b3957d-8e16-4ce6-84b8-39432743ad7d" providerId="ADAL" clId="{7F3FB1C0-A106-494A-93DD-337F3818DD3C}" dt="2024-03-22T00:13:50.686" v="6062" actId="14100"/>
          <ac:spMkLst>
            <pc:docMk/>
            <pc:sldMk cId="3761350918" sldId="289"/>
            <ac:spMk id="15" creationId="{7C15F805-8C06-E8D0-4295-A498B317443A}"/>
          </ac:spMkLst>
        </pc:spChg>
        <pc:picChg chg="add mod">
          <ac:chgData name="Stephen Tisch" userId="42b3957d-8e16-4ce6-84b8-39432743ad7d" providerId="ADAL" clId="{7F3FB1C0-A106-494A-93DD-337F3818DD3C}" dt="2024-03-22T00:39:36.860" v="6136" actId="1038"/>
          <ac:picMkLst>
            <pc:docMk/>
            <pc:sldMk cId="3761350918" sldId="289"/>
            <ac:picMk id="10" creationId="{603BB4C8-35A0-0C6A-50E9-67E63EC357CA}"/>
          </ac:picMkLst>
        </pc:picChg>
        <pc:picChg chg="add del mod">
          <ac:chgData name="Stephen Tisch" userId="42b3957d-8e16-4ce6-84b8-39432743ad7d" providerId="ADAL" clId="{7F3FB1C0-A106-494A-93DD-337F3818DD3C}" dt="2024-03-21T23:13:21.276" v="5558" actId="478"/>
          <ac:picMkLst>
            <pc:docMk/>
            <pc:sldMk cId="3761350918" sldId="289"/>
            <ac:picMk id="12" creationId="{CE042EEE-79E2-6679-2D7A-92BAE13CE154}"/>
          </ac:picMkLst>
        </pc:picChg>
        <pc:picChg chg="add mod">
          <ac:chgData name="Stephen Tisch" userId="42b3957d-8e16-4ce6-84b8-39432743ad7d" providerId="ADAL" clId="{7F3FB1C0-A106-494A-93DD-337F3818DD3C}" dt="2024-03-22T00:14:17.188" v="6069" actId="1038"/>
          <ac:picMkLst>
            <pc:docMk/>
            <pc:sldMk cId="3761350918" sldId="289"/>
            <ac:picMk id="14" creationId="{A09C54E8-300C-42BB-E427-61ED0C10C950}"/>
          </ac:picMkLst>
        </pc:picChg>
      </pc:sldChg>
      <pc:sldChg chg="modSp mod">
        <pc:chgData name="Stephen Tisch" userId="42b3957d-8e16-4ce6-84b8-39432743ad7d" providerId="ADAL" clId="{7F3FB1C0-A106-494A-93DD-337F3818DD3C}" dt="2024-03-22T00:38:41.475" v="6126" actId="1035"/>
        <pc:sldMkLst>
          <pc:docMk/>
          <pc:sldMk cId="3398603812" sldId="290"/>
        </pc:sldMkLst>
        <pc:spChg chg="mod">
          <ac:chgData name="Stephen Tisch" userId="42b3957d-8e16-4ce6-84b8-39432743ad7d" providerId="ADAL" clId="{7F3FB1C0-A106-494A-93DD-337F3818DD3C}" dt="2024-03-22T00:37:58.906" v="6121" actId="20577"/>
          <ac:spMkLst>
            <pc:docMk/>
            <pc:sldMk cId="3398603812" sldId="290"/>
            <ac:spMk id="3" creationId="{A5C15ABD-80D5-F884-7B1D-CA7A6113774B}"/>
          </ac:spMkLst>
        </pc:spChg>
        <pc:spChg chg="mod">
          <ac:chgData name="Stephen Tisch" userId="42b3957d-8e16-4ce6-84b8-39432743ad7d" providerId="ADAL" clId="{7F3FB1C0-A106-494A-93DD-337F3818DD3C}" dt="2024-03-22T00:38:41.475" v="6126" actId="1035"/>
          <ac:spMkLst>
            <pc:docMk/>
            <pc:sldMk cId="3398603812" sldId="290"/>
            <ac:spMk id="4" creationId="{E9F174EA-C1A8-EC5D-2124-E7BEAACA439F}"/>
          </ac:spMkLst>
        </pc:spChg>
      </pc:sldChg>
      <pc:sldChg chg="addSp delSp modSp mod">
        <pc:chgData name="Stephen Tisch" userId="42b3957d-8e16-4ce6-84b8-39432743ad7d" providerId="ADAL" clId="{7F3FB1C0-A106-494A-93DD-337F3818DD3C}" dt="2024-03-22T02:21:12.872" v="6239" actId="113"/>
        <pc:sldMkLst>
          <pc:docMk/>
          <pc:sldMk cId="2339423057" sldId="291"/>
        </pc:sldMkLst>
        <pc:spChg chg="mod">
          <ac:chgData name="Stephen Tisch" userId="42b3957d-8e16-4ce6-84b8-39432743ad7d" providerId="ADAL" clId="{7F3FB1C0-A106-494A-93DD-337F3818DD3C}" dt="2024-03-18T22:34:27.046" v="3435" actId="20577"/>
          <ac:spMkLst>
            <pc:docMk/>
            <pc:sldMk cId="2339423057" sldId="291"/>
            <ac:spMk id="13" creationId="{1836C2CA-0ACF-DFAA-64A1-47842157B6F1}"/>
          </ac:spMkLst>
        </pc:spChg>
        <pc:spChg chg="mod">
          <ac:chgData name="Stephen Tisch" userId="42b3957d-8e16-4ce6-84b8-39432743ad7d" providerId="ADAL" clId="{7F3FB1C0-A106-494A-93DD-337F3818DD3C}" dt="2024-03-22T02:21:12.872" v="6239" actId="113"/>
          <ac:spMkLst>
            <pc:docMk/>
            <pc:sldMk cId="2339423057" sldId="291"/>
            <ac:spMk id="16" creationId="{7F628B97-A9CF-B2D8-7A03-1347F419FB79}"/>
          </ac:spMkLst>
        </pc:spChg>
        <pc:picChg chg="del">
          <ac:chgData name="Stephen Tisch" userId="42b3957d-8e16-4ce6-84b8-39432743ad7d" providerId="ADAL" clId="{7F3FB1C0-A106-494A-93DD-337F3818DD3C}" dt="2024-03-22T02:20:27.733" v="6233" actId="478"/>
          <ac:picMkLst>
            <pc:docMk/>
            <pc:sldMk cId="2339423057" sldId="291"/>
            <ac:picMk id="4" creationId="{B31F573E-5D6E-1EF2-D56E-258DEBCEC2DA}"/>
          </ac:picMkLst>
        </pc:picChg>
        <pc:picChg chg="add mod">
          <ac:chgData name="Stephen Tisch" userId="42b3957d-8e16-4ce6-84b8-39432743ad7d" providerId="ADAL" clId="{7F3FB1C0-A106-494A-93DD-337F3818DD3C}" dt="2024-03-22T02:20:53.984" v="6238" actId="692"/>
          <ac:picMkLst>
            <pc:docMk/>
            <pc:sldMk cId="2339423057" sldId="291"/>
            <ac:picMk id="5" creationId="{4D47DB94-AB52-CEAF-D15C-234E9E802C7B}"/>
          </ac:picMkLst>
        </pc:picChg>
      </pc:sldChg>
      <pc:sldChg chg="addSp delSp modSp add mod">
        <pc:chgData name="Stephen Tisch" userId="42b3957d-8e16-4ce6-84b8-39432743ad7d" providerId="ADAL" clId="{7F3FB1C0-A106-494A-93DD-337F3818DD3C}" dt="2024-03-18T22:49:36.383" v="3856" actId="20577"/>
        <pc:sldMkLst>
          <pc:docMk/>
          <pc:sldMk cId="110632470" sldId="292"/>
        </pc:sldMkLst>
        <pc:spChg chg="mod">
          <ac:chgData name="Stephen Tisch" userId="42b3957d-8e16-4ce6-84b8-39432743ad7d" providerId="ADAL" clId="{7F3FB1C0-A106-494A-93DD-337F3818DD3C}" dt="2024-03-18T22:49:36.383" v="3856" actId="20577"/>
          <ac:spMkLst>
            <pc:docMk/>
            <pc:sldMk cId="110632470" sldId="292"/>
            <ac:spMk id="3" creationId="{A5C15ABD-80D5-F884-7B1D-CA7A6113774B}"/>
          </ac:spMkLst>
        </pc:spChg>
        <pc:spChg chg="del">
          <ac:chgData name="Stephen Tisch" userId="42b3957d-8e16-4ce6-84b8-39432743ad7d" providerId="ADAL" clId="{7F3FB1C0-A106-494A-93DD-337F3818DD3C}" dt="2024-03-13T21:13:42.013" v="1168" actId="478"/>
          <ac:spMkLst>
            <pc:docMk/>
            <pc:sldMk cId="110632470" sldId="292"/>
            <ac:spMk id="10" creationId="{21D7C529-9AF0-271B-F6D4-8E603BD80E68}"/>
          </ac:spMkLst>
        </pc:spChg>
        <pc:picChg chg="mod">
          <ac:chgData name="Stephen Tisch" userId="42b3957d-8e16-4ce6-84b8-39432743ad7d" providerId="ADAL" clId="{7F3FB1C0-A106-494A-93DD-337F3818DD3C}" dt="2024-03-13T22:02:00" v="1391" actId="1037"/>
          <ac:picMkLst>
            <pc:docMk/>
            <pc:sldMk cId="110632470" sldId="292"/>
            <ac:picMk id="4" creationId="{6C80EAAB-9CD1-56E2-152C-505237FEA808}"/>
          </ac:picMkLst>
        </pc:picChg>
        <pc:picChg chg="add mod">
          <ac:chgData name="Stephen Tisch" userId="42b3957d-8e16-4ce6-84b8-39432743ad7d" providerId="ADAL" clId="{7F3FB1C0-A106-494A-93DD-337F3818DD3C}" dt="2024-03-13T22:02:02.910" v="1394" actId="1037"/>
          <ac:picMkLst>
            <pc:docMk/>
            <pc:sldMk cId="110632470" sldId="292"/>
            <ac:picMk id="11" creationId="{EBA27552-7E6B-B65A-F25D-2250095A842A}"/>
          </ac:picMkLst>
        </pc:picChg>
        <pc:picChg chg="add mod">
          <ac:chgData name="Stephen Tisch" userId="42b3957d-8e16-4ce6-84b8-39432743ad7d" providerId="ADAL" clId="{7F3FB1C0-A106-494A-93DD-337F3818DD3C}" dt="2024-03-13T22:02:06.863" v="1396" actId="1037"/>
          <ac:picMkLst>
            <pc:docMk/>
            <pc:sldMk cId="110632470" sldId="292"/>
            <ac:picMk id="13" creationId="{D4A651D9-17E0-4899-912F-205536DE0EC0}"/>
          </ac:picMkLst>
        </pc:picChg>
        <pc:picChg chg="del">
          <ac:chgData name="Stephen Tisch" userId="42b3957d-8e16-4ce6-84b8-39432743ad7d" providerId="ADAL" clId="{7F3FB1C0-A106-494A-93DD-337F3818DD3C}" dt="2024-03-13T21:13:38.548" v="1167" actId="478"/>
          <ac:picMkLst>
            <pc:docMk/>
            <pc:sldMk cId="110632470" sldId="292"/>
            <ac:picMk id="1026" creationId="{B63A05E4-3703-4165-E3F3-3605A3BFB14A}"/>
          </ac:picMkLst>
        </pc:picChg>
      </pc:sldChg>
      <pc:sldChg chg="addSp delSp modSp new del">
        <pc:chgData name="Stephen Tisch" userId="42b3957d-8e16-4ce6-84b8-39432743ad7d" providerId="ADAL" clId="{7F3FB1C0-A106-494A-93DD-337F3818DD3C}" dt="2024-03-12T22:51:10.482" v="768" actId="2696"/>
        <pc:sldMkLst>
          <pc:docMk/>
          <pc:sldMk cId="1021456519" sldId="292"/>
        </pc:sldMkLst>
        <pc:spChg chg="del">
          <ac:chgData name="Stephen Tisch" userId="42b3957d-8e16-4ce6-84b8-39432743ad7d" providerId="ADAL" clId="{7F3FB1C0-A106-494A-93DD-337F3818DD3C}" dt="2024-03-12T22:46:12.180" v="756"/>
          <ac:spMkLst>
            <pc:docMk/>
            <pc:sldMk cId="1021456519" sldId="292"/>
            <ac:spMk id="3" creationId="{1E0A623E-D38B-DA99-E047-10B399DB06C7}"/>
          </ac:spMkLst>
        </pc:spChg>
        <pc:picChg chg="add mod">
          <ac:chgData name="Stephen Tisch" userId="42b3957d-8e16-4ce6-84b8-39432743ad7d" providerId="ADAL" clId="{7F3FB1C0-A106-494A-93DD-337F3818DD3C}" dt="2024-03-12T22:46:12.180" v="756"/>
          <ac:picMkLst>
            <pc:docMk/>
            <pc:sldMk cId="1021456519" sldId="292"/>
            <ac:picMk id="6" creationId="{9334D323-A29C-6402-CD9D-F7940924F292}"/>
          </ac:picMkLst>
        </pc:picChg>
      </pc:sldChg>
      <pc:sldChg chg="addSp delSp modSp add del mod">
        <pc:chgData name="Stephen Tisch" userId="42b3957d-8e16-4ce6-84b8-39432743ad7d" providerId="ADAL" clId="{7F3FB1C0-A106-494A-93DD-337F3818DD3C}" dt="2024-03-13T21:11:24.972" v="1133" actId="2696"/>
        <pc:sldMkLst>
          <pc:docMk/>
          <pc:sldMk cId="3361743883" sldId="292"/>
        </pc:sldMkLst>
        <pc:spChg chg="mod">
          <ac:chgData name="Stephen Tisch" userId="42b3957d-8e16-4ce6-84b8-39432743ad7d" providerId="ADAL" clId="{7F3FB1C0-A106-494A-93DD-337F3818DD3C}" dt="2024-03-13T21:11:01.046" v="1132" actId="20577"/>
          <ac:spMkLst>
            <pc:docMk/>
            <pc:sldMk cId="3361743883" sldId="292"/>
            <ac:spMk id="3" creationId="{A5C15ABD-80D5-F884-7B1D-CA7A6113774B}"/>
          </ac:spMkLst>
        </pc:spChg>
        <pc:spChg chg="mod">
          <ac:chgData name="Stephen Tisch" userId="42b3957d-8e16-4ce6-84b8-39432743ad7d" providerId="ADAL" clId="{7F3FB1C0-A106-494A-93DD-337F3818DD3C}" dt="2024-03-13T21:10:51.540" v="1114" actId="1035"/>
          <ac:spMkLst>
            <pc:docMk/>
            <pc:sldMk cId="3361743883" sldId="292"/>
            <ac:spMk id="10" creationId="{21D7C529-9AF0-271B-F6D4-8E603BD80E68}"/>
          </ac:spMkLst>
        </pc:spChg>
        <pc:picChg chg="add del">
          <ac:chgData name="Stephen Tisch" userId="42b3957d-8e16-4ce6-84b8-39432743ad7d" providerId="ADAL" clId="{7F3FB1C0-A106-494A-93DD-337F3818DD3C}" dt="2024-03-13T21:10:55.237" v="1129" actId="478"/>
          <ac:picMkLst>
            <pc:docMk/>
            <pc:sldMk cId="3361743883" sldId="292"/>
            <ac:picMk id="4" creationId="{6C80EAAB-9CD1-56E2-152C-505237FEA808}"/>
          </ac:picMkLst>
        </pc:picChg>
        <pc:picChg chg="mod">
          <ac:chgData name="Stephen Tisch" userId="42b3957d-8e16-4ce6-84b8-39432743ad7d" providerId="ADAL" clId="{7F3FB1C0-A106-494A-93DD-337F3818DD3C}" dt="2024-03-13T21:10:51.540" v="1114" actId="1035"/>
          <ac:picMkLst>
            <pc:docMk/>
            <pc:sldMk cId="3361743883" sldId="292"/>
            <ac:picMk id="1026" creationId="{B63A05E4-3703-4165-E3F3-3605A3BFB14A}"/>
          </ac:picMkLst>
        </pc:picChg>
      </pc:sldChg>
      <pc:sldChg chg="modSp mod">
        <pc:chgData name="Stephen Tisch" userId="42b3957d-8e16-4ce6-84b8-39432743ad7d" providerId="ADAL" clId="{7F3FB1C0-A106-494A-93DD-337F3818DD3C}" dt="2024-03-18T23:20:46.073" v="4527" actId="20577"/>
        <pc:sldMkLst>
          <pc:docMk/>
          <pc:sldMk cId="921769348" sldId="293"/>
        </pc:sldMkLst>
        <pc:spChg chg="mod">
          <ac:chgData name="Stephen Tisch" userId="42b3957d-8e16-4ce6-84b8-39432743ad7d" providerId="ADAL" clId="{7F3FB1C0-A106-494A-93DD-337F3818DD3C}" dt="2024-03-18T23:20:46.073" v="4527" actId="20577"/>
          <ac:spMkLst>
            <pc:docMk/>
            <pc:sldMk cId="921769348" sldId="293"/>
            <ac:spMk id="3" creationId="{A5C15ABD-80D5-F884-7B1D-CA7A6113774B}"/>
          </ac:spMkLst>
        </pc:spChg>
      </pc:sldChg>
      <pc:sldChg chg="addSp delSp modSp add mod">
        <pc:chgData name="Stephen Tisch" userId="42b3957d-8e16-4ce6-84b8-39432743ad7d" providerId="ADAL" clId="{7F3FB1C0-A106-494A-93DD-337F3818DD3C}" dt="2024-03-20T00:41:46.533" v="4740" actId="1038"/>
        <pc:sldMkLst>
          <pc:docMk/>
          <pc:sldMk cId="4263502328" sldId="294"/>
        </pc:sldMkLst>
        <pc:spChg chg="del mod">
          <ac:chgData name="Stephen Tisch" userId="42b3957d-8e16-4ce6-84b8-39432743ad7d" providerId="ADAL" clId="{7F3FB1C0-A106-494A-93DD-337F3818DD3C}" dt="2024-03-17T23:52:29.552" v="1998" actId="478"/>
          <ac:spMkLst>
            <pc:docMk/>
            <pc:sldMk cId="4263502328" sldId="294"/>
            <ac:spMk id="3" creationId="{A5C15ABD-80D5-F884-7B1D-CA7A6113774B}"/>
          </ac:spMkLst>
        </pc:spChg>
        <pc:spChg chg="add del mod">
          <ac:chgData name="Stephen Tisch" userId="42b3957d-8e16-4ce6-84b8-39432743ad7d" providerId="ADAL" clId="{7F3FB1C0-A106-494A-93DD-337F3818DD3C}" dt="2024-03-17T23:52:33.311" v="1999" actId="478"/>
          <ac:spMkLst>
            <pc:docMk/>
            <pc:sldMk cId="4263502328" sldId="294"/>
            <ac:spMk id="10" creationId="{4C905A74-7F47-A9CE-CDCA-53A5F9883C30}"/>
          </ac:spMkLst>
        </pc:spChg>
        <pc:spChg chg="add mod">
          <ac:chgData name="Stephen Tisch" userId="42b3957d-8e16-4ce6-84b8-39432743ad7d" providerId="ADAL" clId="{7F3FB1C0-A106-494A-93DD-337F3818DD3C}" dt="2024-03-20T00:41:46.533" v="4740" actId="1038"/>
          <ac:spMkLst>
            <pc:docMk/>
            <pc:sldMk cId="4263502328" sldId="294"/>
            <ac:spMk id="11" creationId="{06D33D72-A0DF-B6E8-C7AD-6F09B675287F}"/>
          </ac:spMkLst>
        </pc:spChg>
        <pc:spChg chg="add del mod">
          <ac:chgData name="Stephen Tisch" userId="42b3957d-8e16-4ce6-84b8-39432743ad7d" providerId="ADAL" clId="{7F3FB1C0-A106-494A-93DD-337F3818DD3C}" dt="2024-03-18T02:42:31.281" v="2404" actId="478"/>
          <ac:spMkLst>
            <pc:docMk/>
            <pc:sldMk cId="4263502328" sldId="294"/>
            <ac:spMk id="12" creationId="{67FEF978-91B8-A941-C00C-E5F3A887A467}"/>
          </ac:spMkLst>
        </pc:spChg>
        <pc:spChg chg="add del">
          <ac:chgData name="Stephen Tisch" userId="42b3957d-8e16-4ce6-84b8-39432743ad7d" providerId="ADAL" clId="{7F3FB1C0-A106-494A-93DD-337F3818DD3C}" dt="2024-03-18T02:07:38.886" v="2127" actId="22"/>
          <ac:spMkLst>
            <pc:docMk/>
            <pc:sldMk cId="4263502328" sldId="294"/>
            <ac:spMk id="18" creationId="{F9D916F1-C984-2470-5F2F-8441B9D9DCBE}"/>
          </ac:spMkLst>
        </pc:spChg>
        <pc:graphicFrameChg chg="del modGraphic">
          <ac:chgData name="Stephen Tisch" userId="42b3957d-8e16-4ce6-84b8-39432743ad7d" providerId="ADAL" clId="{7F3FB1C0-A106-494A-93DD-337F3818DD3C}" dt="2024-03-17T22:06:37.004" v="1991" actId="478"/>
          <ac:graphicFrameMkLst>
            <pc:docMk/>
            <pc:sldMk cId="4263502328" sldId="294"/>
            <ac:graphicFrameMk id="2" creationId="{B8370EF1-6508-3410-8C60-4ED8C2DF05F8}"/>
          </ac:graphicFrameMkLst>
        </pc:graphicFrameChg>
        <pc:picChg chg="del">
          <ac:chgData name="Stephen Tisch" userId="42b3957d-8e16-4ce6-84b8-39432743ad7d" providerId="ADAL" clId="{7F3FB1C0-A106-494A-93DD-337F3818DD3C}" dt="2024-03-17T22:06:51.890" v="1992" actId="478"/>
          <ac:picMkLst>
            <pc:docMk/>
            <pc:sldMk cId="4263502328" sldId="294"/>
            <ac:picMk id="4" creationId="{B4E48CF4-792A-AF1D-E419-4B5106D0F206}"/>
          </ac:picMkLst>
        </pc:picChg>
        <pc:picChg chg="del">
          <ac:chgData name="Stephen Tisch" userId="42b3957d-8e16-4ce6-84b8-39432743ad7d" providerId="ADAL" clId="{7F3FB1C0-A106-494A-93DD-337F3818DD3C}" dt="2024-03-17T22:06:51.890" v="1992" actId="478"/>
          <ac:picMkLst>
            <pc:docMk/>
            <pc:sldMk cId="4263502328" sldId="294"/>
            <ac:picMk id="8" creationId="{60424228-2EA3-241F-160B-93F148DF8F2C}"/>
          </ac:picMkLst>
        </pc:picChg>
        <pc:picChg chg="del">
          <ac:chgData name="Stephen Tisch" userId="42b3957d-8e16-4ce6-84b8-39432743ad7d" providerId="ADAL" clId="{7F3FB1C0-A106-494A-93DD-337F3818DD3C}" dt="2024-03-17T22:06:51.890" v="1992" actId="478"/>
          <ac:picMkLst>
            <pc:docMk/>
            <pc:sldMk cId="4263502328" sldId="294"/>
            <ac:picMk id="13" creationId="{129E4382-12FE-5EC0-3C94-A302DB996D33}"/>
          </ac:picMkLst>
        </pc:picChg>
        <pc:picChg chg="del">
          <ac:chgData name="Stephen Tisch" userId="42b3957d-8e16-4ce6-84b8-39432743ad7d" providerId="ADAL" clId="{7F3FB1C0-A106-494A-93DD-337F3818DD3C}" dt="2024-03-17T22:06:51.890" v="1992" actId="478"/>
          <ac:picMkLst>
            <pc:docMk/>
            <pc:sldMk cId="4263502328" sldId="294"/>
            <ac:picMk id="14" creationId="{753A2681-33A4-3BC8-7C21-DDFB4B67478D}"/>
          </ac:picMkLst>
        </pc:picChg>
        <pc:picChg chg="del">
          <ac:chgData name="Stephen Tisch" userId="42b3957d-8e16-4ce6-84b8-39432743ad7d" providerId="ADAL" clId="{7F3FB1C0-A106-494A-93DD-337F3818DD3C}" dt="2024-03-17T22:06:51.890" v="1992" actId="478"/>
          <ac:picMkLst>
            <pc:docMk/>
            <pc:sldMk cId="4263502328" sldId="294"/>
            <ac:picMk id="16" creationId="{A2B04981-E3A1-DF6E-E665-4095CB22FF21}"/>
          </ac:picMkLst>
        </pc:picChg>
        <pc:picChg chg="del">
          <ac:chgData name="Stephen Tisch" userId="42b3957d-8e16-4ce6-84b8-39432743ad7d" providerId="ADAL" clId="{7F3FB1C0-A106-494A-93DD-337F3818DD3C}" dt="2024-03-17T22:06:51.890" v="1992" actId="478"/>
          <ac:picMkLst>
            <pc:docMk/>
            <pc:sldMk cId="4263502328" sldId="294"/>
            <ac:picMk id="17" creationId="{3B9D4408-D965-33B0-7DBF-8EBE4818D608}"/>
          </ac:picMkLst>
        </pc:picChg>
        <pc:picChg chg="del">
          <ac:chgData name="Stephen Tisch" userId="42b3957d-8e16-4ce6-84b8-39432743ad7d" providerId="ADAL" clId="{7F3FB1C0-A106-494A-93DD-337F3818DD3C}" dt="2024-03-17T22:06:51.890" v="1992" actId="478"/>
          <ac:picMkLst>
            <pc:docMk/>
            <pc:sldMk cId="4263502328" sldId="294"/>
            <ac:picMk id="23" creationId="{5674C27A-CAA6-5CE1-9C71-EB27136E2B81}"/>
          </ac:picMkLst>
        </pc:picChg>
        <pc:picChg chg="del">
          <ac:chgData name="Stephen Tisch" userId="42b3957d-8e16-4ce6-84b8-39432743ad7d" providerId="ADAL" clId="{7F3FB1C0-A106-494A-93DD-337F3818DD3C}" dt="2024-03-17T22:06:51.890" v="1992" actId="478"/>
          <ac:picMkLst>
            <pc:docMk/>
            <pc:sldMk cId="4263502328" sldId="294"/>
            <ac:picMk id="25" creationId="{A0E83C17-414A-DC5D-D38D-D16CAD6E555D}"/>
          </ac:picMkLst>
        </pc:picChg>
        <pc:picChg chg="del">
          <ac:chgData name="Stephen Tisch" userId="42b3957d-8e16-4ce6-84b8-39432743ad7d" providerId="ADAL" clId="{7F3FB1C0-A106-494A-93DD-337F3818DD3C}" dt="2024-03-17T22:06:51.890" v="1992" actId="478"/>
          <ac:picMkLst>
            <pc:docMk/>
            <pc:sldMk cId="4263502328" sldId="294"/>
            <ac:picMk id="27" creationId="{2CD05A95-F6C2-0D37-9D11-064E0CD14A16}"/>
          </ac:picMkLst>
        </pc:picChg>
        <pc:picChg chg="del">
          <ac:chgData name="Stephen Tisch" userId="42b3957d-8e16-4ce6-84b8-39432743ad7d" providerId="ADAL" clId="{7F3FB1C0-A106-494A-93DD-337F3818DD3C}" dt="2024-03-17T22:06:51.890" v="1992" actId="478"/>
          <ac:picMkLst>
            <pc:docMk/>
            <pc:sldMk cId="4263502328" sldId="294"/>
            <ac:picMk id="29" creationId="{F8160C1B-49DA-9E7E-41E3-06EB6E1E0975}"/>
          </ac:picMkLst>
        </pc:picChg>
        <pc:picChg chg="del">
          <ac:chgData name="Stephen Tisch" userId="42b3957d-8e16-4ce6-84b8-39432743ad7d" providerId="ADAL" clId="{7F3FB1C0-A106-494A-93DD-337F3818DD3C}" dt="2024-03-17T22:06:51.890" v="1992" actId="478"/>
          <ac:picMkLst>
            <pc:docMk/>
            <pc:sldMk cId="4263502328" sldId="294"/>
            <ac:picMk id="30" creationId="{08CB9F35-61E6-27CA-5811-F05073D37FA3}"/>
          </ac:picMkLst>
        </pc:picChg>
        <pc:picChg chg="del">
          <ac:chgData name="Stephen Tisch" userId="42b3957d-8e16-4ce6-84b8-39432743ad7d" providerId="ADAL" clId="{7F3FB1C0-A106-494A-93DD-337F3818DD3C}" dt="2024-03-17T22:06:51.890" v="1992" actId="478"/>
          <ac:picMkLst>
            <pc:docMk/>
            <pc:sldMk cId="4263502328" sldId="294"/>
            <ac:picMk id="31" creationId="{2CD0EAAA-A2B1-79C0-27E5-B6A229258AB2}"/>
          </ac:picMkLst>
        </pc:picChg>
        <pc:picChg chg="del">
          <ac:chgData name="Stephen Tisch" userId="42b3957d-8e16-4ce6-84b8-39432743ad7d" providerId="ADAL" clId="{7F3FB1C0-A106-494A-93DD-337F3818DD3C}" dt="2024-03-17T22:06:51.890" v="1992" actId="478"/>
          <ac:picMkLst>
            <pc:docMk/>
            <pc:sldMk cId="4263502328" sldId="294"/>
            <ac:picMk id="32" creationId="{9D3BC2B2-A972-6A19-3B4F-96401C459618}"/>
          </ac:picMkLst>
        </pc:picChg>
        <pc:picChg chg="del">
          <ac:chgData name="Stephen Tisch" userId="42b3957d-8e16-4ce6-84b8-39432743ad7d" providerId="ADAL" clId="{7F3FB1C0-A106-494A-93DD-337F3818DD3C}" dt="2024-03-17T22:06:51.890" v="1992" actId="478"/>
          <ac:picMkLst>
            <pc:docMk/>
            <pc:sldMk cId="4263502328" sldId="294"/>
            <ac:picMk id="33" creationId="{A9AC3EEE-E182-A4B4-08B1-7B778A92F9E6}"/>
          </ac:picMkLst>
        </pc:picChg>
        <pc:picChg chg="del">
          <ac:chgData name="Stephen Tisch" userId="42b3957d-8e16-4ce6-84b8-39432743ad7d" providerId="ADAL" clId="{7F3FB1C0-A106-494A-93DD-337F3818DD3C}" dt="2024-03-17T22:06:51.890" v="1992" actId="478"/>
          <ac:picMkLst>
            <pc:docMk/>
            <pc:sldMk cId="4263502328" sldId="294"/>
            <ac:picMk id="34" creationId="{0508428F-6A9C-13CD-B7D4-1D0D42AD9B4C}"/>
          </ac:picMkLst>
        </pc:picChg>
      </pc:sldChg>
      <pc:sldChg chg="addSp delSp modSp add mod modNotesTx">
        <pc:chgData name="Stephen Tisch" userId="42b3957d-8e16-4ce6-84b8-39432743ad7d" providerId="ADAL" clId="{7F3FB1C0-A106-494A-93DD-337F3818DD3C}" dt="2024-03-22T00:47:03.721" v="6159" actId="6549"/>
        <pc:sldMkLst>
          <pc:docMk/>
          <pc:sldMk cId="574263449" sldId="295"/>
        </pc:sldMkLst>
        <pc:spChg chg="del">
          <ac:chgData name="Stephen Tisch" userId="42b3957d-8e16-4ce6-84b8-39432743ad7d" providerId="ADAL" clId="{7F3FB1C0-A106-494A-93DD-337F3818DD3C}" dt="2024-03-18T02:10:10.328" v="2220" actId="478"/>
          <ac:spMkLst>
            <pc:docMk/>
            <pc:sldMk cId="574263449" sldId="295"/>
            <ac:spMk id="3" creationId="{A5C15ABD-80D5-F884-7B1D-CA7A6113774B}"/>
          </ac:spMkLst>
        </pc:spChg>
        <pc:spChg chg="add del mod">
          <ac:chgData name="Stephen Tisch" userId="42b3957d-8e16-4ce6-84b8-39432743ad7d" providerId="ADAL" clId="{7F3FB1C0-A106-494A-93DD-337F3818DD3C}" dt="2024-03-18T02:10:17.472" v="2221" actId="478"/>
          <ac:spMkLst>
            <pc:docMk/>
            <pc:sldMk cId="574263449" sldId="295"/>
            <ac:spMk id="4" creationId="{F1395C4B-0572-ED85-CFE3-4D7A920221FA}"/>
          </ac:spMkLst>
        </pc:spChg>
        <pc:spChg chg="mod">
          <ac:chgData name="Stephen Tisch" userId="42b3957d-8e16-4ce6-84b8-39432743ad7d" providerId="ADAL" clId="{7F3FB1C0-A106-494A-93DD-337F3818DD3C}" dt="2024-03-18T02:36:48.158" v="2397" actId="255"/>
          <ac:spMkLst>
            <pc:docMk/>
            <pc:sldMk cId="574263449" sldId="295"/>
            <ac:spMk id="10" creationId="{8DD1E662-A56C-C4C0-03E7-B1F5FB964E03}"/>
          </ac:spMkLst>
        </pc:spChg>
        <pc:picChg chg="mod">
          <ac:chgData name="Stephen Tisch" userId="42b3957d-8e16-4ce6-84b8-39432743ad7d" providerId="ADAL" clId="{7F3FB1C0-A106-494A-93DD-337F3818DD3C}" dt="2024-03-18T02:10:29.408" v="2223" actId="1076"/>
          <ac:picMkLst>
            <pc:docMk/>
            <pc:sldMk cId="574263449" sldId="295"/>
            <ac:picMk id="11" creationId="{46F2AE3E-7579-683C-7C9E-DEFF7EB4821C}"/>
          </ac:picMkLst>
        </pc:picChg>
      </pc:sldChg>
      <pc:sldChg chg="addSp delSp modSp add mod">
        <pc:chgData name="Stephen Tisch" userId="42b3957d-8e16-4ce6-84b8-39432743ad7d" providerId="ADAL" clId="{7F3FB1C0-A106-494A-93DD-337F3818DD3C}" dt="2024-03-22T00:42:23.560" v="6145" actId="115"/>
        <pc:sldMkLst>
          <pc:docMk/>
          <pc:sldMk cId="2586649727" sldId="296"/>
        </pc:sldMkLst>
        <pc:spChg chg="mod">
          <ac:chgData name="Stephen Tisch" userId="42b3957d-8e16-4ce6-84b8-39432743ad7d" providerId="ADAL" clId="{7F3FB1C0-A106-494A-93DD-337F3818DD3C}" dt="2024-03-22T00:42:23.560" v="6145" actId="115"/>
          <ac:spMkLst>
            <pc:docMk/>
            <pc:sldMk cId="2586649727" sldId="296"/>
            <ac:spMk id="3" creationId="{A5C15ABD-80D5-F884-7B1D-CA7A6113774B}"/>
          </ac:spMkLst>
        </pc:spChg>
        <pc:graphicFrameChg chg="del">
          <ac:chgData name="Stephen Tisch" userId="42b3957d-8e16-4ce6-84b8-39432743ad7d" providerId="ADAL" clId="{7F3FB1C0-A106-494A-93DD-337F3818DD3C}" dt="2024-03-18T02:39:24.628" v="2399" actId="478"/>
          <ac:graphicFrameMkLst>
            <pc:docMk/>
            <pc:sldMk cId="2586649727" sldId="296"/>
            <ac:graphicFrameMk id="2" creationId="{531A19B7-088C-5FBB-4E84-5BF0FF1F4919}"/>
          </ac:graphicFrameMkLst>
        </pc:graphicFrameChg>
        <pc:picChg chg="add mod">
          <ac:chgData name="Stephen Tisch" userId="42b3957d-8e16-4ce6-84b8-39432743ad7d" providerId="ADAL" clId="{7F3FB1C0-A106-494A-93DD-337F3818DD3C}" dt="2024-03-18T22:12:41.859" v="3325" actId="1035"/>
          <ac:picMkLst>
            <pc:docMk/>
            <pc:sldMk cId="2586649727" sldId="296"/>
            <ac:picMk id="8" creationId="{55AD620C-7B1C-0F42-A593-82B5704EFF70}"/>
          </ac:picMkLst>
        </pc:picChg>
        <pc:picChg chg="add mod">
          <ac:chgData name="Stephen Tisch" userId="42b3957d-8e16-4ce6-84b8-39432743ad7d" providerId="ADAL" clId="{7F3FB1C0-A106-494A-93DD-337F3818DD3C}" dt="2024-03-18T22:12:04.038" v="3319" actId="1036"/>
          <ac:picMkLst>
            <pc:docMk/>
            <pc:sldMk cId="2586649727" sldId="296"/>
            <ac:picMk id="12" creationId="{4FCB5343-9779-5364-2E81-AFB99CEE5CF5}"/>
          </ac:picMkLst>
        </pc:picChg>
      </pc:sldChg>
      <pc:sldChg chg="delSp modSp add del mod">
        <pc:chgData name="Stephen Tisch" userId="42b3957d-8e16-4ce6-84b8-39432743ad7d" providerId="ADAL" clId="{7F3FB1C0-A106-494A-93DD-337F3818DD3C}" dt="2024-03-18T22:29:34.637" v="3406" actId="2696"/>
        <pc:sldMkLst>
          <pc:docMk/>
          <pc:sldMk cId="1994243324" sldId="297"/>
        </pc:sldMkLst>
        <pc:spChg chg="mod">
          <ac:chgData name="Stephen Tisch" userId="42b3957d-8e16-4ce6-84b8-39432743ad7d" providerId="ADAL" clId="{7F3FB1C0-A106-494A-93DD-337F3818DD3C}" dt="2024-03-18T22:26:28.978" v="3382" actId="20577"/>
          <ac:spMkLst>
            <pc:docMk/>
            <pc:sldMk cId="1994243324" sldId="297"/>
            <ac:spMk id="3" creationId="{A5C15ABD-80D5-F884-7B1D-CA7A6113774B}"/>
          </ac:spMkLst>
        </pc:spChg>
        <pc:picChg chg="del">
          <ac:chgData name="Stephen Tisch" userId="42b3957d-8e16-4ce6-84b8-39432743ad7d" providerId="ADAL" clId="{7F3FB1C0-A106-494A-93DD-337F3818DD3C}" dt="2024-03-18T22:23:02.268" v="3330" actId="478"/>
          <ac:picMkLst>
            <pc:docMk/>
            <pc:sldMk cId="1994243324" sldId="297"/>
            <ac:picMk id="13" creationId="{D3A1AD1C-E787-3930-6DCD-437D11DF1139}"/>
          </ac:picMkLst>
        </pc:picChg>
        <pc:cxnChg chg="del">
          <ac:chgData name="Stephen Tisch" userId="42b3957d-8e16-4ce6-84b8-39432743ad7d" providerId="ADAL" clId="{7F3FB1C0-A106-494A-93DD-337F3818DD3C}" dt="2024-03-18T22:23:05.796" v="3331" actId="478"/>
          <ac:cxnSpMkLst>
            <pc:docMk/>
            <pc:sldMk cId="1994243324" sldId="297"/>
            <ac:cxnSpMk id="17" creationId="{199C6526-4D83-9AE7-E88F-632F949A3186}"/>
          </ac:cxnSpMkLst>
        </pc:cxnChg>
      </pc:sldChg>
      <pc:sldChg chg="addSp delSp modSp add mod">
        <pc:chgData name="Stephen Tisch" userId="42b3957d-8e16-4ce6-84b8-39432743ad7d" providerId="ADAL" clId="{7F3FB1C0-A106-494A-93DD-337F3818DD3C}" dt="2024-03-22T00:32:53.031" v="6098" actId="14100"/>
        <pc:sldMkLst>
          <pc:docMk/>
          <pc:sldMk cId="805042119" sldId="298"/>
        </pc:sldMkLst>
        <pc:spChg chg="add mod">
          <ac:chgData name="Stephen Tisch" userId="42b3957d-8e16-4ce6-84b8-39432743ad7d" providerId="ADAL" clId="{7F3FB1C0-A106-494A-93DD-337F3818DD3C}" dt="2024-03-22T00:27:47.962" v="6093" actId="207"/>
          <ac:spMkLst>
            <pc:docMk/>
            <pc:sldMk cId="805042119" sldId="298"/>
            <ac:spMk id="2" creationId="{7DEA2B06-40A4-87CC-1694-8813D3D7821A}"/>
          </ac:spMkLst>
        </pc:spChg>
        <pc:spChg chg="mod ord">
          <ac:chgData name="Stephen Tisch" userId="42b3957d-8e16-4ce6-84b8-39432743ad7d" providerId="ADAL" clId="{7F3FB1C0-A106-494A-93DD-337F3818DD3C}" dt="2024-03-22T00:16:21.403" v="6086" actId="207"/>
          <ac:spMkLst>
            <pc:docMk/>
            <pc:sldMk cId="805042119" sldId="298"/>
            <ac:spMk id="3" creationId="{A5C15ABD-80D5-F884-7B1D-CA7A6113774B}"/>
          </ac:spMkLst>
        </pc:spChg>
        <pc:spChg chg="add del mod">
          <ac:chgData name="Stephen Tisch" userId="42b3957d-8e16-4ce6-84b8-39432743ad7d" providerId="ADAL" clId="{7F3FB1C0-A106-494A-93DD-337F3818DD3C}" dt="2024-03-18T22:35:24.629" v="3439" actId="478"/>
          <ac:spMkLst>
            <pc:docMk/>
            <pc:sldMk cId="805042119" sldId="298"/>
            <ac:spMk id="10" creationId="{836D9676-661D-AF93-720A-FF337BAC373B}"/>
          </ac:spMkLst>
        </pc:spChg>
        <pc:spChg chg="add mod">
          <ac:chgData name="Stephen Tisch" userId="42b3957d-8e16-4ce6-84b8-39432743ad7d" providerId="ADAL" clId="{7F3FB1C0-A106-494A-93DD-337F3818DD3C}" dt="2024-03-21T23:05:11.622" v="5436" actId="1038"/>
          <ac:spMkLst>
            <pc:docMk/>
            <pc:sldMk cId="805042119" sldId="298"/>
            <ac:spMk id="14" creationId="{E1098C5B-D8B0-BD6F-78D2-56F4525F8FA7}"/>
          </ac:spMkLst>
        </pc:spChg>
        <pc:picChg chg="add mod">
          <ac:chgData name="Stephen Tisch" userId="42b3957d-8e16-4ce6-84b8-39432743ad7d" providerId="ADAL" clId="{7F3FB1C0-A106-494A-93DD-337F3818DD3C}" dt="2024-03-21T23:05:06.637" v="5424" actId="1038"/>
          <ac:picMkLst>
            <pc:docMk/>
            <pc:sldMk cId="805042119" sldId="298"/>
            <ac:picMk id="12" creationId="{1495864A-CB83-FDCA-00A4-4F9A6F070684}"/>
          </ac:picMkLst>
        </pc:picChg>
        <pc:picChg chg="mod">
          <ac:chgData name="Stephen Tisch" userId="42b3957d-8e16-4ce6-84b8-39432743ad7d" providerId="ADAL" clId="{7F3FB1C0-A106-494A-93DD-337F3818DD3C}" dt="2024-03-22T00:32:39.724" v="6096" actId="1076"/>
          <ac:picMkLst>
            <pc:docMk/>
            <pc:sldMk cId="805042119" sldId="298"/>
            <ac:picMk id="13" creationId="{D3A1AD1C-E787-3930-6DCD-437D11DF1139}"/>
          </ac:picMkLst>
        </pc:picChg>
        <pc:picChg chg="add del mod">
          <ac:chgData name="Stephen Tisch" userId="42b3957d-8e16-4ce6-84b8-39432743ad7d" providerId="ADAL" clId="{7F3FB1C0-A106-494A-93DD-337F3818DD3C}" dt="2024-03-21T23:12:47.940" v="5551" actId="478"/>
          <ac:picMkLst>
            <pc:docMk/>
            <pc:sldMk cId="805042119" sldId="298"/>
            <ac:picMk id="26" creationId="{4C10A19B-BBF1-7BF7-70E6-C03F5B1EE7EE}"/>
          </ac:picMkLst>
        </pc:picChg>
        <pc:picChg chg="add mod">
          <ac:chgData name="Stephen Tisch" userId="42b3957d-8e16-4ce6-84b8-39432743ad7d" providerId="ADAL" clId="{7F3FB1C0-A106-494A-93DD-337F3818DD3C}" dt="2024-03-22T00:32:30.207" v="6094" actId="1076"/>
          <ac:picMkLst>
            <pc:docMk/>
            <pc:sldMk cId="805042119" sldId="298"/>
            <ac:picMk id="28" creationId="{FBD12146-E0D1-7676-2456-806E5E738867}"/>
          </ac:picMkLst>
        </pc:picChg>
        <pc:cxnChg chg="mod">
          <ac:chgData name="Stephen Tisch" userId="42b3957d-8e16-4ce6-84b8-39432743ad7d" providerId="ADAL" clId="{7F3FB1C0-A106-494A-93DD-337F3818DD3C}" dt="2024-03-22T00:32:53.031" v="6098" actId="14100"/>
          <ac:cxnSpMkLst>
            <pc:docMk/>
            <pc:sldMk cId="805042119" sldId="298"/>
            <ac:cxnSpMk id="17" creationId="{199C6526-4D83-9AE7-E88F-632F949A3186}"/>
          </ac:cxnSpMkLst>
        </pc:cxnChg>
      </pc:sldChg>
    </pc:docChg>
  </pc:docChgLst>
  <pc:docChgLst>
    <pc:chgData name="Alice Wards" userId="d0e2cf93-c512-4174-8839-addc4256bfe8" providerId="ADAL" clId="{58005B9F-54DF-4AC6-958F-6FDD539C9959}"/>
    <pc:docChg chg="undo custSel delSld modSld">
      <pc:chgData name="Alice Wards" userId="d0e2cf93-c512-4174-8839-addc4256bfe8" providerId="ADAL" clId="{58005B9F-54DF-4AC6-958F-6FDD539C9959}" dt="2024-05-07T22:50:07.684" v="61" actId="20577"/>
      <pc:docMkLst>
        <pc:docMk/>
      </pc:docMkLst>
      <pc:sldChg chg="del">
        <pc:chgData name="Alice Wards" userId="d0e2cf93-c512-4174-8839-addc4256bfe8" providerId="ADAL" clId="{58005B9F-54DF-4AC6-958F-6FDD539C9959}" dt="2024-05-07T22:48:33.486" v="48" actId="47"/>
        <pc:sldMkLst>
          <pc:docMk/>
          <pc:sldMk cId="3300579475" sldId="260"/>
        </pc:sldMkLst>
      </pc:sldChg>
      <pc:sldChg chg="modSp mod">
        <pc:chgData name="Alice Wards" userId="d0e2cf93-c512-4174-8839-addc4256bfe8" providerId="ADAL" clId="{58005B9F-54DF-4AC6-958F-6FDD539C9959}" dt="2024-05-07T22:37:47.528" v="23" actId="6549"/>
        <pc:sldMkLst>
          <pc:docMk/>
          <pc:sldMk cId="499791686" sldId="276"/>
        </pc:sldMkLst>
        <pc:spChg chg="mod">
          <ac:chgData name="Alice Wards" userId="d0e2cf93-c512-4174-8839-addc4256bfe8" providerId="ADAL" clId="{58005B9F-54DF-4AC6-958F-6FDD539C9959}" dt="2024-05-07T22:37:47.528" v="23" actId="6549"/>
          <ac:spMkLst>
            <pc:docMk/>
            <pc:sldMk cId="499791686" sldId="276"/>
            <ac:spMk id="3" creationId="{A5C15ABD-80D5-F884-7B1D-CA7A6113774B}"/>
          </ac:spMkLst>
        </pc:spChg>
      </pc:sldChg>
      <pc:sldChg chg="modSp mod">
        <pc:chgData name="Alice Wards" userId="d0e2cf93-c512-4174-8839-addc4256bfe8" providerId="ADAL" clId="{58005B9F-54DF-4AC6-958F-6FDD539C9959}" dt="2024-05-07T22:38:55.480" v="43" actId="20577"/>
        <pc:sldMkLst>
          <pc:docMk/>
          <pc:sldMk cId="310890071" sldId="284"/>
        </pc:sldMkLst>
        <pc:spChg chg="mod">
          <ac:chgData name="Alice Wards" userId="d0e2cf93-c512-4174-8839-addc4256bfe8" providerId="ADAL" clId="{58005B9F-54DF-4AC6-958F-6FDD539C9959}" dt="2024-05-07T22:38:55.480" v="43" actId="20577"/>
          <ac:spMkLst>
            <pc:docMk/>
            <pc:sldMk cId="310890071" sldId="284"/>
            <ac:spMk id="3" creationId="{A5C15ABD-80D5-F884-7B1D-CA7A6113774B}"/>
          </ac:spMkLst>
        </pc:spChg>
      </pc:sldChg>
      <pc:sldChg chg="modSp mod">
        <pc:chgData name="Alice Wards" userId="d0e2cf93-c512-4174-8839-addc4256bfe8" providerId="ADAL" clId="{58005B9F-54DF-4AC6-958F-6FDD539C9959}" dt="2024-05-07T22:45:28.828" v="47" actId="6549"/>
        <pc:sldMkLst>
          <pc:docMk/>
          <pc:sldMk cId="3886530948" sldId="287"/>
        </pc:sldMkLst>
        <pc:spChg chg="mod">
          <ac:chgData name="Alice Wards" userId="d0e2cf93-c512-4174-8839-addc4256bfe8" providerId="ADAL" clId="{58005B9F-54DF-4AC6-958F-6FDD539C9959}" dt="2024-05-07T22:45:28.828" v="47" actId="6549"/>
          <ac:spMkLst>
            <pc:docMk/>
            <pc:sldMk cId="3886530948" sldId="287"/>
            <ac:spMk id="3" creationId="{A5C15ABD-80D5-F884-7B1D-CA7A6113774B}"/>
          </ac:spMkLst>
        </pc:spChg>
      </pc:sldChg>
      <pc:sldChg chg="modSp mod">
        <pc:chgData name="Alice Wards" userId="d0e2cf93-c512-4174-8839-addc4256bfe8" providerId="ADAL" clId="{58005B9F-54DF-4AC6-958F-6FDD539C9959}" dt="2024-05-07T22:36:46.336" v="5" actId="20577"/>
        <pc:sldMkLst>
          <pc:docMk/>
          <pc:sldMk cId="574263449" sldId="295"/>
        </pc:sldMkLst>
        <pc:spChg chg="mod">
          <ac:chgData name="Alice Wards" userId="d0e2cf93-c512-4174-8839-addc4256bfe8" providerId="ADAL" clId="{58005B9F-54DF-4AC6-958F-6FDD539C9959}" dt="2024-05-07T22:36:46.336" v="5" actId="20577"/>
          <ac:spMkLst>
            <pc:docMk/>
            <pc:sldMk cId="574263449" sldId="295"/>
            <ac:spMk id="10" creationId="{8DD1E662-A56C-C4C0-03E7-B1F5FB964E03}"/>
          </ac:spMkLst>
        </pc:spChg>
      </pc:sldChg>
      <pc:sldChg chg="modSp mod">
        <pc:chgData name="Alice Wards" userId="d0e2cf93-c512-4174-8839-addc4256bfe8" providerId="ADAL" clId="{58005B9F-54DF-4AC6-958F-6FDD539C9959}" dt="2024-05-07T22:50:07.684" v="61" actId="20577"/>
        <pc:sldMkLst>
          <pc:docMk/>
          <pc:sldMk cId="849916543" sldId="299"/>
        </pc:sldMkLst>
        <pc:spChg chg="mod">
          <ac:chgData name="Alice Wards" userId="d0e2cf93-c512-4174-8839-addc4256bfe8" providerId="ADAL" clId="{58005B9F-54DF-4AC6-958F-6FDD539C9959}" dt="2024-05-07T22:50:07.684" v="61" actId="20577"/>
          <ac:spMkLst>
            <pc:docMk/>
            <pc:sldMk cId="849916543" sldId="299"/>
            <ac:spMk id="3" creationId="{A5C15ABD-80D5-F884-7B1D-CA7A6113774B}"/>
          </ac:spMkLst>
        </pc:spChg>
        <pc:picChg chg="mod">
          <ac:chgData name="Alice Wards" userId="d0e2cf93-c512-4174-8839-addc4256bfe8" providerId="ADAL" clId="{58005B9F-54DF-4AC6-958F-6FDD539C9959}" dt="2024-05-07T22:49:00.272" v="52" actId="1076"/>
          <ac:picMkLst>
            <pc:docMk/>
            <pc:sldMk cId="849916543" sldId="299"/>
            <ac:picMk id="4" creationId="{7FD93E37-E86E-047C-B68D-F1F1059A9BAD}"/>
          </ac:picMkLst>
        </pc:picChg>
      </pc:sldChg>
    </pc:docChg>
  </pc:docChgLst>
  <pc:docChgLst>
    <pc:chgData name="Stephen Tisch" userId="42b3957d-8e16-4ce6-84b8-39432743ad7d" providerId="ADAL" clId="{EEEFE415-40CF-4BAB-9072-6A9F69CCC1A2}"/>
    <pc:docChg chg="undo redo custSel addSld delSld modSld sldOrd delMainMaster">
      <pc:chgData name="Stephen Tisch" userId="42b3957d-8e16-4ce6-84b8-39432743ad7d" providerId="ADAL" clId="{EEEFE415-40CF-4BAB-9072-6A9F69CCC1A2}" dt="2024-05-10T00:52:04.745" v="4572" actId="1037"/>
      <pc:docMkLst>
        <pc:docMk/>
      </pc:docMkLst>
      <pc:sldChg chg="addSp modSp mod">
        <pc:chgData name="Stephen Tisch" userId="42b3957d-8e16-4ce6-84b8-39432743ad7d" providerId="ADAL" clId="{EEEFE415-40CF-4BAB-9072-6A9F69CCC1A2}" dt="2024-05-08T01:57:01.515" v="4428"/>
        <pc:sldMkLst>
          <pc:docMk/>
          <pc:sldMk cId="1525985876" sldId="256"/>
        </pc:sldMkLst>
        <pc:spChg chg="add">
          <ac:chgData name="Stephen Tisch" userId="42b3957d-8e16-4ce6-84b8-39432743ad7d" providerId="ADAL" clId="{EEEFE415-40CF-4BAB-9072-6A9F69CCC1A2}" dt="2024-05-08T01:55:44.018" v="4426"/>
          <ac:spMkLst>
            <pc:docMk/>
            <pc:sldMk cId="1525985876" sldId="256"/>
            <ac:spMk id="2" creationId="{A9E88A4F-F143-71CC-8E5A-E86B622D8620}"/>
          </ac:spMkLst>
        </pc:spChg>
        <pc:spChg chg="mod">
          <ac:chgData name="Stephen Tisch" userId="42b3957d-8e16-4ce6-84b8-39432743ad7d" providerId="ADAL" clId="{EEEFE415-40CF-4BAB-9072-6A9F69CCC1A2}" dt="2024-05-07T20:53:57.305" v="2902" actId="20577"/>
          <ac:spMkLst>
            <pc:docMk/>
            <pc:sldMk cId="1525985876" sldId="256"/>
            <ac:spMk id="3" creationId="{A5C15ABD-80D5-F884-7B1D-CA7A6113774B}"/>
          </ac:spMkLst>
        </pc:spChg>
        <pc:spChg chg="add">
          <ac:chgData name="Stephen Tisch" userId="42b3957d-8e16-4ce6-84b8-39432743ad7d" providerId="ADAL" clId="{EEEFE415-40CF-4BAB-9072-6A9F69CCC1A2}" dt="2024-05-08T01:57:01.515" v="4428"/>
          <ac:spMkLst>
            <pc:docMk/>
            <pc:sldMk cId="1525985876" sldId="256"/>
            <ac:spMk id="9" creationId="{800DB962-B7C8-0664-8D74-232C74123007}"/>
          </ac:spMkLst>
        </pc:spChg>
      </pc:sldChg>
      <pc:sldChg chg="addSp delSp modSp mod ord">
        <pc:chgData name="Stephen Tisch" userId="42b3957d-8e16-4ce6-84b8-39432743ad7d" providerId="ADAL" clId="{EEEFE415-40CF-4BAB-9072-6A9F69CCC1A2}" dt="2024-05-07T20:59:23.263" v="3007"/>
        <pc:sldMkLst>
          <pc:docMk/>
          <pc:sldMk cId="3300579475" sldId="260"/>
        </pc:sldMkLst>
        <pc:spChg chg="mod">
          <ac:chgData name="Stephen Tisch" userId="42b3957d-8e16-4ce6-84b8-39432743ad7d" providerId="ADAL" clId="{EEEFE415-40CF-4BAB-9072-6A9F69CCC1A2}" dt="2024-05-07T20:57:59.049" v="2999" actId="20577"/>
          <ac:spMkLst>
            <pc:docMk/>
            <pc:sldMk cId="3300579475" sldId="260"/>
            <ac:spMk id="3" creationId="{A5C15ABD-80D5-F884-7B1D-CA7A6113774B}"/>
          </ac:spMkLst>
        </pc:spChg>
        <pc:spChg chg="del mod">
          <ac:chgData name="Stephen Tisch" userId="42b3957d-8e16-4ce6-84b8-39432743ad7d" providerId="ADAL" clId="{EEEFE415-40CF-4BAB-9072-6A9F69CCC1A2}" dt="2024-05-07T20:54:40.613" v="2918" actId="478"/>
          <ac:spMkLst>
            <pc:docMk/>
            <pc:sldMk cId="3300579475" sldId="260"/>
            <ac:spMk id="8" creationId="{98013877-8DCA-8E43-1AC3-4B755C34B898}"/>
          </ac:spMkLst>
        </pc:spChg>
        <pc:spChg chg="mod">
          <ac:chgData name="Stephen Tisch" userId="42b3957d-8e16-4ce6-84b8-39432743ad7d" providerId="ADAL" clId="{EEEFE415-40CF-4BAB-9072-6A9F69CCC1A2}" dt="2024-05-07T20:54:27.504" v="2917" actId="20577"/>
          <ac:spMkLst>
            <pc:docMk/>
            <pc:sldMk cId="3300579475" sldId="260"/>
            <ac:spMk id="10" creationId="{409CFD22-EB24-C5E3-CFCA-A320B01CE4D8}"/>
          </ac:spMkLst>
        </pc:spChg>
        <pc:picChg chg="del mod">
          <ac:chgData name="Stephen Tisch" userId="42b3957d-8e16-4ce6-84b8-39432743ad7d" providerId="ADAL" clId="{EEEFE415-40CF-4BAB-9072-6A9F69CCC1A2}" dt="2024-05-07T20:55:35.836" v="2920" actId="478"/>
          <ac:picMkLst>
            <pc:docMk/>
            <pc:sldMk cId="3300579475" sldId="260"/>
            <ac:picMk id="2" creationId="{1695CB00-6BA9-8C5C-BFEE-A40BA1B24560}"/>
          </ac:picMkLst>
        </pc:picChg>
        <pc:picChg chg="del">
          <ac:chgData name="Stephen Tisch" userId="42b3957d-8e16-4ce6-84b8-39432743ad7d" providerId="ADAL" clId="{EEEFE415-40CF-4BAB-9072-6A9F69CCC1A2}" dt="2024-03-24T21:41:13.524" v="41" actId="478"/>
          <ac:picMkLst>
            <pc:docMk/>
            <pc:sldMk cId="3300579475" sldId="260"/>
            <ac:picMk id="4" creationId="{1F1C444A-E11E-19FF-ECA8-992BE1DA998E}"/>
          </ac:picMkLst>
        </pc:picChg>
        <pc:picChg chg="add del">
          <ac:chgData name="Stephen Tisch" userId="42b3957d-8e16-4ce6-84b8-39432743ad7d" providerId="ADAL" clId="{EEEFE415-40CF-4BAB-9072-6A9F69CCC1A2}" dt="2024-03-24T21:42:44.232" v="65" actId="478"/>
          <ac:picMkLst>
            <pc:docMk/>
            <pc:sldMk cId="3300579475" sldId="260"/>
            <ac:picMk id="12" creationId="{1B9AD6F5-F92E-53DD-9562-E6F4E466CC02}"/>
          </ac:picMkLst>
        </pc:picChg>
        <pc:picChg chg="add mod">
          <ac:chgData name="Stephen Tisch" userId="42b3957d-8e16-4ce6-84b8-39432743ad7d" providerId="ADAL" clId="{EEEFE415-40CF-4BAB-9072-6A9F69CCC1A2}" dt="2024-05-07T20:55:52.133" v="2923" actId="1076"/>
          <ac:picMkLst>
            <pc:docMk/>
            <pc:sldMk cId="3300579475" sldId="260"/>
            <ac:picMk id="13" creationId="{7CEDBE50-A97D-EFB4-785A-0D138F5E074F}"/>
          </ac:picMkLst>
        </pc:picChg>
      </pc:sldChg>
      <pc:sldChg chg="addSp modSp mod ord">
        <pc:chgData name="Stephen Tisch" userId="42b3957d-8e16-4ce6-84b8-39432743ad7d" providerId="ADAL" clId="{EEEFE415-40CF-4BAB-9072-6A9F69CCC1A2}" dt="2024-05-08T01:57:01.515" v="4428"/>
        <pc:sldMkLst>
          <pc:docMk/>
          <pc:sldMk cId="3823792586" sldId="265"/>
        </pc:sldMkLst>
        <pc:spChg chg="add mod">
          <ac:chgData name="Stephen Tisch" userId="42b3957d-8e16-4ce6-84b8-39432743ad7d" providerId="ADAL" clId="{EEEFE415-40CF-4BAB-9072-6A9F69CCC1A2}" dt="2024-03-25T19:48:33.216" v="1366" actId="20577"/>
          <ac:spMkLst>
            <pc:docMk/>
            <pc:sldMk cId="3823792586" sldId="265"/>
            <ac:spMk id="3" creationId="{4FCF362B-0C6D-90C2-249B-0C55986187F9}"/>
          </ac:spMkLst>
        </pc:spChg>
        <pc:spChg chg="add">
          <ac:chgData name="Stephen Tisch" userId="42b3957d-8e16-4ce6-84b8-39432743ad7d" providerId="ADAL" clId="{EEEFE415-40CF-4BAB-9072-6A9F69CCC1A2}" dt="2024-05-08T01:57:01.515" v="4428"/>
          <ac:spMkLst>
            <pc:docMk/>
            <pc:sldMk cId="3823792586" sldId="265"/>
            <ac:spMk id="9" creationId="{2D5EB115-39ED-A3E2-905F-B0E4CBD2D188}"/>
          </ac:spMkLst>
        </pc:spChg>
        <pc:spChg chg="add">
          <ac:chgData name="Stephen Tisch" userId="42b3957d-8e16-4ce6-84b8-39432743ad7d" providerId="ADAL" clId="{EEEFE415-40CF-4BAB-9072-6A9F69CCC1A2}" dt="2024-05-08T01:57:01.515" v="4428"/>
          <ac:spMkLst>
            <pc:docMk/>
            <pc:sldMk cId="3823792586" sldId="265"/>
            <ac:spMk id="10" creationId="{B0B571DE-26D6-4537-506A-B85FAA5A7B4C}"/>
          </ac:spMkLst>
        </pc:spChg>
        <pc:graphicFrameChg chg="mod">
          <ac:chgData name="Stephen Tisch" userId="42b3957d-8e16-4ce6-84b8-39432743ad7d" providerId="ADAL" clId="{EEEFE415-40CF-4BAB-9072-6A9F69CCC1A2}" dt="2024-03-25T19:12:38.751" v="1221" actId="1035"/>
          <ac:graphicFrameMkLst>
            <pc:docMk/>
            <pc:sldMk cId="3823792586" sldId="265"/>
            <ac:graphicFrameMk id="2" creationId="{531A19B7-088C-5FBB-4E84-5BF0FF1F4919}"/>
          </ac:graphicFrameMkLst>
        </pc:graphicFrameChg>
      </pc:sldChg>
      <pc:sldChg chg="addSp modSp mod modNotesTx">
        <pc:chgData name="Stephen Tisch" userId="42b3957d-8e16-4ce6-84b8-39432743ad7d" providerId="ADAL" clId="{EEEFE415-40CF-4BAB-9072-6A9F69CCC1A2}" dt="2024-05-08T01:57:01.515" v="4428"/>
        <pc:sldMkLst>
          <pc:docMk/>
          <pc:sldMk cId="3846447226" sldId="272"/>
        </pc:sldMkLst>
        <pc:spChg chg="mod">
          <ac:chgData name="Stephen Tisch" userId="42b3957d-8e16-4ce6-84b8-39432743ad7d" providerId="ADAL" clId="{EEEFE415-40CF-4BAB-9072-6A9F69CCC1A2}" dt="2024-05-07T21:01:06.952" v="3018" actId="20577"/>
          <ac:spMkLst>
            <pc:docMk/>
            <pc:sldMk cId="3846447226" sldId="272"/>
            <ac:spMk id="3" creationId="{A5C15ABD-80D5-F884-7B1D-CA7A6113774B}"/>
          </ac:spMkLst>
        </pc:spChg>
        <pc:spChg chg="add">
          <ac:chgData name="Stephen Tisch" userId="42b3957d-8e16-4ce6-84b8-39432743ad7d" providerId="ADAL" clId="{EEEFE415-40CF-4BAB-9072-6A9F69CCC1A2}" dt="2024-05-08T01:57:01.515" v="4428"/>
          <ac:spMkLst>
            <pc:docMk/>
            <pc:sldMk cId="3846447226" sldId="272"/>
            <ac:spMk id="8" creationId="{A6EFA07A-7642-0924-3B6A-4F855A6627C4}"/>
          </ac:spMkLst>
        </pc:spChg>
        <pc:spChg chg="add">
          <ac:chgData name="Stephen Tisch" userId="42b3957d-8e16-4ce6-84b8-39432743ad7d" providerId="ADAL" clId="{EEEFE415-40CF-4BAB-9072-6A9F69CCC1A2}" dt="2024-05-08T01:57:01.515" v="4428"/>
          <ac:spMkLst>
            <pc:docMk/>
            <pc:sldMk cId="3846447226" sldId="272"/>
            <ac:spMk id="9" creationId="{FF645FD8-49B5-E87E-A46F-FA051F1D6B9F}"/>
          </ac:spMkLst>
        </pc:spChg>
      </pc:sldChg>
      <pc:sldChg chg="del">
        <pc:chgData name="Stephen Tisch" userId="42b3957d-8e16-4ce6-84b8-39432743ad7d" providerId="ADAL" clId="{EEEFE415-40CF-4BAB-9072-6A9F69CCC1A2}" dt="2024-05-08T01:14:24.139" v="4045" actId="2696"/>
        <pc:sldMkLst>
          <pc:docMk/>
          <pc:sldMk cId="1814859372" sldId="273"/>
        </pc:sldMkLst>
      </pc:sldChg>
      <pc:sldChg chg="addSp modSp mod">
        <pc:chgData name="Stephen Tisch" userId="42b3957d-8e16-4ce6-84b8-39432743ad7d" providerId="ADAL" clId="{EEEFE415-40CF-4BAB-9072-6A9F69CCC1A2}" dt="2024-05-08T01:57:01.515" v="4428"/>
        <pc:sldMkLst>
          <pc:docMk/>
          <pc:sldMk cId="499791686" sldId="276"/>
        </pc:sldMkLst>
        <pc:spChg chg="mod">
          <ac:chgData name="Stephen Tisch" userId="42b3957d-8e16-4ce6-84b8-39432743ad7d" providerId="ADAL" clId="{EEEFE415-40CF-4BAB-9072-6A9F69CCC1A2}" dt="2024-05-08T01:45:50.596" v="4243" actId="20577"/>
          <ac:spMkLst>
            <pc:docMk/>
            <pc:sldMk cId="499791686" sldId="276"/>
            <ac:spMk id="3" creationId="{A5C15ABD-80D5-F884-7B1D-CA7A6113774B}"/>
          </ac:spMkLst>
        </pc:spChg>
        <pc:spChg chg="add">
          <ac:chgData name="Stephen Tisch" userId="42b3957d-8e16-4ce6-84b8-39432743ad7d" providerId="ADAL" clId="{EEEFE415-40CF-4BAB-9072-6A9F69CCC1A2}" dt="2024-05-08T01:57:01.515" v="4428"/>
          <ac:spMkLst>
            <pc:docMk/>
            <pc:sldMk cId="499791686" sldId="276"/>
            <ac:spMk id="8" creationId="{60217972-6DAC-97BB-8297-7D8EED83ECE6}"/>
          </ac:spMkLst>
        </pc:spChg>
        <pc:spChg chg="add">
          <ac:chgData name="Stephen Tisch" userId="42b3957d-8e16-4ce6-84b8-39432743ad7d" providerId="ADAL" clId="{EEEFE415-40CF-4BAB-9072-6A9F69CCC1A2}" dt="2024-05-08T01:57:01.515" v="4428"/>
          <ac:spMkLst>
            <pc:docMk/>
            <pc:sldMk cId="499791686" sldId="276"/>
            <ac:spMk id="9" creationId="{7A56DB8F-046F-6D66-40C9-410F2ED16473}"/>
          </ac:spMkLst>
        </pc:spChg>
        <pc:spChg chg="mod">
          <ac:chgData name="Stephen Tisch" userId="42b3957d-8e16-4ce6-84b8-39432743ad7d" providerId="ADAL" clId="{EEEFE415-40CF-4BAB-9072-6A9F69CCC1A2}" dt="2024-04-02T02:20:25.957" v="2255" actId="20577"/>
          <ac:spMkLst>
            <pc:docMk/>
            <pc:sldMk cId="499791686" sldId="276"/>
            <ac:spMk id="10" creationId="{21D7C529-9AF0-271B-F6D4-8E603BD80E68}"/>
          </ac:spMkLst>
        </pc:spChg>
        <pc:picChg chg="mod">
          <ac:chgData name="Stephen Tisch" userId="42b3957d-8e16-4ce6-84b8-39432743ad7d" providerId="ADAL" clId="{EEEFE415-40CF-4BAB-9072-6A9F69CCC1A2}" dt="2024-05-07T21:04:07.497" v="3065" actId="1035"/>
          <ac:picMkLst>
            <pc:docMk/>
            <pc:sldMk cId="499791686" sldId="276"/>
            <ac:picMk id="1026" creationId="{B63A05E4-3703-4165-E3F3-3605A3BFB14A}"/>
          </ac:picMkLst>
        </pc:picChg>
      </pc:sldChg>
      <pc:sldChg chg="delSp modSp del mod">
        <pc:chgData name="Stephen Tisch" userId="42b3957d-8e16-4ce6-84b8-39432743ad7d" providerId="ADAL" clId="{EEEFE415-40CF-4BAB-9072-6A9F69CCC1A2}" dt="2024-05-07T20:58:48.265" v="3001" actId="47"/>
        <pc:sldMkLst>
          <pc:docMk/>
          <pc:sldMk cId="1613242637" sldId="283"/>
        </pc:sldMkLst>
        <pc:spChg chg="mod">
          <ac:chgData name="Stephen Tisch" userId="42b3957d-8e16-4ce6-84b8-39432743ad7d" providerId="ADAL" clId="{EEEFE415-40CF-4BAB-9072-6A9F69CCC1A2}" dt="2024-03-25T00:06:24.404" v="483" actId="14100"/>
          <ac:spMkLst>
            <pc:docMk/>
            <pc:sldMk cId="1613242637" sldId="283"/>
            <ac:spMk id="3" creationId="{A5C15ABD-80D5-F884-7B1D-CA7A6113774B}"/>
          </ac:spMkLst>
        </pc:spChg>
        <pc:spChg chg="del">
          <ac:chgData name="Stephen Tisch" userId="42b3957d-8e16-4ce6-84b8-39432743ad7d" providerId="ADAL" clId="{EEEFE415-40CF-4BAB-9072-6A9F69CCC1A2}" dt="2024-03-25T18:13:40.084" v="1129" actId="478"/>
          <ac:spMkLst>
            <pc:docMk/>
            <pc:sldMk cId="1613242637" sldId="283"/>
            <ac:spMk id="9" creationId="{2D5EB115-39ED-A3E2-905F-B0E4CBD2D188}"/>
          </ac:spMkLst>
        </pc:spChg>
        <pc:spChg chg="mod">
          <ac:chgData name="Stephen Tisch" userId="42b3957d-8e16-4ce6-84b8-39432743ad7d" providerId="ADAL" clId="{EEEFE415-40CF-4BAB-9072-6A9F69CCC1A2}" dt="2024-03-27T21:50:39.109" v="1393" actId="20577"/>
          <ac:spMkLst>
            <pc:docMk/>
            <pc:sldMk cId="1613242637" sldId="283"/>
            <ac:spMk id="19" creationId="{12F6B83F-796D-8AF8-2B7D-4B2CFAB16178}"/>
          </ac:spMkLst>
        </pc:spChg>
        <pc:picChg chg="del">
          <ac:chgData name="Stephen Tisch" userId="42b3957d-8e16-4ce6-84b8-39432743ad7d" providerId="ADAL" clId="{EEEFE415-40CF-4BAB-9072-6A9F69CCC1A2}" dt="2024-03-25T00:05:51.596" v="479" actId="478"/>
          <ac:picMkLst>
            <pc:docMk/>
            <pc:sldMk cId="1613242637" sldId="283"/>
            <ac:picMk id="14" creationId="{EB22B2EE-3099-0D5C-CE15-81F3359D0054}"/>
          </ac:picMkLst>
        </pc:picChg>
        <pc:picChg chg="del">
          <ac:chgData name="Stephen Tisch" userId="42b3957d-8e16-4ce6-84b8-39432743ad7d" providerId="ADAL" clId="{EEEFE415-40CF-4BAB-9072-6A9F69CCC1A2}" dt="2024-03-25T00:05:49.323" v="478" actId="478"/>
          <ac:picMkLst>
            <pc:docMk/>
            <pc:sldMk cId="1613242637" sldId="283"/>
            <ac:picMk id="16" creationId="{38661C08-960E-C23F-9532-B77B29D37EA9}"/>
          </ac:picMkLst>
        </pc:picChg>
      </pc:sldChg>
      <pc:sldChg chg="addSp modSp mod">
        <pc:chgData name="Stephen Tisch" userId="42b3957d-8e16-4ce6-84b8-39432743ad7d" providerId="ADAL" clId="{EEEFE415-40CF-4BAB-9072-6A9F69CCC1A2}" dt="2024-05-08T01:57:01.515" v="4428"/>
        <pc:sldMkLst>
          <pc:docMk/>
          <pc:sldMk cId="310890071" sldId="284"/>
        </pc:sldMkLst>
        <pc:spChg chg="mod">
          <ac:chgData name="Stephen Tisch" userId="42b3957d-8e16-4ce6-84b8-39432743ad7d" providerId="ADAL" clId="{EEEFE415-40CF-4BAB-9072-6A9F69CCC1A2}" dt="2024-03-27T22:47:55.970" v="1745" actId="1076"/>
          <ac:spMkLst>
            <pc:docMk/>
            <pc:sldMk cId="310890071" sldId="284"/>
            <ac:spMk id="2" creationId="{91E6EF88-2681-B621-15D4-D67A444D2B74}"/>
          </ac:spMkLst>
        </pc:spChg>
        <pc:spChg chg="mod">
          <ac:chgData name="Stephen Tisch" userId="42b3957d-8e16-4ce6-84b8-39432743ad7d" providerId="ADAL" clId="{EEEFE415-40CF-4BAB-9072-6A9F69CCC1A2}" dt="2024-05-08T01:52:26.456" v="4422" actId="20577"/>
          <ac:spMkLst>
            <pc:docMk/>
            <pc:sldMk cId="310890071" sldId="284"/>
            <ac:spMk id="3" creationId="{A5C15ABD-80D5-F884-7B1D-CA7A6113774B}"/>
          </ac:spMkLst>
        </pc:spChg>
        <pc:spChg chg="add">
          <ac:chgData name="Stephen Tisch" userId="42b3957d-8e16-4ce6-84b8-39432743ad7d" providerId="ADAL" clId="{EEEFE415-40CF-4BAB-9072-6A9F69CCC1A2}" dt="2024-05-08T01:57:01.515" v="4428"/>
          <ac:spMkLst>
            <pc:docMk/>
            <pc:sldMk cId="310890071" sldId="284"/>
            <ac:spMk id="8" creationId="{60217972-6DAC-97BB-8297-7D8EED83ECE6}"/>
          </ac:spMkLst>
        </pc:spChg>
        <pc:spChg chg="add">
          <ac:chgData name="Stephen Tisch" userId="42b3957d-8e16-4ce6-84b8-39432743ad7d" providerId="ADAL" clId="{EEEFE415-40CF-4BAB-9072-6A9F69CCC1A2}" dt="2024-05-08T01:57:01.515" v="4428"/>
          <ac:spMkLst>
            <pc:docMk/>
            <pc:sldMk cId="310890071" sldId="284"/>
            <ac:spMk id="9" creationId="{7A56DB8F-046F-6D66-40C9-410F2ED16473}"/>
          </ac:spMkLst>
        </pc:spChg>
        <pc:picChg chg="mod">
          <ac:chgData name="Stephen Tisch" userId="42b3957d-8e16-4ce6-84b8-39432743ad7d" providerId="ADAL" clId="{EEEFE415-40CF-4BAB-9072-6A9F69CCC1A2}" dt="2024-03-25T19:23:28.887" v="1268" actId="1035"/>
          <ac:picMkLst>
            <pc:docMk/>
            <pc:sldMk cId="310890071" sldId="284"/>
            <ac:picMk id="10" creationId="{6C43E427-83D8-462D-629E-B4904EB763DE}"/>
          </ac:picMkLst>
        </pc:picChg>
        <pc:picChg chg="mod">
          <ac:chgData name="Stephen Tisch" userId="42b3957d-8e16-4ce6-84b8-39432743ad7d" providerId="ADAL" clId="{EEEFE415-40CF-4BAB-9072-6A9F69CCC1A2}" dt="2024-03-27T22:48:03.345" v="1754" actId="1036"/>
          <ac:picMkLst>
            <pc:docMk/>
            <pc:sldMk cId="310890071" sldId="284"/>
            <ac:picMk id="12" creationId="{531149E4-FC01-86F6-7568-AEE9FE448C19}"/>
          </ac:picMkLst>
        </pc:picChg>
      </pc:sldChg>
      <pc:sldChg chg="addSp modSp mod">
        <pc:chgData name="Stephen Tisch" userId="42b3957d-8e16-4ce6-84b8-39432743ad7d" providerId="ADAL" clId="{EEEFE415-40CF-4BAB-9072-6A9F69CCC1A2}" dt="2024-05-08T01:57:01.515" v="4428"/>
        <pc:sldMkLst>
          <pc:docMk/>
          <pc:sldMk cId="424311667" sldId="285"/>
        </pc:sldMkLst>
        <pc:spChg chg="mod">
          <ac:chgData name="Stephen Tisch" userId="42b3957d-8e16-4ce6-84b8-39432743ad7d" providerId="ADAL" clId="{EEEFE415-40CF-4BAB-9072-6A9F69CCC1A2}" dt="2024-03-27T23:45:45.094" v="1963" actId="1036"/>
          <ac:spMkLst>
            <pc:docMk/>
            <pc:sldMk cId="424311667" sldId="285"/>
            <ac:spMk id="3" creationId="{A5C15ABD-80D5-F884-7B1D-CA7A6113774B}"/>
          </ac:spMkLst>
        </pc:spChg>
        <pc:spChg chg="add">
          <ac:chgData name="Stephen Tisch" userId="42b3957d-8e16-4ce6-84b8-39432743ad7d" providerId="ADAL" clId="{EEEFE415-40CF-4BAB-9072-6A9F69CCC1A2}" dt="2024-05-08T01:57:01.515" v="4428"/>
          <ac:spMkLst>
            <pc:docMk/>
            <pc:sldMk cId="424311667" sldId="285"/>
            <ac:spMk id="8" creationId="{60217972-6DAC-97BB-8297-7D8EED83ECE6}"/>
          </ac:spMkLst>
        </pc:spChg>
        <pc:spChg chg="add">
          <ac:chgData name="Stephen Tisch" userId="42b3957d-8e16-4ce6-84b8-39432743ad7d" providerId="ADAL" clId="{EEEFE415-40CF-4BAB-9072-6A9F69CCC1A2}" dt="2024-05-08T01:57:01.515" v="4428"/>
          <ac:spMkLst>
            <pc:docMk/>
            <pc:sldMk cId="424311667" sldId="285"/>
            <ac:spMk id="9" creationId="{7A56DB8F-046F-6D66-40C9-410F2ED16473}"/>
          </ac:spMkLst>
        </pc:spChg>
        <pc:spChg chg="mod">
          <ac:chgData name="Stephen Tisch" userId="42b3957d-8e16-4ce6-84b8-39432743ad7d" providerId="ADAL" clId="{EEEFE415-40CF-4BAB-9072-6A9F69CCC1A2}" dt="2024-03-25T00:57:02.715" v="999" actId="14100"/>
          <ac:spMkLst>
            <pc:docMk/>
            <pc:sldMk cId="424311667" sldId="285"/>
            <ac:spMk id="14" creationId="{04A09C4D-2279-62AD-A58C-9FCF473DF2CE}"/>
          </ac:spMkLst>
        </pc:spChg>
      </pc:sldChg>
      <pc:sldChg chg="addSp modSp mod">
        <pc:chgData name="Stephen Tisch" userId="42b3957d-8e16-4ce6-84b8-39432743ad7d" providerId="ADAL" clId="{EEEFE415-40CF-4BAB-9072-6A9F69CCC1A2}" dt="2024-05-08T01:57:01.515" v="4428"/>
        <pc:sldMkLst>
          <pc:docMk/>
          <pc:sldMk cId="2276493033" sldId="286"/>
        </pc:sldMkLst>
        <pc:spChg chg="mod">
          <ac:chgData name="Stephen Tisch" userId="42b3957d-8e16-4ce6-84b8-39432743ad7d" providerId="ADAL" clId="{EEEFE415-40CF-4BAB-9072-6A9F69CCC1A2}" dt="2024-05-08T01:53:31.840" v="4425" actId="20577"/>
          <ac:spMkLst>
            <pc:docMk/>
            <pc:sldMk cId="2276493033" sldId="286"/>
            <ac:spMk id="3" creationId="{A5C15ABD-80D5-F884-7B1D-CA7A6113774B}"/>
          </ac:spMkLst>
        </pc:spChg>
        <pc:spChg chg="add">
          <ac:chgData name="Stephen Tisch" userId="42b3957d-8e16-4ce6-84b8-39432743ad7d" providerId="ADAL" clId="{EEEFE415-40CF-4BAB-9072-6A9F69CCC1A2}" dt="2024-05-08T01:57:01.515" v="4428"/>
          <ac:spMkLst>
            <pc:docMk/>
            <pc:sldMk cId="2276493033" sldId="286"/>
            <ac:spMk id="8" creationId="{60217972-6DAC-97BB-8297-7D8EED83ECE6}"/>
          </ac:spMkLst>
        </pc:spChg>
        <pc:spChg chg="add">
          <ac:chgData name="Stephen Tisch" userId="42b3957d-8e16-4ce6-84b8-39432743ad7d" providerId="ADAL" clId="{EEEFE415-40CF-4BAB-9072-6A9F69CCC1A2}" dt="2024-05-08T01:57:01.515" v="4428"/>
          <ac:spMkLst>
            <pc:docMk/>
            <pc:sldMk cId="2276493033" sldId="286"/>
            <ac:spMk id="9" creationId="{7A56DB8F-046F-6D66-40C9-410F2ED16473}"/>
          </ac:spMkLst>
        </pc:spChg>
      </pc:sldChg>
      <pc:sldChg chg="addSp delSp modSp mod">
        <pc:chgData name="Stephen Tisch" userId="42b3957d-8e16-4ce6-84b8-39432743ad7d" providerId="ADAL" clId="{EEEFE415-40CF-4BAB-9072-6A9F69CCC1A2}" dt="2024-05-10T00:52:04.745" v="4572" actId="1037"/>
        <pc:sldMkLst>
          <pc:docMk/>
          <pc:sldMk cId="3886530948" sldId="287"/>
        </pc:sldMkLst>
        <pc:spChg chg="mod">
          <ac:chgData name="Stephen Tisch" userId="42b3957d-8e16-4ce6-84b8-39432743ad7d" providerId="ADAL" clId="{EEEFE415-40CF-4BAB-9072-6A9F69CCC1A2}" dt="2024-03-25T19:28:03.752" v="1355" actId="20577"/>
          <ac:spMkLst>
            <pc:docMk/>
            <pc:sldMk cId="3886530948" sldId="287"/>
            <ac:spMk id="3" creationId="{A5C15ABD-80D5-F884-7B1D-CA7A6113774B}"/>
          </ac:spMkLst>
        </pc:spChg>
        <pc:spChg chg="add">
          <ac:chgData name="Stephen Tisch" userId="42b3957d-8e16-4ce6-84b8-39432743ad7d" providerId="ADAL" clId="{EEEFE415-40CF-4BAB-9072-6A9F69CCC1A2}" dt="2024-05-08T01:57:01.515" v="4428"/>
          <ac:spMkLst>
            <pc:docMk/>
            <pc:sldMk cId="3886530948" sldId="287"/>
            <ac:spMk id="8" creationId="{60217972-6DAC-97BB-8297-7D8EED83ECE6}"/>
          </ac:spMkLst>
        </pc:spChg>
        <pc:spChg chg="add">
          <ac:chgData name="Stephen Tisch" userId="42b3957d-8e16-4ce6-84b8-39432743ad7d" providerId="ADAL" clId="{EEEFE415-40CF-4BAB-9072-6A9F69CCC1A2}" dt="2024-05-08T01:57:01.515" v="4428"/>
          <ac:spMkLst>
            <pc:docMk/>
            <pc:sldMk cId="3886530948" sldId="287"/>
            <ac:spMk id="9" creationId="{7A56DB8F-046F-6D66-40C9-410F2ED16473}"/>
          </ac:spMkLst>
        </pc:spChg>
        <pc:spChg chg="mod">
          <ac:chgData name="Stephen Tisch" userId="42b3957d-8e16-4ce6-84b8-39432743ad7d" providerId="ADAL" clId="{EEEFE415-40CF-4BAB-9072-6A9F69CCC1A2}" dt="2024-04-09T19:38:45.151" v="2846" actId="1076"/>
          <ac:spMkLst>
            <pc:docMk/>
            <pc:sldMk cId="3886530948" sldId="287"/>
            <ac:spMk id="16" creationId="{C3FC4DB5-327F-BCBA-3C40-16302051FFB6}"/>
          </ac:spMkLst>
        </pc:spChg>
        <pc:picChg chg="mod">
          <ac:chgData name="Stephen Tisch" userId="42b3957d-8e16-4ce6-84b8-39432743ad7d" providerId="ADAL" clId="{EEEFE415-40CF-4BAB-9072-6A9F69CCC1A2}" dt="2024-05-10T00:51:57.106" v="4549" actId="1036"/>
          <ac:picMkLst>
            <pc:docMk/>
            <pc:sldMk cId="3886530948" sldId="287"/>
            <ac:picMk id="4" creationId="{AF4FCB2A-A6E4-5C40-C0D1-3C62E3C2AEBD}"/>
          </ac:picMkLst>
        </pc:picChg>
        <pc:picChg chg="del">
          <ac:chgData name="Stephen Tisch" userId="42b3957d-8e16-4ce6-84b8-39432743ad7d" providerId="ADAL" clId="{EEEFE415-40CF-4BAB-9072-6A9F69CCC1A2}" dt="2024-05-10T00:51:44.828" v="4538" actId="478"/>
          <ac:picMkLst>
            <pc:docMk/>
            <pc:sldMk cId="3886530948" sldId="287"/>
            <ac:picMk id="11" creationId="{50750E9B-75EC-4E88-2A9E-912FF6F6172C}"/>
          </ac:picMkLst>
        </pc:picChg>
        <pc:picChg chg="add mod">
          <ac:chgData name="Stephen Tisch" userId="42b3957d-8e16-4ce6-84b8-39432743ad7d" providerId="ADAL" clId="{EEEFE415-40CF-4BAB-9072-6A9F69CCC1A2}" dt="2024-04-09T19:38:51.869" v="2861" actId="1036"/>
          <ac:picMkLst>
            <pc:docMk/>
            <pc:sldMk cId="3886530948" sldId="287"/>
            <ac:picMk id="12" creationId="{50B7C611-EE8D-BF3B-0F8E-75DD9C5346E9}"/>
          </ac:picMkLst>
        </pc:picChg>
        <pc:picChg chg="add mod">
          <ac:chgData name="Stephen Tisch" userId="42b3957d-8e16-4ce6-84b8-39432743ad7d" providerId="ADAL" clId="{EEEFE415-40CF-4BAB-9072-6A9F69CCC1A2}" dt="2024-05-10T00:52:04.745" v="4572" actId="1037"/>
          <ac:picMkLst>
            <pc:docMk/>
            <pc:sldMk cId="3886530948" sldId="287"/>
            <ac:picMk id="13" creationId="{80E12856-1F35-013A-A944-FBAD2237518C}"/>
          </ac:picMkLst>
        </pc:picChg>
        <pc:picChg chg="del">
          <ac:chgData name="Stephen Tisch" userId="42b3957d-8e16-4ce6-84b8-39432743ad7d" providerId="ADAL" clId="{EEEFE415-40CF-4BAB-9072-6A9F69CCC1A2}" dt="2024-04-09T19:37:44.718" v="2829" actId="478"/>
          <ac:picMkLst>
            <pc:docMk/>
            <pc:sldMk cId="3886530948" sldId="287"/>
            <ac:picMk id="15" creationId="{FE228FC6-4D95-F476-949D-600DFB097A31}"/>
          </ac:picMkLst>
        </pc:picChg>
      </pc:sldChg>
      <pc:sldChg chg="addSp modSp mod">
        <pc:chgData name="Stephen Tisch" userId="42b3957d-8e16-4ce6-84b8-39432743ad7d" providerId="ADAL" clId="{EEEFE415-40CF-4BAB-9072-6A9F69CCC1A2}" dt="2024-05-08T01:57:01.515" v="4428"/>
        <pc:sldMkLst>
          <pc:docMk/>
          <pc:sldMk cId="3598158147" sldId="288"/>
        </pc:sldMkLst>
        <pc:spChg chg="add mod">
          <ac:chgData name="Stephen Tisch" userId="42b3957d-8e16-4ce6-84b8-39432743ad7d" providerId="ADAL" clId="{EEEFE415-40CF-4BAB-9072-6A9F69CCC1A2}" dt="2024-05-08T01:00:09.125" v="3865" actId="20577"/>
          <ac:spMkLst>
            <pc:docMk/>
            <pc:sldMk cId="3598158147" sldId="288"/>
            <ac:spMk id="2" creationId="{7D034C10-91F7-E13C-CFB6-06BF07897018}"/>
          </ac:spMkLst>
        </pc:spChg>
        <pc:spChg chg="mod">
          <ac:chgData name="Stephen Tisch" userId="42b3957d-8e16-4ce6-84b8-39432743ad7d" providerId="ADAL" clId="{EEEFE415-40CF-4BAB-9072-6A9F69CCC1A2}" dt="2024-05-08T00:59:34.896" v="3849" actId="20577"/>
          <ac:spMkLst>
            <pc:docMk/>
            <pc:sldMk cId="3598158147" sldId="288"/>
            <ac:spMk id="3" creationId="{A5C15ABD-80D5-F884-7B1D-CA7A6113774B}"/>
          </ac:spMkLst>
        </pc:spChg>
        <pc:spChg chg="add">
          <ac:chgData name="Stephen Tisch" userId="42b3957d-8e16-4ce6-84b8-39432743ad7d" providerId="ADAL" clId="{EEEFE415-40CF-4BAB-9072-6A9F69CCC1A2}" dt="2024-05-08T01:57:01.515" v="4428"/>
          <ac:spMkLst>
            <pc:docMk/>
            <pc:sldMk cId="3598158147" sldId="288"/>
            <ac:spMk id="8" creationId="{60217972-6DAC-97BB-8297-7D8EED83ECE6}"/>
          </ac:spMkLst>
        </pc:spChg>
        <pc:spChg chg="add">
          <ac:chgData name="Stephen Tisch" userId="42b3957d-8e16-4ce6-84b8-39432743ad7d" providerId="ADAL" clId="{EEEFE415-40CF-4BAB-9072-6A9F69CCC1A2}" dt="2024-05-08T01:57:01.515" v="4428"/>
          <ac:spMkLst>
            <pc:docMk/>
            <pc:sldMk cId="3598158147" sldId="288"/>
            <ac:spMk id="9" creationId="{7A56DB8F-046F-6D66-40C9-410F2ED16473}"/>
          </ac:spMkLst>
        </pc:spChg>
        <pc:spChg chg="mod">
          <ac:chgData name="Stephen Tisch" userId="42b3957d-8e16-4ce6-84b8-39432743ad7d" providerId="ADAL" clId="{EEEFE415-40CF-4BAB-9072-6A9F69CCC1A2}" dt="2024-05-08T01:00:41.696" v="3880" actId="14100"/>
          <ac:spMkLst>
            <pc:docMk/>
            <pc:sldMk cId="3598158147" sldId="288"/>
            <ac:spMk id="15" creationId="{430AC333-957C-857F-5DA9-BE66C13B8080}"/>
          </ac:spMkLst>
        </pc:spChg>
      </pc:sldChg>
      <pc:sldChg chg="addSp modSp mod">
        <pc:chgData name="Stephen Tisch" userId="42b3957d-8e16-4ce6-84b8-39432743ad7d" providerId="ADAL" clId="{EEEFE415-40CF-4BAB-9072-6A9F69CCC1A2}" dt="2024-05-08T01:57:01.515" v="4428"/>
        <pc:sldMkLst>
          <pc:docMk/>
          <pc:sldMk cId="3761350918" sldId="289"/>
        </pc:sldMkLst>
        <pc:spChg chg="mod">
          <ac:chgData name="Stephen Tisch" userId="42b3957d-8e16-4ce6-84b8-39432743ad7d" providerId="ADAL" clId="{EEEFE415-40CF-4BAB-9072-6A9F69CCC1A2}" dt="2024-05-08T01:14:08.047" v="4042" actId="1038"/>
          <ac:spMkLst>
            <pc:docMk/>
            <pc:sldMk cId="3761350918" sldId="289"/>
            <ac:spMk id="2" creationId="{130A8CA9-C720-9AAA-28A5-A9C2FB80C962}"/>
          </ac:spMkLst>
        </pc:spChg>
        <pc:spChg chg="add">
          <ac:chgData name="Stephen Tisch" userId="42b3957d-8e16-4ce6-84b8-39432743ad7d" providerId="ADAL" clId="{EEEFE415-40CF-4BAB-9072-6A9F69CCC1A2}" dt="2024-05-08T01:57:01.515" v="4428"/>
          <ac:spMkLst>
            <pc:docMk/>
            <pc:sldMk cId="3761350918" sldId="289"/>
            <ac:spMk id="8" creationId="{60217972-6DAC-97BB-8297-7D8EED83ECE6}"/>
          </ac:spMkLst>
        </pc:spChg>
        <pc:spChg chg="add">
          <ac:chgData name="Stephen Tisch" userId="42b3957d-8e16-4ce6-84b8-39432743ad7d" providerId="ADAL" clId="{EEEFE415-40CF-4BAB-9072-6A9F69CCC1A2}" dt="2024-05-08T01:57:01.515" v="4428"/>
          <ac:spMkLst>
            <pc:docMk/>
            <pc:sldMk cId="3761350918" sldId="289"/>
            <ac:spMk id="9" creationId="{7A56DB8F-046F-6D66-40C9-410F2ED16473}"/>
          </ac:spMkLst>
        </pc:spChg>
        <pc:spChg chg="mod">
          <ac:chgData name="Stephen Tisch" userId="42b3957d-8e16-4ce6-84b8-39432743ad7d" providerId="ADAL" clId="{EEEFE415-40CF-4BAB-9072-6A9F69CCC1A2}" dt="2024-05-08T01:14:00.058" v="4037" actId="1035"/>
          <ac:spMkLst>
            <pc:docMk/>
            <pc:sldMk cId="3761350918" sldId="289"/>
            <ac:spMk id="15" creationId="{7C15F805-8C06-E8D0-4295-A498B317443A}"/>
          </ac:spMkLst>
        </pc:spChg>
        <pc:picChg chg="mod">
          <ac:chgData name="Stephen Tisch" userId="42b3957d-8e16-4ce6-84b8-39432743ad7d" providerId="ADAL" clId="{EEEFE415-40CF-4BAB-9072-6A9F69CCC1A2}" dt="2024-05-08T01:14:18.539" v="4044" actId="1036"/>
          <ac:picMkLst>
            <pc:docMk/>
            <pc:sldMk cId="3761350918" sldId="289"/>
            <ac:picMk id="10" creationId="{603BB4C8-35A0-0C6A-50E9-67E63EC357CA}"/>
          </ac:picMkLst>
        </pc:picChg>
        <pc:picChg chg="mod">
          <ac:chgData name="Stephen Tisch" userId="42b3957d-8e16-4ce6-84b8-39432743ad7d" providerId="ADAL" clId="{EEEFE415-40CF-4BAB-9072-6A9F69CCC1A2}" dt="2024-05-08T01:14:00.058" v="4037" actId="1035"/>
          <ac:picMkLst>
            <pc:docMk/>
            <pc:sldMk cId="3761350918" sldId="289"/>
            <ac:picMk id="14" creationId="{A09C54E8-300C-42BB-E427-61ED0C10C950}"/>
          </ac:picMkLst>
        </pc:picChg>
      </pc:sldChg>
      <pc:sldChg chg="addSp delSp modSp mod">
        <pc:chgData name="Stephen Tisch" userId="42b3957d-8e16-4ce6-84b8-39432743ad7d" providerId="ADAL" clId="{EEEFE415-40CF-4BAB-9072-6A9F69CCC1A2}" dt="2024-05-10T00:51:36.384" v="4537" actId="1076"/>
        <pc:sldMkLst>
          <pc:docMk/>
          <pc:sldMk cId="3398603812" sldId="290"/>
        </pc:sldMkLst>
        <pc:spChg chg="mod">
          <ac:chgData name="Stephen Tisch" userId="42b3957d-8e16-4ce6-84b8-39432743ad7d" providerId="ADAL" clId="{EEEFE415-40CF-4BAB-9072-6A9F69CCC1A2}" dt="2024-03-25T19:27:35.549" v="1353" actId="20577"/>
          <ac:spMkLst>
            <pc:docMk/>
            <pc:sldMk cId="3398603812" sldId="290"/>
            <ac:spMk id="3" creationId="{A5C15ABD-80D5-F884-7B1D-CA7A6113774B}"/>
          </ac:spMkLst>
        </pc:spChg>
        <pc:spChg chg="mod">
          <ac:chgData name="Stephen Tisch" userId="42b3957d-8e16-4ce6-84b8-39432743ad7d" providerId="ADAL" clId="{EEEFE415-40CF-4BAB-9072-6A9F69CCC1A2}" dt="2024-05-08T02:22:58.276" v="4492" actId="14100"/>
          <ac:spMkLst>
            <pc:docMk/>
            <pc:sldMk cId="3398603812" sldId="290"/>
            <ac:spMk id="4" creationId="{E9F174EA-C1A8-EC5D-2124-E7BEAACA439F}"/>
          </ac:spMkLst>
        </pc:spChg>
        <pc:spChg chg="add">
          <ac:chgData name="Stephen Tisch" userId="42b3957d-8e16-4ce6-84b8-39432743ad7d" providerId="ADAL" clId="{EEEFE415-40CF-4BAB-9072-6A9F69CCC1A2}" dt="2024-05-08T01:57:01.515" v="4428"/>
          <ac:spMkLst>
            <pc:docMk/>
            <pc:sldMk cId="3398603812" sldId="290"/>
            <ac:spMk id="8" creationId="{60217972-6DAC-97BB-8297-7D8EED83ECE6}"/>
          </ac:spMkLst>
        </pc:spChg>
        <pc:spChg chg="add">
          <ac:chgData name="Stephen Tisch" userId="42b3957d-8e16-4ce6-84b8-39432743ad7d" providerId="ADAL" clId="{EEEFE415-40CF-4BAB-9072-6A9F69CCC1A2}" dt="2024-05-08T01:57:01.515" v="4428"/>
          <ac:spMkLst>
            <pc:docMk/>
            <pc:sldMk cId="3398603812" sldId="290"/>
            <ac:spMk id="9" creationId="{7A56DB8F-046F-6D66-40C9-410F2ED16473}"/>
          </ac:spMkLst>
        </pc:spChg>
        <pc:picChg chg="del">
          <ac:chgData name="Stephen Tisch" userId="42b3957d-8e16-4ce6-84b8-39432743ad7d" providerId="ADAL" clId="{EEEFE415-40CF-4BAB-9072-6A9F69CCC1A2}" dt="2024-05-10T00:51:13.923" v="4532" actId="478"/>
          <ac:picMkLst>
            <pc:docMk/>
            <pc:sldMk cId="3398603812" sldId="290"/>
            <ac:picMk id="2" creationId="{5EDF8002-AEE6-6284-B184-F92CE4BE69C0}"/>
          </ac:picMkLst>
        </pc:picChg>
        <pc:picChg chg="add mod">
          <ac:chgData name="Stephen Tisch" userId="42b3957d-8e16-4ce6-84b8-39432743ad7d" providerId="ADAL" clId="{EEEFE415-40CF-4BAB-9072-6A9F69CCC1A2}" dt="2024-05-10T00:51:36.384" v="4537" actId="1076"/>
          <ac:picMkLst>
            <pc:docMk/>
            <pc:sldMk cId="3398603812" sldId="290"/>
            <ac:picMk id="11" creationId="{01F55D5E-978F-B1E3-3244-6DE8703B98E8}"/>
          </ac:picMkLst>
        </pc:picChg>
      </pc:sldChg>
      <pc:sldChg chg="addSp delSp modSp mod">
        <pc:chgData name="Stephen Tisch" userId="42b3957d-8e16-4ce6-84b8-39432743ad7d" providerId="ADAL" clId="{EEEFE415-40CF-4BAB-9072-6A9F69CCC1A2}" dt="2024-05-08T01:57:01.515" v="4428"/>
        <pc:sldMkLst>
          <pc:docMk/>
          <pc:sldMk cId="2339423057" sldId="291"/>
        </pc:sldMkLst>
        <pc:spChg chg="add">
          <ac:chgData name="Stephen Tisch" userId="42b3957d-8e16-4ce6-84b8-39432743ad7d" providerId="ADAL" clId="{EEEFE415-40CF-4BAB-9072-6A9F69CCC1A2}" dt="2024-05-08T01:57:01.515" v="4428"/>
          <ac:spMkLst>
            <pc:docMk/>
            <pc:sldMk cId="2339423057" sldId="291"/>
            <ac:spMk id="8" creationId="{C6E3D5C7-5F5C-655D-6ACE-1EF972824EA6}"/>
          </ac:spMkLst>
        </pc:spChg>
        <pc:spChg chg="add">
          <ac:chgData name="Stephen Tisch" userId="42b3957d-8e16-4ce6-84b8-39432743ad7d" providerId="ADAL" clId="{EEEFE415-40CF-4BAB-9072-6A9F69CCC1A2}" dt="2024-05-08T01:57:01.515" v="4428"/>
          <ac:spMkLst>
            <pc:docMk/>
            <pc:sldMk cId="2339423057" sldId="291"/>
            <ac:spMk id="9" creationId="{72C51493-7200-D018-A7CE-F0EB11D14384}"/>
          </ac:spMkLst>
        </pc:spChg>
        <pc:spChg chg="mod">
          <ac:chgData name="Stephen Tisch" userId="42b3957d-8e16-4ce6-84b8-39432743ad7d" providerId="ADAL" clId="{EEEFE415-40CF-4BAB-9072-6A9F69CCC1A2}" dt="2024-04-02T19:42:16.606" v="2751" actId="27107"/>
          <ac:spMkLst>
            <pc:docMk/>
            <pc:sldMk cId="2339423057" sldId="291"/>
            <ac:spMk id="13" creationId="{1836C2CA-0ACF-DFAA-64A1-47842157B6F1}"/>
          </ac:spMkLst>
        </pc:spChg>
        <pc:picChg chg="add mod">
          <ac:chgData name="Stephen Tisch" userId="42b3957d-8e16-4ce6-84b8-39432743ad7d" providerId="ADAL" clId="{EEEFE415-40CF-4BAB-9072-6A9F69CCC1A2}" dt="2024-05-08T01:10:12.618" v="3964" actId="692"/>
          <ac:picMkLst>
            <pc:docMk/>
            <pc:sldMk cId="2339423057" sldId="291"/>
            <ac:picMk id="4" creationId="{3FE92820-9A55-B18A-018F-93C27AD4F226}"/>
          </ac:picMkLst>
        </pc:picChg>
        <pc:picChg chg="add del mod">
          <ac:chgData name="Stephen Tisch" userId="42b3957d-8e16-4ce6-84b8-39432743ad7d" providerId="ADAL" clId="{EEEFE415-40CF-4BAB-9072-6A9F69CCC1A2}" dt="2024-03-27T23:48:46.805" v="1964" actId="478"/>
          <ac:picMkLst>
            <pc:docMk/>
            <pc:sldMk cId="2339423057" sldId="291"/>
            <ac:picMk id="4" creationId="{AB623C9E-3AA3-4EAD-151A-4457994A3FCF}"/>
          </ac:picMkLst>
        </pc:picChg>
        <pc:picChg chg="del">
          <ac:chgData name="Stephen Tisch" userId="42b3957d-8e16-4ce6-84b8-39432743ad7d" providerId="ADAL" clId="{EEEFE415-40CF-4BAB-9072-6A9F69CCC1A2}" dt="2024-03-26T20:55:56.699" v="1379" actId="478"/>
          <ac:picMkLst>
            <pc:docMk/>
            <pc:sldMk cId="2339423057" sldId="291"/>
            <ac:picMk id="5" creationId="{4D47DB94-AB52-CEAF-D15C-234E9E802C7B}"/>
          </ac:picMkLst>
        </pc:picChg>
        <pc:picChg chg="add del mod">
          <ac:chgData name="Stephen Tisch" userId="42b3957d-8e16-4ce6-84b8-39432743ad7d" providerId="ADAL" clId="{EEEFE415-40CF-4BAB-9072-6A9F69CCC1A2}" dt="2024-05-08T01:09:43.838" v="3881" actId="478"/>
          <ac:picMkLst>
            <pc:docMk/>
            <pc:sldMk cId="2339423057" sldId="291"/>
            <ac:picMk id="5" creationId="{B4AA424B-022E-0FBA-8BBD-0DC44AA7CEFF}"/>
          </ac:picMkLst>
        </pc:picChg>
      </pc:sldChg>
      <pc:sldChg chg="addSp modSp mod">
        <pc:chgData name="Stephen Tisch" userId="42b3957d-8e16-4ce6-84b8-39432743ad7d" providerId="ADAL" clId="{EEEFE415-40CF-4BAB-9072-6A9F69CCC1A2}" dt="2024-05-08T01:57:01.515" v="4428"/>
        <pc:sldMkLst>
          <pc:docMk/>
          <pc:sldMk cId="110632470" sldId="292"/>
        </pc:sldMkLst>
        <pc:spChg chg="mod">
          <ac:chgData name="Stephen Tisch" userId="42b3957d-8e16-4ce6-84b8-39432743ad7d" providerId="ADAL" clId="{EEEFE415-40CF-4BAB-9072-6A9F69CCC1A2}" dt="2024-03-27T22:36:36.370" v="1706" actId="1035"/>
          <ac:spMkLst>
            <pc:docMk/>
            <pc:sldMk cId="110632470" sldId="292"/>
            <ac:spMk id="3" creationId="{A5C15ABD-80D5-F884-7B1D-CA7A6113774B}"/>
          </ac:spMkLst>
        </pc:spChg>
        <pc:spChg chg="add">
          <ac:chgData name="Stephen Tisch" userId="42b3957d-8e16-4ce6-84b8-39432743ad7d" providerId="ADAL" clId="{EEEFE415-40CF-4BAB-9072-6A9F69CCC1A2}" dt="2024-05-08T01:57:01.515" v="4428"/>
          <ac:spMkLst>
            <pc:docMk/>
            <pc:sldMk cId="110632470" sldId="292"/>
            <ac:spMk id="8" creationId="{60217972-6DAC-97BB-8297-7D8EED83ECE6}"/>
          </ac:spMkLst>
        </pc:spChg>
        <pc:spChg chg="add">
          <ac:chgData name="Stephen Tisch" userId="42b3957d-8e16-4ce6-84b8-39432743ad7d" providerId="ADAL" clId="{EEEFE415-40CF-4BAB-9072-6A9F69CCC1A2}" dt="2024-05-08T01:57:01.515" v="4428"/>
          <ac:spMkLst>
            <pc:docMk/>
            <pc:sldMk cId="110632470" sldId="292"/>
            <ac:spMk id="9" creationId="{7A56DB8F-046F-6D66-40C9-410F2ED16473}"/>
          </ac:spMkLst>
        </pc:spChg>
      </pc:sldChg>
      <pc:sldChg chg="addSp delSp modSp del mod">
        <pc:chgData name="Stephen Tisch" userId="42b3957d-8e16-4ce6-84b8-39432743ad7d" providerId="ADAL" clId="{EEEFE415-40CF-4BAB-9072-6A9F69CCC1A2}" dt="2024-05-07T20:58:44.880" v="3000" actId="47"/>
        <pc:sldMkLst>
          <pc:docMk/>
          <pc:sldMk cId="921769348" sldId="293"/>
        </pc:sldMkLst>
        <pc:graphicFrameChg chg="mod modGraphic">
          <ac:chgData name="Stephen Tisch" userId="42b3957d-8e16-4ce6-84b8-39432743ad7d" providerId="ADAL" clId="{EEEFE415-40CF-4BAB-9072-6A9F69CCC1A2}" dt="2024-03-25T00:04:30.238" v="428" actId="207"/>
          <ac:graphicFrameMkLst>
            <pc:docMk/>
            <pc:sldMk cId="921769348" sldId="293"/>
            <ac:graphicFrameMk id="2" creationId="{B8370EF1-6508-3410-8C60-4ED8C2DF05F8}"/>
          </ac:graphicFrameMkLst>
        </pc:graphicFrameChg>
        <pc:picChg chg="del">
          <ac:chgData name="Stephen Tisch" userId="42b3957d-8e16-4ce6-84b8-39432743ad7d" providerId="ADAL" clId="{EEEFE415-40CF-4BAB-9072-6A9F69CCC1A2}" dt="2024-03-24T23:59:37.605" v="285" actId="478"/>
          <ac:picMkLst>
            <pc:docMk/>
            <pc:sldMk cId="921769348" sldId="293"/>
            <ac:picMk id="4" creationId="{B4E48CF4-792A-AF1D-E419-4B5106D0F206}"/>
          </ac:picMkLst>
        </pc:picChg>
        <pc:picChg chg="del">
          <ac:chgData name="Stephen Tisch" userId="42b3957d-8e16-4ce6-84b8-39432743ad7d" providerId="ADAL" clId="{EEEFE415-40CF-4BAB-9072-6A9F69CCC1A2}" dt="2024-03-24T23:34:51.096" v="118" actId="478"/>
          <ac:picMkLst>
            <pc:docMk/>
            <pc:sldMk cId="921769348" sldId="293"/>
            <ac:picMk id="8" creationId="{60424228-2EA3-241F-160B-93F148DF8F2C}"/>
          </ac:picMkLst>
        </pc:picChg>
        <pc:picChg chg="add del mod">
          <ac:chgData name="Stephen Tisch" userId="42b3957d-8e16-4ce6-84b8-39432743ad7d" providerId="ADAL" clId="{EEEFE415-40CF-4BAB-9072-6A9F69CCC1A2}" dt="2024-03-24T21:40:28.229" v="3" actId="478"/>
          <ac:picMkLst>
            <pc:docMk/>
            <pc:sldMk cId="921769348" sldId="293"/>
            <ac:picMk id="10" creationId="{3D305061-2119-1117-C711-EE10E6D7AFC6}"/>
          </ac:picMkLst>
        </pc:picChg>
        <pc:picChg chg="add mod">
          <ac:chgData name="Stephen Tisch" userId="42b3957d-8e16-4ce6-84b8-39432743ad7d" providerId="ADAL" clId="{EEEFE415-40CF-4BAB-9072-6A9F69CCC1A2}" dt="2024-03-25T01:10:41.713" v="1021" actId="1035"/>
          <ac:picMkLst>
            <pc:docMk/>
            <pc:sldMk cId="921769348" sldId="293"/>
            <ac:picMk id="12" creationId="{436F0A0B-F671-5548-6748-D9564E1E7A68}"/>
          </ac:picMkLst>
        </pc:picChg>
        <pc:picChg chg="mod">
          <ac:chgData name="Stephen Tisch" userId="42b3957d-8e16-4ce6-84b8-39432743ad7d" providerId="ADAL" clId="{EEEFE415-40CF-4BAB-9072-6A9F69CCC1A2}" dt="2024-03-24T23:45:13.443" v="214" actId="1035"/>
          <ac:picMkLst>
            <pc:docMk/>
            <pc:sldMk cId="921769348" sldId="293"/>
            <ac:picMk id="13" creationId="{129E4382-12FE-5EC0-3C94-A302DB996D33}"/>
          </ac:picMkLst>
        </pc:picChg>
        <pc:picChg chg="del">
          <ac:chgData name="Stephen Tisch" userId="42b3957d-8e16-4ce6-84b8-39432743ad7d" providerId="ADAL" clId="{EEEFE415-40CF-4BAB-9072-6A9F69CCC1A2}" dt="2024-03-24T23:32:31.757" v="103" actId="478"/>
          <ac:picMkLst>
            <pc:docMk/>
            <pc:sldMk cId="921769348" sldId="293"/>
            <ac:picMk id="14" creationId="{753A2681-33A4-3BC8-7C21-DDFB4B67478D}"/>
          </ac:picMkLst>
        </pc:picChg>
        <pc:picChg chg="add mod">
          <ac:chgData name="Stephen Tisch" userId="42b3957d-8e16-4ce6-84b8-39432743ad7d" providerId="ADAL" clId="{EEEFE415-40CF-4BAB-9072-6A9F69CCC1A2}" dt="2024-03-24T23:45:36.839" v="225" actId="14100"/>
          <ac:picMkLst>
            <pc:docMk/>
            <pc:sldMk cId="921769348" sldId="293"/>
            <ac:picMk id="15" creationId="{2CA2364D-35DD-71E6-8CB6-8ABCC76F3EDE}"/>
          </ac:picMkLst>
        </pc:picChg>
        <pc:picChg chg="del">
          <ac:chgData name="Stephen Tisch" userId="42b3957d-8e16-4ce6-84b8-39432743ad7d" providerId="ADAL" clId="{EEEFE415-40CF-4BAB-9072-6A9F69CCC1A2}" dt="2024-03-24T23:34:48.859" v="117" actId="478"/>
          <ac:picMkLst>
            <pc:docMk/>
            <pc:sldMk cId="921769348" sldId="293"/>
            <ac:picMk id="16" creationId="{A2B04981-E3A1-DF6E-E665-4095CB22FF21}"/>
          </ac:picMkLst>
        </pc:picChg>
        <pc:picChg chg="mod">
          <ac:chgData name="Stephen Tisch" userId="42b3957d-8e16-4ce6-84b8-39432743ad7d" providerId="ADAL" clId="{EEEFE415-40CF-4BAB-9072-6A9F69CCC1A2}" dt="2024-03-24T23:44:38.766" v="203" actId="1035"/>
          <ac:picMkLst>
            <pc:docMk/>
            <pc:sldMk cId="921769348" sldId="293"/>
            <ac:picMk id="17" creationId="{3B9D4408-D965-33B0-7DBF-8EBE4818D608}"/>
          </ac:picMkLst>
        </pc:picChg>
        <pc:picChg chg="add mod">
          <ac:chgData name="Stephen Tisch" userId="42b3957d-8e16-4ce6-84b8-39432743ad7d" providerId="ADAL" clId="{EEEFE415-40CF-4BAB-9072-6A9F69CCC1A2}" dt="2024-03-25T00:01:37.204" v="386" actId="1037"/>
          <ac:picMkLst>
            <pc:docMk/>
            <pc:sldMk cId="921769348" sldId="293"/>
            <ac:picMk id="18" creationId="{777A44D1-8770-5757-DCA2-A8354C95B29B}"/>
          </ac:picMkLst>
        </pc:picChg>
        <pc:picChg chg="add mod">
          <ac:chgData name="Stephen Tisch" userId="42b3957d-8e16-4ce6-84b8-39432743ad7d" providerId="ADAL" clId="{EEEFE415-40CF-4BAB-9072-6A9F69CCC1A2}" dt="2024-03-25T00:01:37.204" v="386" actId="1037"/>
          <ac:picMkLst>
            <pc:docMk/>
            <pc:sldMk cId="921769348" sldId="293"/>
            <ac:picMk id="19" creationId="{CA724374-3416-8D54-9735-79D476C53667}"/>
          </ac:picMkLst>
        </pc:picChg>
        <pc:picChg chg="mod">
          <ac:chgData name="Stephen Tisch" userId="42b3957d-8e16-4ce6-84b8-39432743ad7d" providerId="ADAL" clId="{EEEFE415-40CF-4BAB-9072-6A9F69CCC1A2}" dt="2024-03-24T23:44:38.766" v="203" actId="1035"/>
          <ac:picMkLst>
            <pc:docMk/>
            <pc:sldMk cId="921769348" sldId="293"/>
            <ac:picMk id="23" creationId="{5674C27A-CAA6-5CE1-9C71-EB27136E2B81}"/>
          </ac:picMkLst>
        </pc:picChg>
        <pc:picChg chg="mod">
          <ac:chgData name="Stephen Tisch" userId="42b3957d-8e16-4ce6-84b8-39432743ad7d" providerId="ADAL" clId="{EEEFE415-40CF-4BAB-9072-6A9F69CCC1A2}" dt="2024-03-24T23:44:38.766" v="203" actId="1035"/>
          <ac:picMkLst>
            <pc:docMk/>
            <pc:sldMk cId="921769348" sldId="293"/>
            <ac:picMk id="25" creationId="{A0E83C17-414A-DC5D-D38D-D16CAD6E555D}"/>
          </ac:picMkLst>
        </pc:picChg>
        <pc:picChg chg="mod">
          <ac:chgData name="Stephen Tisch" userId="42b3957d-8e16-4ce6-84b8-39432743ad7d" providerId="ADAL" clId="{EEEFE415-40CF-4BAB-9072-6A9F69CCC1A2}" dt="2024-03-24T23:44:38.766" v="203" actId="1035"/>
          <ac:picMkLst>
            <pc:docMk/>
            <pc:sldMk cId="921769348" sldId="293"/>
            <ac:picMk id="27" creationId="{2CD05A95-F6C2-0D37-9D11-064E0CD14A16}"/>
          </ac:picMkLst>
        </pc:picChg>
        <pc:picChg chg="mod">
          <ac:chgData name="Stephen Tisch" userId="42b3957d-8e16-4ce6-84b8-39432743ad7d" providerId="ADAL" clId="{EEEFE415-40CF-4BAB-9072-6A9F69CCC1A2}" dt="2024-03-24T23:44:38.766" v="203" actId="1035"/>
          <ac:picMkLst>
            <pc:docMk/>
            <pc:sldMk cId="921769348" sldId="293"/>
            <ac:picMk id="29" creationId="{F8160C1B-49DA-9E7E-41E3-06EB6E1E0975}"/>
          </ac:picMkLst>
        </pc:picChg>
        <pc:picChg chg="mod">
          <ac:chgData name="Stephen Tisch" userId="42b3957d-8e16-4ce6-84b8-39432743ad7d" providerId="ADAL" clId="{EEEFE415-40CF-4BAB-9072-6A9F69CCC1A2}" dt="2024-03-24T23:44:38.766" v="203" actId="1035"/>
          <ac:picMkLst>
            <pc:docMk/>
            <pc:sldMk cId="921769348" sldId="293"/>
            <ac:picMk id="30" creationId="{08CB9F35-61E6-27CA-5811-F05073D37FA3}"/>
          </ac:picMkLst>
        </pc:picChg>
        <pc:picChg chg="mod">
          <ac:chgData name="Stephen Tisch" userId="42b3957d-8e16-4ce6-84b8-39432743ad7d" providerId="ADAL" clId="{EEEFE415-40CF-4BAB-9072-6A9F69CCC1A2}" dt="2024-03-24T23:44:38.766" v="203" actId="1035"/>
          <ac:picMkLst>
            <pc:docMk/>
            <pc:sldMk cId="921769348" sldId="293"/>
            <ac:picMk id="31" creationId="{2CD0EAAA-A2B1-79C0-27E5-B6A229258AB2}"/>
          </ac:picMkLst>
        </pc:picChg>
        <pc:picChg chg="mod">
          <ac:chgData name="Stephen Tisch" userId="42b3957d-8e16-4ce6-84b8-39432743ad7d" providerId="ADAL" clId="{EEEFE415-40CF-4BAB-9072-6A9F69CCC1A2}" dt="2024-03-24T23:44:38.766" v="203" actId="1035"/>
          <ac:picMkLst>
            <pc:docMk/>
            <pc:sldMk cId="921769348" sldId="293"/>
            <ac:picMk id="32" creationId="{9D3BC2B2-A972-6A19-3B4F-96401C459618}"/>
          </ac:picMkLst>
        </pc:picChg>
        <pc:picChg chg="mod">
          <ac:chgData name="Stephen Tisch" userId="42b3957d-8e16-4ce6-84b8-39432743ad7d" providerId="ADAL" clId="{EEEFE415-40CF-4BAB-9072-6A9F69CCC1A2}" dt="2024-03-24T23:44:38.766" v="203" actId="1035"/>
          <ac:picMkLst>
            <pc:docMk/>
            <pc:sldMk cId="921769348" sldId="293"/>
            <ac:picMk id="33" creationId="{A9AC3EEE-E182-A4B4-08B1-7B778A92F9E6}"/>
          </ac:picMkLst>
        </pc:picChg>
        <pc:picChg chg="mod">
          <ac:chgData name="Stephen Tisch" userId="42b3957d-8e16-4ce6-84b8-39432743ad7d" providerId="ADAL" clId="{EEEFE415-40CF-4BAB-9072-6A9F69CCC1A2}" dt="2024-03-24T23:44:38.766" v="203" actId="1035"/>
          <ac:picMkLst>
            <pc:docMk/>
            <pc:sldMk cId="921769348" sldId="293"/>
            <ac:picMk id="34" creationId="{0508428F-6A9C-13CD-B7D4-1D0D42AD9B4C}"/>
          </ac:picMkLst>
        </pc:picChg>
      </pc:sldChg>
      <pc:sldChg chg="modSp del mod">
        <pc:chgData name="Stephen Tisch" userId="42b3957d-8e16-4ce6-84b8-39432743ad7d" providerId="ADAL" clId="{EEEFE415-40CF-4BAB-9072-6A9F69CCC1A2}" dt="2024-05-07T20:59:00.741" v="3003" actId="47"/>
        <pc:sldMkLst>
          <pc:docMk/>
          <pc:sldMk cId="4263502328" sldId="294"/>
        </pc:sldMkLst>
        <pc:spChg chg="mod">
          <ac:chgData name="Stephen Tisch" userId="42b3957d-8e16-4ce6-84b8-39432743ad7d" providerId="ADAL" clId="{EEEFE415-40CF-4BAB-9072-6A9F69CCC1A2}" dt="2024-03-27T22:41:48.515" v="1714" actId="20577"/>
          <ac:spMkLst>
            <pc:docMk/>
            <pc:sldMk cId="4263502328" sldId="294"/>
            <ac:spMk id="11" creationId="{06D33D72-A0DF-B6E8-C7AD-6F09B675287F}"/>
          </ac:spMkLst>
        </pc:spChg>
      </pc:sldChg>
      <pc:sldChg chg="addSp modSp mod">
        <pc:chgData name="Stephen Tisch" userId="42b3957d-8e16-4ce6-84b8-39432743ad7d" providerId="ADAL" clId="{EEEFE415-40CF-4BAB-9072-6A9F69CCC1A2}" dt="2024-05-08T01:57:01.515" v="4428"/>
        <pc:sldMkLst>
          <pc:docMk/>
          <pc:sldMk cId="574263449" sldId="295"/>
        </pc:sldMkLst>
        <pc:spChg chg="add">
          <ac:chgData name="Stephen Tisch" userId="42b3957d-8e16-4ce6-84b8-39432743ad7d" providerId="ADAL" clId="{EEEFE415-40CF-4BAB-9072-6A9F69CCC1A2}" dt="2024-05-08T01:57:01.515" v="4428"/>
          <ac:spMkLst>
            <pc:docMk/>
            <pc:sldMk cId="574263449" sldId="295"/>
            <ac:spMk id="8" creationId="{A6EFA07A-7642-0924-3B6A-4F855A6627C4}"/>
          </ac:spMkLst>
        </pc:spChg>
        <pc:spChg chg="add">
          <ac:chgData name="Stephen Tisch" userId="42b3957d-8e16-4ce6-84b8-39432743ad7d" providerId="ADAL" clId="{EEEFE415-40CF-4BAB-9072-6A9F69CCC1A2}" dt="2024-05-08T01:57:01.515" v="4428"/>
          <ac:spMkLst>
            <pc:docMk/>
            <pc:sldMk cId="574263449" sldId="295"/>
            <ac:spMk id="9" creationId="{FF645FD8-49B5-E87E-A46F-FA051F1D6B9F}"/>
          </ac:spMkLst>
        </pc:spChg>
        <pc:spChg chg="mod">
          <ac:chgData name="Stephen Tisch" userId="42b3957d-8e16-4ce6-84b8-39432743ad7d" providerId="ADAL" clId="{EEEFE415-40CF-4BAB-9072-6A9F69CCC1A2}" dt="2024-05-08T00:57:09.321" v="3811" actId="14100"/>
          <ac:spMkLst>
            <pc:docMk/>
            <pc:sldMk cId="574263449" sldId="295"/>
            <ac:spMk id="10" creationId="{8DD1E662-A56C-C4C0-03E7-B1F5FB964E03}"/>
          </ac:spMkLst>
        </pc:spChg>
      </pc:sldChg>
      <pc:sldChg chg="addSp modSp mod ord">
        <pc:chgData name="Stephen Tisch" userId="42b3957d-8e16-4ce6-84b8-39432743ad7d" providerId="ADAL" clId="{EEEFE415-40CF-4BAB-9072-6A9F69CCC1A2}" dt="2024-05-08T02:25:39.028" v="4506" actId="1076"/>
        <pc:sldMkLst>
          <pc:docMk/>
          <pc:sldMk cId="2586649727" sldId="296"/>
        </pc:sldMkLst>
        <pc:spChg chg="mod">
          <ac:chgData name="Stephen Tisch" userId="42b3957d-8e16-4ce6-84b8-39432743ad7d" providerId="ADAL" clId="{EEEFE415-40CF-4BAB-9072-6A9F69CCC1A2}" dt="2024-05-08T02:25:00.339" v="4500" actId="255"/>
          <ac:spMkLst>
            <pc:docMk/>
            <pc:sldMk cId="2586649727" sldId="296"/>
            <ac:spMk id="3" creationId="{A5C15ABD-80D5-F884-7B1D-CA7A6113774B}"/>
          </ac:spMkLst>
        </pc:spChg>
        <pc:spChg chg="add mod">
          <ac:chgData name="Stephen Tisch" userId="42b3957d-8e16-4ce6-84b8-39432743ad7d" providerId="ADAL" clId="{EEEFE415-40CF-4BAB-9072-6A9F69CCC1A2}" dt="2024-05-08T02:25:32.728" v="4504" actId="14100"/>
          <ac:spMkLst>
            <pc:docMk/>
            <pc:sldMk cId="2586649727" sldId="296"/>
            <ac:spMk id="4" creationId="{C18A7458-6F43-2525-6098-19F90429193B}"/>
          </ac:spMkLst>
        </pc:spChg>
        <pc:spChg chg="add">
          <ac:chgData name="Stephen Tisch" userId="42b3957d-8e16-4ce6-84b8-39432743ad7d" providerId="ADAL" clId="{EEEFE415-40CF-4BAB-9072-6A9F69CCC1A2}" dt="2024-05-08T01:57:01.515" v="4428"/>
          <ac:spMkLst>
            <pc:docMk/>
            <pc:sldMk cId="2586649727" sldId="296"/>
            <ac:spMk id="9" creationId="{2D5EB115-39ED-A3E2-905F-B0E4CBD2D188}"/>
          </ac:spMkLst>
        </pc:spChg>
        <pc:spChg chg="add">
          <ac:chgData name="Stephen Tisch" userId="42b3957d-8e16-4ce6-84b8-39432743ad7d" providerId="ADAL" clId="{EEEFE415-40CF-4BAB-9072-6A9F69CCC1A2}" dt="2024-05-08T01:57:01.515" v="4428"/>
          <ac:spMkLst>
            <pc:docMk/>
            <pc:sldMk cId="2586649727" sldId="296"/>
            <ac:spMk id="10" creationId="{B0B571DE-26D6-4537-506A-B85FAA5A7B4C}"/>
          </ac:spMkLst>
        </pc:spChg>
        <pc:picChg chg="add mod">
          <ac:chgData name="Stephen Tisch" userId="42b3957d-8e16-4ce6-84b8-39432743ad7d" providerId="ADAL" clId="{EEEFE415-40CF-4BAB-9072-6A9F69CCC1A2}" dt="2024-05-08T02:25:39.028" v="4506" actId="1076"/>
          <ac:picMkLst>
            <pc:docMk/>
            <pc:sldMk cId="2586649727" sldId="296"/>
            <ac:picMk id="2" creationId="{CAC2F94F-F2EC-713A-8BC7-4E8CA502A818}"/>
          </ac:picMkLst>
        </pc:picChg>
      </pc:sldChg>
      <pc:sldChg chg="addSp delSp modSp mod">
        <pc:chgData name="Stephen Tisch" userId="42b3957d-8e16-4ce6-84b8-39432743ad7d" providerId="ADAL" clId="{EEEFE415-40CF-4BAB-9072-6A9F69CCC1A2}" dt="2024-05-08T01:57:01.515" v="4428"/>
        <pc:sldMkLst>
          <pc:docMk/>
          <pc:sldMk cId="805042119" sldId="298"/>
        </pc:sldMkLst>
        <pc:spChg chg="mod">
          <ac:chgData name="Stephen Tisch" userId="42b3957d-8e16-4ce6-84b8-39432743ad7d" providerId="ADAL" clId="{EEEFE415-40CF-4BAB-9072-6A9F69CCC1A2}" dt="2024-03-27T23:45:33.879" v="1956" actId="1036"/>
          <ac:spMkLst>
            <pc:docMk/>
            <pc:sldMk cId="805042119" sldId="298"/>
            <ac:spMk id="2" creationId="{7DEA2B06-40A4-87CC-1694-8813D3D7821A}"/>
          </ac:spMkLst>
        </pc:spChg>
        <pc:spChg chg="mod">
          <ac:chgData name="Stephen Tisch" userId="42b3957d-8e16-4ce6-84b8-39432743ad7d" providerId="ADAL" clId="{EEEFE415-40CF-4BAB-9072-6A9F69CCC1A2}" dt="2024-03-27T23:45:33.879" v="1956" actId="1036"/>
          <ac:spMkLst>
            <pc:docMk/>
            <pc:sldMk cId="805042119" sldId="298"/>
            <ac:spMk id="3" creationId="{A5C15ABD-80D5-F884-7B1D-CA7A6113774B}"/>
          </ac:spMkLst>
        </pc:spChg>
        <pc:spChg chg="add">
          <ac:chgData name="Stephen Tisch" userId="42b3957d-8e16-4ce6-84b8-39432743ad7d" providerId="ADAL" clId="{EEEFE415-40CF-4BAB-9072-6A9F69CCC1A2}" dt="2024-05-08T01:57:01.515" v="4428"/>
          <ac:spMkLst>
            <pc:docMk/>
            <pc:sldMk cId="805042119" sldId="298"/>
            <ac:spMk id="8" creationId="{60217972-6DAC-97BB-8297-7D8EED83ECE6}"/>
          </ac:spMkLst>
        </pc:spChg>
        <pc:spChg chg="add">
          <ac:chgData name="Stephen Tisch" userId="42b3957d-8e16-4ce6-84b8-39432743ad7d" providerId="ADAL" clId="{EEEFE415-40CF-4BAB-9072-6A9F69CCC1A2}" dt="2024-05-08T01:57:01.515" v="4428"/>
          <ac:spMkLst>
            <pc:docMk/>
            <pc:sldMk cId="805042119" sldId="298"/>
            <ac:spMk id="9" creationId="{7A56DB8F-046F-6D66-40C9-410F2ED16473}"/>
          </ac:spMkLst>
        </pc:spChg>
        <pc:spChg chg="mod">
          <ac:chgData name="Stephen Tisch" userId="42b3957d-8e16-4ce6-84b8-39432743ad7d" providerId="ADAL" clId="{EEEFE415-40CF-4BAB-9072-6A9F69CCC1A2}" dt="2024-03-27T23:16:57.576" v="1931" actId="1076"/>
          <ac:spMkLst>
            <pc:docMk/>
            <pc:sldMk cId="805042119" sldId="298"/>
            <ac:spMk id="14" creationId="{E1098C5B-D8B0-BD6F-78D2-56F4525F8FA7}"/>
          </ac:spMkLst>
        </pc:spChg>
        <pc:picChg chg="mod">
          <ac:chgData name="Stephen Tisch" userId="42b3957d-8e16-4ce6-84b8-39432743ad7d" providerId="ADAL" clId="{EEEFE415-40CF-4BAB-9072-6A9F69CCC1A2}" dt="2024-03-27T23:12:28.921" v="1894" actId="1076"/>
          <ac:picMkLst>
            <pc:docMk/>
            <pc:sldMk cId="805042119" sldId="298"/>
            <ac:picMk id="12" creationId="{1495864A-CB83-FDCA-00A4-4F9A6F070684}"/>
          </ac:picMkLst>
        </pc:picChg>
        <pc:picChg chg="mod">
          <ac:chgData name="Stephen Tisch" userId="42b3957d-8e16-4ce6-84b8-39432743ad7d" providerId="ADAL" clId="{EEEFE415-40CF-4BAB-9072-6A9F69CCC1A2}" dt="2024-05-08T00:58:44.584" v="3846" actId="1035"/>
          <ac:picMkLst>
            <pc:docMk/>
            <pc:sldMk cId="805042119" sldId="298"/>
            <ac:picMk id="13" creationId="{D3A1AD1C-E787-3930-6DCD-437D11DF1139}"/>
          </ac:picMkLst>
        </pc:picChg>
        <pc:picChg chg="del mod">
          <ac:chgData name="Stephen Tisch" userId="42b3957d-8e16-4ce6-84b8-39432743ad7d" providerId="ADAL" clId="{EEEFE415-40CF-4BAB-9072-6A9F69CCC1A2}" dt="2024-03-27T23:14:12.052" v="1896" actId="478"/>
          <ac:picMkLst>
            <pc:docMk/>
            <pc:sldMk cId="805042119" sldId="298"/>
            <ac:picMk id="28" creationId="{FBD12146-E0D1-7676-2456-806E5E738867}"/>
          </ac:picMkLst>
        </pc:picChg>
        <pc:cxnChg chg="add del mod">
          <ac:chgData name="Stephen Tisch" userId="42b3957d-8e16-4ce6-84b8-39432743ad7d" providerId="ADAL" clId="{EEEFE415-40CF-4BAB-9072-6A9F69CCC1A2}" dt="2024-03-27T23:00:09.045" v="1854" actId="478"/>
          <ac:cxnSpMkLst>
            <pc:docMk/>
            <pc:sldMk cId="805042119" sldId="298"/>
            <ac:cxnSpMk id="17" creationId="{199C6526-4D83-9AE7-E88F-632F949A3186}"/>
          </ac:cxnSpMkLst>
        </pc:cxnChg>
        <pc:cxnChg chg="add del mod">
          <ac:chgData name="Stephen Tisch" userId="42b3957d-8e16-4ce6-84b8-39432743ad7d" providerId="ADAL" clId="{EEEFE415-40CF-4BAB-9072-6A9F69CCC1A2}" dt="2024-03-27T22:52:45.090" v="1798" actId="11529"/>
          <ac:cxnSpMkLst>
            <pc:docMk/>
            <pc:sldMk cId="805042119" sldId="298"/>
            <ac:cxnSpMk id="18" creationId="{00D3994F-7723-B72B-52B2-614C46D58807}"/>
          </ac:cxnSpMkLst>
        </pc:cxnChg>
        <pc:cxnChg chg="add del mod">
          <ac:chgData name="Stephen Tisch" userId="42b3957d-8e16-4ce6-84b8-39432743ad7d" providerId="ADAL" clId="{EEEFE415-40CF-4BAB-9072-6A9F69CCC1A2}" dt="2024-03-27T22:56:14.318" v="1824" actId="11529"/>
          <ac:cxnSpMkLst>
            <pc:docMk/>
            <pc:sldMk cId="805042119" sldId="298"/>
            <ac:cxnSpMk id="30" creationId="{1CC37688-F0B9-A533-4D20-0A6010182CEA}"/>
          </ac:cxnSpMkLst>
        </pc:cxnChg>
      </pc:sldChg>
      <pc:sldChg chg="addSp delSp modSp add mod">
        <pc:chgData name="Stephen Tisch" userId="42b3957d-8e16-4ce6-84b8-39432743ad7d" providerId="ADAL" clId="{EEEFE415-40CF-4BAB-9072-6A9F69CCC1A2}" dt="2024-05-08T02:26:13.549" v="4531" actId="1076"/>
        <pc:sldMkLst>
          <pc:docMk/>
          <pc:sldMk cId="849916543" sldId="299"/>
        </pc:sldMkLst>
        <pc:spChg chg="mod">
          <ac:chgData name="Stephen Tisch" userId="42b3957d-8e16-4ce6-84b8-39432743ad7d" providerId="ADAL" clId="{EEEFE415-40CF-4BAB-9072-6A9F69CCC1A2}" dt="2024-05-08T02:26:03.288" v="4529" actId="1035"/>
          <ac:spMkLst>
            <pc:docMk/>
            <pc:sldMk cId="849916543" sldId="299"/>
            <ac:spMk id="3" creationId="{A5C15ABD-80D5-F884-7B1D-CA7A6113774B}"/>
          </ac:spMkLst>
        </pc:spChg>
        <pc:spChg chg="add">
          <ac:chgData name="Stephen Tisch" userId="42b3957d-8e16-4ce6-84b8-39432743ad7d" providerId="ADAL" clId="{EEEFE415-40CF-4BAB-9072-6A9F69CCC1A2}" dt="2024-05-08T01:57:01.515" v="4428"/>
          <ac:spMkLst>
            <pc:docMk/>
            <pc:sldMk cId="849916543" sldId="299"/>
            <ac:spMk id="10" creationId="{409CFD22-EB24-C5E3-CFCA-A320B01CE4D8}"/>
          </ac:spMkLst>
        </pc:spChg>
        <pc:spChg chg="add">
          <ac:chgData name="Stephen Tisch" userId="42b3957d-8e16-4ce6-84b8-39432743ad7d" providerId="ADAL" clId="{EEEFE415-40CF-4BAB-9072-6A9F69CCC1A2}" dt="2024-05-08T01:57:01.515" v="4428"/>
          <ac:spMkLst>
            <pc:docMk/>
            <pc:sldMk cId="849916543" sldId="299"/>
            <ac:spMk id="11" creationId="{6F98DC81-B3E2-0459-0E71-077A23D2F8E8}"/>
          </ac:spMkLst>
        </pc:spChg>
        <pc:picChg chg="mod">
          <ac:chgData name="Stephen Tisch" userId="42b3957d-8e16-4ce6-84b8-39432743ad7d" providerId="ADAL" clId="{EEEFE415-40CF-4BAB-9072-6A9F69CCC1A2}" dt="2024-05-08T02:26:08.966" v="4530" actId="1076"/>
          <ac:picMkLst>
            <pc:docMk/>
            <pc:sldMk cId="849916543" sldId="299"/>
            <ac:picMk id="2" creationId="{FF613542-1F1F-FB8C-748B-C9E2E43F89FE}"/>
          </ac:picMkLst>
        </pc:picChg>
        <pc:picChg chg="mod">
          <ac:chgData name="Stephen Tisch" userId="42b3957d-8e16-4ce6-84b8-39432743ad7d" providerId="ADAL" clId="{EEEFE415-40CF-4BAB-9072-6A9F69CCC1A2}" dt="2024-05-08T02:26:13.549" v="4531" actId="1076"/>
          <ac:picMkLst>
            <pc:docMk/>
            <pc:sldMk cId="849916543" sldId="299"/>
            <ac:picMk id="4" creationId="{7FD93E37-E86E-047C-B68D-F1F1059A9BAD}"/>
          </ac:picMkLst>
        </pc:picChg>
        <pc:picChg chg="del">
          <ac:chgData name="Stephen Tisch" userId="42b3957d-8e16-4ce6-84b8-39432743ad7d" providerId="ADAL" clId="{EEEFE415-40CF-4BAB-9072-6A9F69CCC1A2}" dt="2024-05-07T21:00:41.965" v="3012" actId="478"/>
          <ac:picMkLst>
            <pc:docMk/>
            <pc:sldMk cId="849916543" sldId="299"/>
            <ac:picMk id="13" creationId="{7CEDBE50-A97D-EFB4-785A-0D138F5E074F}"/>
          </ac:picMkLst>
        </pc:picChg>
      </pc:sldChg>
      <pc:sldChg chg="modSp add del mod">
        <pc:chgData name="Stephen Tisch" userId="42b3957d-8e16-4ce6-84b8-39432743ad7d" providerId="ADAL" clId="{EEEFE415-40CF-4BAB-9072-6A9F69CCC1A2}" dt="2024-05-07T20:58:52.950" v="3002" actId="47"/>
        <pc:sldMkLst>
          <pc:docMk/>
          <pc:sldMk cId="2557626738" sldId="299"/>
        </pc:sldMkLst>
        <pc:spChg chg="mod">
          <ac:chgData name="Stephen Tisch" userId="42b3957d-8e16-4ce6-84b8-39432743ad7d" providerId="ADAL" clId="{EEEFE415-40CF-4BAB-9072-6A9F69CCC1A2}" dt="2024-04-02T19:05:16.626" v="2380" actId="1037"/>
          <ac:spMkLst>
            <pc:docMk/>
            <pc:sldMk cId="2557626738" sldId="299"/>
            <ac:spMk id="19" creationId="{12F6B83F-796D-8AF8-2B7D-4B2CFAB16178}"/>
          </ac:spMkLst>
        </pc:spChg>
      </pc:sldChg>
      <pc:sldChg chg="addSp delSp modSp add mod ord">
        <pc:chgData name="Stephen Tisch" userId="42b3957d-8e16-4ce6-84b8-39432743ad7d" providerId="ADAL" clId="{EEEFE415-40CF-4BAB-9072-6A9F69CCC1A2}" dt="2024-05-08T01:57:01.515" v="4428"/>
        <pc:sldMkLst>
          <pc:docMk/>
          <pc:sldMk cId="917330863" sldId="300"/>
        </pc:sldMkLst>
        <pc:spChg chg="mod">
          <ac:chgData name="Stephen Tisch" userId="42b3957d-8e16-4ce6-84b8-39432743ad7d" providerId="ADAL" clId="{EEEFE415-40CF-4BAB-9072-6A9F69CCC1A2}" dt="2024-05-08T01:51:31.323" v="4421" actId="20577"/>
          <ac:spMkLst>
            <pc:docMk/>
            <pc:sldMk cId="917330863" sldId="300"/>
            <ac:spMk id="3" creationId="{A5C15ABD-80D5-F884-7B1D-CA7A6113774B}"/>
          </ac:spMkLst>
        </pc:spChg>
        <pc:spChg chg="add">
          <ac:chgData name="Stephen Tisch" userId="42b3957d-8e16-4ce6-84b8-39432743ad7d" providerId="ADAL" clId="{EEEFE415-40CF-4BAB-9072-6A9F69CCC1A2}" dt="2024-05-08T01:57:01.515" v="4428"/>
          <ac:spMkLst>
            <pc:docMk/>
            <pc:sldMk cId="917330863" sldId="300"/>
            <ac:spMk id="8" creationId="{60217972-6DAC-97BB-8297-7D8EED83ECE6}"/>
          </ac:spMkLst>
        </pc:spChg>
        <pc:spChg chg="add">
          <ac:chgData name="Stephen Tisch" userId="42b3957d-8e16-4ce6-84b8-39432743ad7d" providerId="ADAL" clId="{EEEFE415-40CF-4BAB-9072-6A9F69CCC1A2}" dt="2024-05-08T01:57:01.515" v="4428"/>
          <ac:spMkLst>
            <pc:docMk/>
            <pc:sldMk cId="917330863" sldId="300"/>
            <ac:spMk id="9" creationId="{7A56DB8F-046F-6D66-40C9-410F2ED16473}"/>
          </ac:spMkLst>
        </pc:spChg>
        <pc:picChg chg="del">
          <ac:chgData name="Stephen Tisch" userId="42b3957d-8e16-4ce6-84b8-39432743ad7d" providerId="ADAL" clId="{EEEFE415-40CF-4BAB-9072-6A9F69CCC1A2}" dt="2024-05-07T21:05:38.785" v="3067" actId="478"/>
          <ac:picMkLst>
            <pc:docMk/>
            <pc:sldMk cId="917330863" sldId="300"/>
            <ac:picMk id="4" creationId="{6C80EAAB-9CD1-56E2-152C-505237FEA808}"/>
          </ac:picMkLst>
        </pc:picChg>
        <pc:picChg chg="del">
          <ac:chgData name="Stephen Tisch" userId="42b3957d-8e16-4ce6-84b8-39432743ad7d" providerId="ADAL" clId="{EEEFE415-40CF-4BAB-9072-6A9F69CCC1A2}" dt="2024-05-07T21:05:39.356" v="3068" actId="478"/>
          <ac:picMkLst>
            <pc:docMk/>
            <pc:sldMk cId="917330863" sldId="300"/>
            <ac:picMk id="11" creationId="{EBA27552-7E6B-B65A-F25D-2250095A842A}"/>
          </ac:picMkLst>
        </pc:picChg>
        <pc:picChg chg="del">
          <ac:chgData name="Stephen Tisch" userId="42b3957d-8e16-4ce6-84b8-39432743ad7d" providerId="ADAL" clId="{EEEFE415-40CF-4BAB-9072-6A9F69CCC1A2}" dt="2024-05-07T21:05:40.137" v="3069" actId="478"/>
          <ac:picMkLst>
            <pc:docMk/>
            <pc:sldMk cId="917330863" sldId="300"/>
            <ac:picMk id="13" creationId="{D4A651D9-17E0-4899-912F-205536DE0EC0}"/>
          </ac:picMkLst>
        </pc:picChg>
      </pc:sldChg>
      <pc:sldMasterChg chg="del delSldLayout">
        <pc:chgData name="Stephen Tisch" userId="42b3957d-8e16-4ce6-84b8-39432743ad7d" providerId="ADAL" clId="{EEEFE415-40CF-4BAB-9072-6A9F69CCC1A2}" dt="2024-05-07T20:59:00.741" v="3003" actId="47"/>
        <pc:sldMasterMkLst>
          <pc:docMk/>
          <pc:sldMasterMk cId="693959891" sldId="2147483684"/>
        </pc:sldMasterMkLst>
        <pc:sldLayoutChg chg="del">
          <pc:chgData name="Stephen Tisch" userId="42b3957d-8e16-4ce6-84b8-39432743ad7d" providerId="ADAL" clId="{EEEFE415-40CF-4BAB-9072-6A9F69CCC1A2}" dt="2024-05-07T20:59:00.741" v="3003" actId="47"/>
          <pc:sldLayoutMkLst>
            <pc:docMk/>
            <pc:sldMasterMk cId="693959891" sldId="2147483684"/>
            <pc:sldLayoutMk cId="2230051347" sldId="2147483685"/>
          </pc:sldLayoutMkLst>
        </pc:sldLayoutChg>
        <pc:sldLayoutChg chg="del">
          <pc:chgData name="Stephen Tisch" userId="42b3957d-8e16-4ce6-84b8-39432743ad7d" providerId="ADAL" clId="{EEEFE415-40CF-4BAB-9072-6A9F69CCC1A2}" dt="2024-05-07T20:59:00.741" v="3003" actId="47"/>
          <pc:sldLayoutMkLst>
            <pc:docMk/>
            <pc:sldMasterMk cId="693959891" sldId="2147483684"/>
            <pc:sldLayoutMk cId="2672520569" sldId="2147483686"/>
          </pc:sldLayoutMkLst>
        </pc:sldLayoutChg>
        <pc:sldLayoutChg chg="del">
          <pc:chgData name="Stephen Tisch" userId="42b3957d-8e16-4ce6-84b8-39432743ad7d" providerId="ADAL" clId="{EEEFE415-40CF-4BAB-9072-6A9F69CCC1A2}" dt="2024-05-07T20:59:00.741" v="3003" actId="47"/>
          <pc:sldLayoutMkLst>
            <pc:docMk/>
            <pc:sldMasterMk cId="693959891" sldId="2147483684"/>
            <pc:sldLayoutMk cId="2541656213" sldId="2147483687"/>
          </pc:sldLayoutMkLst>
        </pc:sldLayoutChg>
        <pc:sldLayoutChg chg="del">
          <pc:chgData name="Stephen Tisch" userId="42b3957d-8e16-4ce6-84b8-39432743ad7d" providerId="ADAL" clId="{EEEFE415-40CF-4BAB-9072-6A9F69CCC1A2}" dt="2024-05-07T20:59:00.741" v="3003" actId="47"/>
          <pc:sldLayoutMkLst>
            <pc:docMk/>
            <pc:sldMasterMk cId="693959891" sldId="2147483684"/>
            <pc:sldLayoutMk cId="2175538065" sldId="2147483688"/>
          </pc:sldLayoutMkLst>
        </pc:sldLayoutChg>
        <pc:sldLayoutChg chg="del">
          <pc:chgData name="Stephen Tisch" userId="42b3957d-8e16-4ce6-84b8-39432743ad7d" providerId="ADAL" clId="{EEEFE415-40CF-4BAB-9072-6A9F69CCC1A2}" dt="2024-05-07T20:59:00.741" v="3003" actId="47"/>
          <pc:sldLayoutMkLst>
            <pc:docMk/>
            <pc:sldMasterMk cId="693959891" sldId="2147483684"/>
            <pc:sldLayoutMk cId="982117401" sldId="2147483689"/>
          </pc:sldLayoutMkLst>
        </pc:sldLayoutChg>
        <pc:sldLayoutChg chg="del">
          <pc:chgData name="Stephen Tisch" userId="42b3957d-8e16-4ce6-84b8-39432743ad7d" providerId="ADAL" clId="{EEEFE415-40CF-4BAB-9072-6A9F69CCC1A2}" dt="2024-05-07T20:59:00.741" v="3003" actId="47"/>
          <pc:sldLayoutMkLst>
            <pc:docMk/>
            <pc:sldMasterMk cId="693959891" sldId="2147483684"/>
            <pc:sldLayoutMk cId="4035982990" sldId="2147483690"/>
          </pc:sldLayoutMkLst>
        </pc:sldLayoutChg>
        <pc:sldLayoutChg chg="del">
          <pc:chgData name="Stephen Tisch" userId="42b3957d-8e16-4ce6-84b8-39432743ad7d" providerId="ADAL" clId="{EEEFE415-40CF-4BAB-9072-6A9F69CCC1A2}" dt="2024-05-07T20:59:00.741" v="3003" actId="47"/>
          <pc:sldLayoutMkLst>
            <pc:docMk/>
            <pc:sldMasterMk cId="693959891" sldId="2147483684"/>
            <pc:sldLayoutMk cId="1645179913" sldId="2147483691"/>
          </pc:sldLayoutMkLst>
        </pc:sldLayoutChg>
        <pc:sldLayoutChg chg="del">
          <pc:chgData name="Stephen Tisch" userId="42b3957d-8e16-4ce6-84b8-39432743ad7d" providerId="ADAL" clId="{EEEFE415-40CF-4BAB-9072-6A9F69CCC1A2}" dt="2024-05-07T20:59:00.741" v="3003" actId="47"/>
          <pc:sldLayoutMkLst>
            <pc:docMk/>
            <pc:sldMasterMk cId="693959891" sldId="2147483684"/>
            <pc:sldLayoutMk cId="2653234214" sldId="2147483692"/>
          </pc:sldLayoutMkLst>
        </pc:sldLayoutChg>
        <pc:sldLayoutChg chg="del">
          <pc:chgData name="Stephen Tisch" userId="42b3957d-8e16-4ce6-84b8-39432743ad7d" providerId="ADAL" clId="{EEEFE415-40CF-4BAB-9072-6A9F69CCC1A2}" dt="2024-05-07T20:59:00.741" v="3003" actId="47"/>
          <pc:sldLayoutMkLst>
            <pc:docMk/>
            <pc:sldMasterMk cId="693959891" sldId="2147483684"/>
            <pc:sldLayoutMk cId="2144807124" sldId="2147483693"/>
          </pc:sldLayoutMkLst>
        </pc:sldLayoutChg>
        <pc:sldLayoutChg chg="del">
          <pc:chgData name="Stephen Tisch" userId="42b3957d-8e16-4ce6-84b8-39432743ad7d" providerId="ADAL" clId="{EEEFE415-40CF-4BAB-9072-6A9F69CCC1A2}" dt="2024-05-07T20:59:00.741" v="3003" actId="47"/>
          <pc:sldLayoutMkLst>
            <pc:docMk/>
            <pc:sldMasterMk cId="693959891" sldId="2147483684"/>
            <pc:sldLayoutMk cId="3175210397" sldId="2147483694"/>
          </pc:sldLayoutMkLst>
        </pc:sldLayoutChg>
        <pc:sldLayoutChg chg="del">
          <pc:chgData name="Stephen Tisch" userId="42b3957d-8e16-4ce6-84b8-39432743ad7d" providerId="ADAL" clId="{EEEFE415-40CF-4BAB-9072-6A9F69CCC1A2}" dt="2024-05-07T20:59:00.741" v="3003" actId="47"/>
          <pc:sldLayoutMkLst>
            <pc:docMk/>
            <pc:sldMasterMk cId="693959891" sldId="2147483684"/>
            <pc:sldLayoutMk cId="4236619317" sldId="2147483695"/>
          </pc:sldLayoutMkLst>
        </pc:sldLayoutChg>
      </pc:sldMasterChg>
    </pc:docChg>
  </pc:docChgLst>
  <pc:docChgLst>
    <pc:chgData name="Stephen Tisch" userId="S::stephen.tisch@nzqa.govt.nz::42b3957d-8e16-4ce6-84b8-39432743ad7d" providerId="AD" clId="Web-{C4F1BD56-8A56-4CDE-AB33-97D968AAD7C0}"/>
    <pc:docChg chg="delSld modSld">
      <pc:chgData name="Stephen Tisch" userId="S::stephen.tisch@nzqa.govt.nz::42b3957d-8e16-4ce6-84b8-39432743ad7d" providerId="AD" clId="Web-{C4F1BD56-8A56-4CDE-AB33-97D968AAD7C0}" dt="2023-04-25T21:58:08.231" v="261" actId="20577"/>
      <pc:docMkLst>
        <pc:docMk/>
      </pc:docMkLst>
      <pc:sldChg chg="del">
        <pc:chgData name="Stephen Tisch" userId="S::stephen.tisch@nzqa.govt.nz::42b3957d-8e16-4ce6-84b8-39432743ad7d" providerId="AD" clId="Web-{C4F1BD56-8A56-4CDE-AB33-97D968AAD7C0}" dt="2023-04-25T21:50:38" v="209"/>
        <pc:sldMkLst>
          <pc:docMk/>
          <pc:sldMk cId="2042657099" sldId="270"/>
        </pc:sldMkLst>
      </pc:sldChg>
      <pc:sldChg chg="modSp">
        <pc:chgData name="Stephen Tisch" userId="S::stephen.tisch@nzqa.govt.nz::42b3957d-8e16-4ce6-84b8-39432743ad7d" providerId="AD" clId="Web-{C4F1BD56-8A56-4CDE-AB33-97D968AAD7C0}" dt="2023-04-25T21:58:08.231" v="261" actId="20577"/>
        <pc:sldMkLst>
          <pc:docMk/>
          <pc:sldMk cId="3295013358" sldId="271"/>
        </pc:sldMkLst>
        <pc:spChg chg="mod">
          <ac:chgData name="Stephen Tisch" userId="S::stephen.tisch@nzqa.govt.nz::42b3957d-8e16-4ce6-84b8-39432743ad7d" providerId="AD" clId="Web-{C4F1BD56-8A56-4CDE-AB33-97D968AAD7C0}" dt="2023-04-25T21:58:08.231" v="261" actId="20577"/>
          <ac:spMkLst>
            <pc:docMk/>
            <pc:sldMk cId="3295013358" sldId="271"/>
            <ac:spMk id="3" creationId="{A5C15ABD-80D5-F884-7B1D-CA7A6113774B}"/>
          </ac:spMkLst>
        </pc:spChg>
      </pc:sldChg>
      <pc:sldChg chg="modSp">
        <pc:chgData name="Stephen Tisch" userId="S::stephen.tisch@nzqa.govt.nz::42b3957d-8e16-4ce6-84b8-39432743ad7d" providerId="AD" clId="Web-{C4F1BD56-8A56-4CDE-AB33-97D968AAD7C0}" dt="2023-04-25T21:50:29.578" v="208" actId="20577"/>
        <pc:sldMkLst>
          <pc:docMk/>
          <pc:sldMk cId="499791686" sldId="276"/>
        </pc:sldMkLst>
        <pc:spChg chg="mod">
          <ac:chgData name="Stephen Tisch" userId="S::stephen.tisch@nzqa.govt.nz::42b3957d-8e16-4ce6-84b8-39432743ad7d" providerId="AD" clId="Web-{C4F1BD56-8A56-4CDE-AB33-97D968AAD7C0}" dt="2023-04-25T21:50:29.578" v="208" actId="20577"/>
          <ac:spMkLst>
            <pc:docMk/>
            <pc:sldMk cId="499791686" sldId="276"/>
            <ac:spMk id="3" creationId="{A5C15ABD-80D5-F884-7B1D-CA7A6113774B}"/>
          </ac:spMkLst>
        </pc:spChg>
      </pc:sldChg>
      <pc:sldChg chg="modSp">
        <pc:chgData name="Stephen Tisch" userId="S::stephen.tisch@nzqa.govt.nz::42b3957d-8e16-4ce6-84b8-39432743ad7d" providerId="AD" clId="Web-{C4F1BD56-8A56-4CDE-AB33-97D968AAD7C0}" dt="2023-04-25T21:50:58.704" v="213" actId="20577"/>
        <pc:sldMkLst>
          <pc:docMk/>
          <pc:sldMk cId="1815331082" sldId="277"/>
        </pc:sldMkLst>
        <pc:spChg chg="mod">
          <ac:chgData name="Stephen Tisch" userId="S::stephen.tisch@nzqa.govt.nz::42b3957d-8e16-4ce6-84b8-39432743ad7d" providerId="AD" clId="Web-{C4F1BD56-8A56-4CDE-AB33-97D968AAD7C0}" dt="2023-04-25T21:50:58.704" v="213" actId="20577"/>
          <ac:spMkLst>
            <pc:docMk/>
            <pc:sldMk cId="1815331082" sldId="277"/>
            <ac:spMk id="3" creationId="{A5C15ABD-80D5-F884-7B1D-CA7A6113774B}"/>
          </ac:spMkLst>
        </pc:spChg>
      </pc:sldChg>
      <pc:sldChg chg="addSp delSp modSp">
        <pc:chgData name="Stephen Tisch" userId="S::stephen.tisch@nzqa.govt.nz::42b3957d-8e16-4ce6-84b8-39432743ad7d" providerId="AD" clId="Web-{C4F1BD56-8A56-4CDE-AB33-97D968AAD7C0}" dt="2023-04-25T21:55:18.883" v="221"/>
        <pc:sldMkLst>
          <pc:docMk/>
          <pc:sldMk cId="2363837436" sldId="278"/>
        </pc:sldMkLst>
        <pc:picChg chg="add mod">
          <ac:chgData name="Stephen Tisch" userId="S::stephen.tisch@nzqa.govt.nz::42b3957d-8e16-4ce6-84b8-39432743ad7d" providerId="AD" clId="Web-{C4F1BD56-8A56-4CDE-AB33-97D968AAD7C0}" dt="2023-04-25T21:54:23.912" v="218" actId="1076"/>
          <ac:picMkLst>
            <pc:docMk/>
            <pc:sldMk cId="2363837436" sldId="278"/>
            <ac:picMk id="11" creationId="{02A14CA0-608C-FFC0-9795-5BEFD57294D5}"/>
          </ac:picMkLst>
        </pc:picChg>
        <pc:picChg chg="del">
          <ac:chgData name="Stephen Tisch" userId="S::stephen.tisch@nzqa.govt.nz::42b3957d-8e16-4ce6-84b8-39432743ad7d" providerId="AD" clId="Web-{C4F1BD56-8A56-4CDE-AB33-97D968AAD7C0}" dt="2023-04-25T21:53:58.584" v="214"/>
          <ac:picMkLst>
            <pc:docMk/>
            <pc:sldMk cId="2363837436" sldId="278"/>
            <ac:picMk id="12" creationId="{6D8FAF0E-D648-36E9-18BE-97D72A6124AA}"/>
          </ac:picMkLst>
        </pc:picChg>
        <pc:picChg chg="add del mod">
          <ac:chgData name="Stephen Tisch" userId="S::stephen.tisch@nzqa.govt.nz::42b3957d-8e16-4ce6-84b8-39432743ad7d" providerId="AD" clId="Web-{C4F1BD56-8A56-4CDE-AB33-97D968AAD7C0}" dt="2023-04-25T21:55:18.883" v="221"/>
          <ac:picMkLst>
            <pc:docMk/>
            <pc:sldMk cId="2363837436" sldId="278"/>
            <ac:picMk id="13" creationId="{0F7782E6-608B-189C-4785-20B9C501A680}"/>
          </ac:picMkLst>
        </pc:picChg>
      </pc:sldChg>
      <pc:sldChg chg="modSp">
        <pc:chgData name="Stephen Tisch" userId="S::stephen.tisch@nzqa.govt.nz::42b3957d-8e16-4ce6-84b8-39432743ad7d" providerId="AD" clId="Web-{C4F1BD56-8A56-4CDE-AB33-97D968AAD7C0}" dt="2023-04-25T21:55:52.321" v="238" actId="20577"/>
        <pc:sldMkLst>
          <pc:docMk/>
          <pc:sldMk cId="1498729989" sldId="279"/>
        </pc:sldMkLst>
        <pc:spChg chg="mod">
          <ac:chgData name="Stephen Tisch" userId="S::stephen.tisch@nzqa.govt.nz::42b3957d-8e16-4ce6-84b8-39432743ad7d" providerId="AD" clId="Web-{C4F1BD56-8A56-4CDE-AB33-97D968AAD7C0}" dt="2023-04-25T21:55:52.321" v="238" actId="20577"/>
          <ac:spMkLst>
            <pc:docMk/>
            <pc:sldMk cId="1498729989" sldId="279"/>
            <ac:spMk id="3" creationId="{A5C15ABD-80D5-F884-7B1D-CA7A6113774B}"/>
          </ac:spMkLst>
        </pc:spChg>
      </pc:sldChg>
    </pc:docChg>
  </pc:docChgLst>
  <pc:docChgLst>
    <pc:chgData name="Stephen Tisch" userId="42b3957d-8e16-4ce6-84b8-39432743ad7d" providerId="ADAL" clId="{4B6CFDDC-CEAE-427D-B5A5-5BCCDDC5230D}"/>
    <pc:docChg chg="undo custSel addSld delSld modSld sldOrd">
      <pc:chgData name="Stephen Tisch" userId="42b3957d-8e16-4ce6-84b8-39432743ad7d" providerId="ADAL" clId="{4B6CFDDC-CEAE-427D-B5A5-5BCCDDC5230D}" dt="2023-05-02T01:53:43.736" v="2905" actId="20577"/>
      <pc:docMkLst>
        <pc:docMk/>
      </pc:docMkLst>
      <pc:sldChg chg="modSp mod">
        <pc:chgData name="Stephen Tisch" userId="42b3957d-8e16-4ce6-84b8-39432743ad7d" providerId="ADAL" clId="{4B6CFDDC-CEAE-427D-B5A5-5BCCDDC5230D}" dt="2023-05-02T01:53:43.736" v="2905" actId="20577"/>
        <pc:sldMkLst>
          <pc:docMk/>
          <pc:sldMk cId="1525985876" sldId="256"/>
        </pc:sldMkLst>
        <pc:spChg chg="mod">
          <ac:chgData name="Stephen Tisch" userId="42b3957d-8e16-4ce6-84b8-39432743ad7d" providerId="ADAL" clId="{4B6CFDDC-CEAE-427D-B5A5-5BCCDDC5230D}" dt="2023-05-02T01:53:43.736" v="2905" actId="20577"/>
          <ac:spMkLst>
            <pc:docMk/>
            <pc:sldMk cId="1525985876" sldId="256"/>
            <ac:spMk id="3" creationId="{A5C15ABD-80D5-F884-7B1D-CA7A6113774B}"/>
          </ac:spMkLst>
        </pc:spChg>
      </pc:sldChg>
      <pc:sldChg chg="delSp modSp del mod">
        <pc:chgData name="Stephen Tisch" userId="42b3957d-8e16-4ce6-84b8-39432743ad7d" providerId="ADAL" clId="{4B6CFDDC-CEAE-427D-B5A5-5BCCDDC5230D}" dt="2023-03-25T00:49:34.337" v="1998" actId="2696"/>
        <pc:sldMkLst>
          <pc:docMk/>
          <pc:sldMk cId="3556450417" sldId="259"/>
        </pc:sldMkLst>
        <pc:spChg chg="mod">
          <ac:chgData name="Stephen Tisch" userId="42b3957d-8e16-4ce6-84b8-39432743ad7d" providerId="ADAL" clId="{4B6CFDDC-CEAE-427D-B5A5-5BCCDDC5230D}" dt="2023-03-24T23:31:58.945" v="228" actId="20577"/>
          <ac:spMkLst>
            <pc:docMk/>
            <pc:sldMk cId="3556450417" sldId="259"/>
            <ac:spMk id="3" creationId="{A5C15ABD-80D5-F884-7B1D-CA7A6113774B}"/>
          </ac:spMkLst>
        </pc:spChg>
        <pc:picChg chg="mod">
          <ac:chgData name="Stephen Tisch" userId="42b3957d-8e16-4ce6-84b8-39432743ad7d" providerId="ADAL" clId="{4B6CFDDC-CEAE-427D-B5A5-5BCCDDC5230D}" dt="2023-03-24T23:31:55.794" v="227" actId="1076"/>
          <ac:picMkLst>
            <pc:docMk/>
            <pc:sldMk cId="3556450417" sldId="259"/>
            <ac:picMk id="4" creationId="{1F1C444A-E11E-19FF-ECA8-992BE1DA998E}"/>
          </ac:picMkLst>
        </pc:picChg>
        <pc:picChg chg="del">
          <ac:chgData name="Stephen Tisch" userId="42b3957d-8e16-4ce6-84b8-39432743ad7d" providerId="ADAL" clId="{4B6CFDDC-CEAE-427D-B5A5-5BCCDDC5230D}" dt="2023-03-24T23:31:16.031" v="198" actId="478"/>
          <ac:picMkLst>
            <pc:docMk/>
            <pc:sldMk cId="3556450417" sldId="259"/>
            <ac:picMk id="8" creationId="{99FA82AB-2A2F-1803-2865-11C122653580}"/>
          </ac:picMkLst>
        </pc:picChg>
        <pc:picChg chg="del mod">
          <ac:chgData name="Stephen Tisch" userId="42b3957d-8e16-4ce6-84b8-39432743ad7d" providerId="ADAL" clId="{4B6CFDDC-CEAE-427D-B5A5-5BCCDDC5230D}" dt="2023-03-24T23:31:11.371" v="192" actId="478"/>
          <ac:picMkLst>
            <pc:docMk/>
            <pc:sldMk cId="3556450417" sldId="259"/>
            <ac:picMk id="9" creationId="{E5825C7B-B311-6CD1-7B26-2507E5EF651B}"/>
          </ac:picMkLst>
        </pc:picChg>
        <pc:picChg chg="del">
          <ac:chgData name="Stephen Tisch" userId="42b3957d-8e16-4ce6-84b8-39432743ad7d" providerId="ADAL" clId="{4B6CFDDC-CEAE-427D-B5A5-5BCCDDC5230D}" dt="2023-03-24T23:31:08.414" v="190" actId="478"/>
          <ac:picMkLst>
            <pc:docMk/>
            <pc:sldMk cId="3556450417" sldId="259"/>
            <ac:picMk id="11" creationId="{974CE715-AE8A-2049-8886-B3A298AF1767}"/>
          </ac:picMkLst>
        </pc:picChg>
      </pc:sldChg>
      <pc:sldChg chg="modSp mod">
        <pc:chgData name="Stephen Tisch" userId="42b3957d-8e16-4ce6-84b8-39432743ad7d" providerId="ADAL" clId="{4B6CFDDC-CEAE-427D-B5A5-5BCCDDC5230D}" dt="2023-03-24T23:22:36.369" v="46" actId="115"/>
        <pc:sldMkLst>
          <pc:docMk/>
          <pc:sldMk cId="3300579475" sldId="260"/>
        </pc:sldMkLst>
        <pc:spChg chg="mod">
          <ac:chgData name="Stephen Tisch" userId="42b3957d-8e16-4ce6-84b8-39432743ad7d" providerId="ADAL" clId="{4B6CFDDC-CEAE-427D-B5A5-5BCCDDC5230D}" dt="2023-03-24T23:22:36.369" v="46" actId="115"/>
          <ac:spMkLst>
            <pc:docMk/>
            <pc:sldMk cId="3300579475" sldId="260"/>
            <ac:spMk id="3" creationId="{A5C15ABD-80D5-F884-7B1D-CA7A6113774B}"/>
          </ac:spMkLst>
        </pc:spChg>
      </pc:sldChg>
      <pc:sldChg chg="del">
        <pc:chgData name="Stephen Tisch" userId="42b3957d-8e16-4ce6-84b8-39432743ad7d" providerId="ADAL" clId="{4B6CFDDC-CEAE-427D-B5A5-5BCCDDC5230D}" dt="2023-03-24T23:04:26.287" v="30" actId="2696"/>
        <pc:sldMkLst>
          <pc:docMk/>
          <pc:sldMk cId="1489102574" sldId="262"/>
        </pc:sldMkLst>
      </pc:sldChg>
      <pc:sldChg chg="modSp mod">
        <pc:chgData name="Stephen Tisch" userId="42b3957d-8e16-4ce6-84b8-39432743ad7d" providerId="ADAL" clId="{4B6CFDDC-CEAE-427D-B5A5-5BCCDDC5230D}" dt="2023-05-02T01:46:52.751" v="2805" actId="20577"/>
        <pc:sldMkLst>
          <pc:docMk/>
          <pc:sldMk cId="1471002216" sldId="263"/>
        </pc:sldMkLst>
        <pc:spChg chg="mod">
          <ac:chgData name="Stephen Tisch" userId="42b3957d-8e16-4ce6-84b8-39432743ad7d" providerId="ADAL" clId="{4B6CFDDC-CEAE-427D-B5A5-5BCCDDC5230D}" dt="2023-05-02T01:46:52.751" v="2805" actId="20577"/>
          <ac:spMkLst>
            <pc:docMk/>
            <pc:sldMk cId="1471002216" sldId="263"/>
            <ac:spMk id="3" creationId="{A5C15ABD-80D5-F884-7B1D-CA7A6113774B}"/>
          </ac:spMkLst>
        </pc:spChg>
      </pc:sldChg>
      <pc:sldChg chg="delSp modSp mod ord">
        <pc:chgData name="Stephen Tisch" userId="42b3957d-8e16-4ce6-84b8-39432743ad7d" providerId="ADAL" clId="{4B6CFDDC-CEAE-427D-B5A5-5BCCDDC5230D}" dt="2023-04-02T23:30:08.701" v="2493" actId="1076"/>
        <pc:sldMkLst>
          <pc:docMk/>
          <pc:sldMk cId="3823792586" sldId="265"/>
        </pc:sldMkLst>
        <pc:spChg chg="mod">
          <ac:chgData name="Stephen Tisch" userId="42b3957d-8e16-4ce6-84b8-39432743ad7d" providerId="ADAL" clId="{4B6CFDDC-CEAE-427D-B5A5-5BCCDDC5230D}" dt="2023-03-24T23:38:32.637" v="426" actId="20577"/>
          <ac:spMkLst>
            <pc:docMk/>
            <pc:sldMk cId="3823792586" sldId="265"/>
            <ac:spMk id="3" creationId="{A5C15ABD-80D5-F884-7B1D-CA7A6113774B}"/>
          </ac:spMkLst>
        </pc:spChg>
        <pc:spChg chg="del mod">
          <ac:chgData name="Stephen Tisch" userId="42b3957d-8e16-4ce6-84b8-39432743ad7d" providerId="ADAL" clId="{4B6CFDDC-CEAE-427D-B5A5-5BCCDDC5230D}" dt="2023-03-24T23:35:04.363" v="310" actId="478"/>
          <ac:spMkLst>
            <pc:docMk/>
            <pc:sldMk cId="3823792586" sldId="265"/>
            <ac:spMk id="4" creationId="{0A7F15C7-4439-699E-5A1E-92C0B8B3CD46}"/>
          </ac:spMkLst>
        </pc:spChg>
        <pc:graphicFrameChg chg="mod modGraphic">
          <ac:chgData name="Stephen Tisch" userId="42b3957d-8e16-4ce6-84b8-39432743ad7d" providerId="ADAL" clId="{4B6CFDDC-CEAE-427D-B5A5-5BCCDDC5230D}" dt="2023-04-02T23:30:08.701" v="2493" actId="1076"/>
          <ac:graphicFrameMkLst>
            <pc:docMk/>
            <pc:sldMk cId="3823792586" sldId="265"/>
            <ac:graphicFrameMk id="2" creationId="{531A19B7-088C-5FBB-4E84-5BF0FF1F4919}"/>
          </ac:graphicFrameMkLst>
        </pc:graphicFrameChg>
      </pc:sldChg>
      <pc:sldChg chg="del">
        <pc:chgData name="Stephen Tisch" userId="42b3957d-8e16-4ce6-84b8-39432743ad7d" providerId="ADAL" clId="{4B6CFDDC-CEAE-427D-B5A5-5BCCDDC5230D}" dt="2023-03-24T23:04:34.717" v="31" actId="2696"/>
        <pc:sldMkLst>
          <pc:docMk/>
          <pc:sldMk cId="1484539749" sldId="266"/>
        </pc:sldMkLst>
      </pc:sldChg>
      <pc:sldChg chg="addSp delSp mod ord">
        <pc:chgData name="Stephen Tisch" userId="42b3957d-8e16-4ce6-84b8-39432743ad7d" providerId="ADAL" clId="{4B6CFDDC-CEAE-427D-B5A5-5BCCDDC5230D}" dt="2023-04-04T22:43:36.629" v="2723"/>
        <pc:sldMkLst>
          <pc:docMk/>
          <pc:sldMk cId="2508115301" sldId="267"/>
        </pc:sldMkLst>
        <pc:spChg chg="del">
          <ac:chgData name="Stephen Tisch" userId="42b3957d-8e16-4ce6-84b8-39432743ad7d" providerId="ADAL" clId="{4B6CFDDC-CEAE-427D-B5A5-5BCCDDC5230D}" dt="2023-04-04T22:43:03.395" v="2719" actId="478"/>
          <ac:spMkLst>
            <pc:docMk/>
            <pc:sldMk cId="2508115301" sldId="267"/>
            <ac:spMk id="9" creationId="{68340217-805A-7714-5DB9-89EA37376383}"/>
          </ac:spMkLst>
        </pc:spChg>
        <pc:picChg chg="add">
          <ac:chgData name="Stephen Tisch" userId="42b3957d-8e16-4ce6-84b8-39432743ad7d" providerId="ADAL" clId="{4B6CFDDC-CEAE-427D-B5A5-5BCCDDC5230D}" dt="2023-04-04T22:43:08.582" v="2720" actId="22"/>
          <ac:picMkLst>
            <pc:docMk/>
            <pc:sldMk cId="2508115301" sldId="267"/>
            <ac:picMk id="3" creationId="{C64758E9-0943-17D9-AED3-16A7211B0D05}"/>
          </ac:picMkLst>
        </pc:picChg>
        <pc:picChg chg="del">
          <ac:chgData name="Stephen Tisch" userId="42b3957d-8e16-4ce6-84b8-39432743ad7d" providerId="ADAL" clId="{4B6CFDDC-CEAE-427D-B5A5-5BCCDDC5230D}" dt="2023-04-04T22:43:12.198" v="2721" actId="478"/>
          <ac:picMkLst>
            <pc:docMk/>
            <pc:sldMk cId="2508115301" sldId="267"/>
            <ac:picMk id="5" creationId="{BCD9D14D-2C7B-8020-7507-5593E13AF024}"/>
          </ac:picMkLst>
        </pc:picChg>
        <pc:picChg chg="del">
          <ac:chgData name="Stephen Tisch" userId="42b3957d-8e16-4ce6-84b8-39432743ad7d" providerId="ADAL" clId="{4B6CFDDC-CEAE-427D-B5A5-5BCCDDC5230D}" dt="2023-04-04T22:42:59.474" v="2718" actId="478"/>
          <ac:picMkLst>
            <pc:docMk/>
            <pc:sldMk cId="2508115301" sldId="267"/>
            <ac:picMk id="8" creationId="{3F1144A6-E4A3-FF8F-85BF-14D50F5AB581}"/>
          </ac:picMkLst>
        </pc:picChg>
      </pc:sldChg>
      <pc:sldChg chg="modSp del mod ord">
        <pc:chgData name="Stephen Tisch" userId="42b3957d-8e16-4ce6-84b8-39432743ad7d" providerId="ADAL" clId="{4B6CFDDC-CEAE-427D-B5A5-5BCCDDC5230D}" dt="2023-03-25T00:49:11.488" v="1996" actId="2696"/>
        <pc:sldMkLst>
          <pc:docMk/>
          <pc:sldMk cId="4218417489" sldId="268"/>
        </pc:sldMkLst>
        <pc:spChg chg="mod">
          <ac:chgData name="Stephen Tisch" userId="42b3957d-8e16-4ce6-84b8-39432743ad7d" providerId="ADAL" clId="{4B6CFDDC-CEAE-427D-B5A5-5BCCDDC5230D}" dt="2023-03-24T23:29:19.919" v="158" actId="20577"/>
          <ac:spMkLst>
            <pc:docMk/>
            <pc:sldMk cId="4218417489" sldId="268"/>
            <ac:spMk id="3" creationId="{A5C15ABD-80D5-F884-7B1D-CA7A6113774B}"/>
          </ac:spMkLst>
        </pc:spChg>
      </pc:sldChg>
      <pc:sldChg chg="ord">
        <pc:chgData name="Stephen Tisch" userId="42b3957d-8e16-4ce6-84b8-39432743ad7d" providerId="ADAL" clId="{4B6CFDDC-CEAE-427D-B5A5-5BCCDDC5230D}" dt="2023-03-24T23:18:27.999" v="39"/>
        <pc:sldMkLst>
          <pc:docMk/>
          <pc:sldMk cId="3518807176" sldId="269"/>
        </pc:sldMkLst>
      </pc:sldChg>
      <pc:sldChg chg="modSp mod ord">
        <pc:chgData name="Stephen Tisch" userId="42b3957d-8e16-4ce6-84b8-39432743ad7d" providerId="ADAL" clId="{4B6CFDDC-CEAE-427D-B5A5-5BCCDDC5230D}" dt="2023-03-25T04:40:13.954" v="2456" actId="13926"/>
        <pc:sldMkLst>
          <pc:docMk/>
          <pc:sldMk cId="2042657099" sldId="270"/>
        </pc:sldMkLst>
        <pc:spChg chg="mod">
          <ac:chgData name="Stephen Tisch" userId="42b3957d-8e16-4ce6-84b8-39432743ad7d" providerId="ADAL" clId="{4B6CFDDC-CEAE-427D-B5A5-5BCCDDC5230D}" dt="2023-03-25T04:40:13.954" v="2456" actId="13926"/>
          <ac:spMkLst>
            <pc:docMk/>
            <pc:sldMk cId="2042657099" sldId="270"/>
            <ac:spMk id="3" creationId="{A5C15ABD-80D5-F884-7B1D-CA7A6113774B}"/>
          </ac:spMkLst>
        </pc:spChg>
      </pc:sldChg>
      <pc:sldChg chg="modSp mod ord">
        <pc:chgData name="Stephen Tisch" userId="42b3957d-8e16-4ce6-84b8-39432743ad7d" providerId="ADAL" clId="{4B6CFDDC-CEAE-427D-B5A5-5BCCDDC5230D}" dt="2023-04-04T20:02:37.095" v="2651" actId="20577"/>
        <pc:sldMkLst>
          <pc:docMk/>
          <pc:sldMk cId="3295013358" sldId="271"/>
        </pc:sldMkLst>
        <pc:spChg chg="mod">
          <ac:chgData name="Stephen Tisch" userId="42b3957d-8e16-4ce6-84b8-39432743ad7d" providerId="ADAL" clId="{4B6CFDDC-CEAE-427D-B5A5-5BCCDDC5230D}" dt="2023-04-04T20:02:37.095" v="2651" actId="20577"/>
          <ac:spMkLst>
            <pc:docMk/>
            <pc:sldMk cId="3295013358" sldId="271"/>
            <ac:spMk id="3" creationId="{A5C15ABD-80D5-F884-7B1D-CA7A6113774B}"/>
          </ac:spMkLst>
        </pc:spChg>
      </pc:sldChg>
      <pc:sldChg chg="addSp delSp modSp mod">
        <pc:chgData name="Stephen Tisch" userId="42b3957d-8e16-4ce6-84b8-39432743ad7d" providerId="ADAL" clId="{4B6CFDDC-CEAE-427D-B5A5-5BCCDDC5230D}" dt="2023-05-02T01:50:43.189" v="2871" actId="13926"/>
        <pc:sldMkLst>
          <pc:docMk/>
          <pc:sldMk cId="3846447226" sldId="272"/>
        </pc:sldMkLst>
        <pc:spChg chg="mod">
          <ac:chgData name="Stephen Tisch" userId="42b3957d-8e16-4ce6-84b8-39432743ad7d" providerId="ADAL" clId="{4B6CFDDC-CEAE-427D-B5A5-5BCCDDC5230D}" dt="2023-05-02T01:50:43.189" v="2871" actId="13926"/>
          <ac:spMkLst>
            <pc:docMk/>
            <pc:sldMk cId="3846447226" sldId="272"/>
            <ac:spMk id="3" creationId="{A5C15ABD-80D5-F884-7B1D-CA7A6113774B}"/>
          </ac:spMkLst>
        </pc:spChg>
        <pc:picChg chg="add del mod">
          <ac:chgData name="Stephen Tisch" userId="42b3957d-8e16-4ce6-84b8-39432743ad7d" providerId="ADAL" clId="{4B6CFDDC-CEAE-427D-B5A5-5BCCDDC5230D}" dt="2023-03-24T23:46:07.518" v="474" actId="478"/>
          <ac:picMkLst>
            <pc:docMk/>
            <pc:sldMk cId="3846447226" sldId="272"/>
            <ac:picMk id="4" creationId="{4C32023F-1B2C-75C3-9531-DDCE02DF80CE}"/>
          </ac:picMkLst>
        </pc:picChg>
      </pc:sldChg>
      <pc:sldChg chg="addSp delSp modSp add mod">
        <pc:chgData name="Stephen Tisch" userId="42b3957d-8e16-4ce6-84b8-39432743ad7d" providerId="ADAL" clId="{4B6CFDDC-CEAE-427D-B5A5-5BCCDDC5230D}" dt="2023-03-24T23:19:20.369" v="45" actId="478"/>
        <pc:sldMkLst>
          <pc:docMk/>
          <pc:sldMk cId="1814859372" sldId="273"/>
        </pc:sldMkLst>
        <pc:spChg chg="del mod">
          <ac:chgData name="Stephen Tisch" userId="42b3957d-8e16-4ce6-84b8-39432743ad7d" providerId="ADAL" clId="{4B6CFDDC-CEAE-427D-B5A5-5BCCDDC5230D}" dt="2023-03-24T23:05:26.757" v="34" actId="478"/>
          <ac:spMkLst>
            <pc:docMk/>
            <pc:sldMk cId="1814859372" sldId="273"/>
            <ac:spMk id="3" creationId="{A5C15ABD-80D5-F884-7B1D-CA7A6113774B}"/>
          </ac:spMkLst>
        </pc:spChg>
        <pc:spChg chg="add del mod">
          <ac:chgData name="Stephen Tisch" userId="42b3957d-8e16-4ce6-84b8-39432743ad7d" providerId="ADAL" clId="{4B6CFDDC-CEAE-427D-B5A5-5BCCDDC5230D}" dt="2023-03-24T23:06:29.579" v="35" actId="478"/>
          <ac:spMkLst>
            <pc:docMk/>
            <pc:sldMk cId="1814859372" sldId="273"/>
            <ac:spMk id="4" creationId="{9794D1A7-D4A9-35F1-9F60-11D0CBAB0C09}"/>
          </ac:spMkLst>
        </pc:spChg>
        <pc:picChg chg="del">
          <ac:chgData name="Stephen Tisch" userId="42b3957d-8e16-4ce6-84b8-39432743ad7d" providerId="ADAL" clId="{4B6CFDDC-CEAE-427D-B5A5-5BCCDDC5230D}" dt="2023-03-24T23:19:20.369" v="45" actId="478"/>
          <ac:picMkLst>
            <pc:docMk/>
            <pc:sldMk cId="1814859372" sldId="273"/>
            <ac:picMk id="5" creationId="{BCD9D14D-2C7B-8020-7507-5593E13AF024}"/>
          </ac:picMkLst>
        </pc:picChg>
        <pc:picChg chg="add mod">
          <ac:chgData name="Stephen Tisch" userId="42b3957d-8e16-4ce6-84b8-39432743ad7d" providerId="ADAL" clId="{4B6CFDDC-CEAE-427D-B5A5-5BCCDDC5230D}" dt="2023-03-24T23:19:18.006" v="44" actId="962"/>
          <ac:picMkLst>
            <pc:docMk/>
            <pc:sldMk cId="1814859372" sldId="273"/>
            <ac:picMk id="9" creationId="{266D2E8A-D758-60C2-994A-2F686B671491}"/>
          </ac:picMkLst>
        </pc:picChg>
      </pc:sldChg>
      <pc:sldChg chg="addSp delSp modSp add mod">
        <pc:chgData name="Stephen Tisch" userId="42b3957d-8e16-4ce6-84b8-39432743ad7d" providerId="ADAL" clId="{4B6CFDDC-CEAE-427D-B5A5-5BCCDDC5230D}" dt="2023-04-05T00:29:12.658" v="2742" actId="1076"/>
        <pc:sldMkLst>
          <pc:docMk/>
          <pc:sldMk cId="1226317369" sldId="274"/>
        </pc:sldMkLst>
        <pc:spChg chg="mod">
          <ac:chgData name="Stephen Tisch" userId="42b3957d-8e16-4ce6-84b8-39432743ad7d" providerId="ADAL" clId="{4B6CFDDC-CEAE-427D-B5A5-5BCCDDC5230D}" dt="2023-04-04T22:26:27.640" v="2716" actId="20577"/>
          <ac:spMkLst>
            <pc:docMk/>
            <pc:sldMk cId="1226317369" sldId="274"/>
            <ac:spMk id="3" creationId="{A5C15ABD-80D5-F884-7B1D-CA7A6113774B}"/>
          </ac:spMkLst>
        </pc:spChg>
        <pc:picChg chg="mod">
          <ac:chgData name="Stephen Tisch" userId="42b3957d-8e16-4ce6-84b8-39432743ad7d" providerId="ADAL" clId="{4B6CFDDC-CEAE-427D-B5A5-5BCCDDC5230D}" dt="2023-04-04T22:26:29.720" v="2717" actId="1076"/>
          <ac:picMkLst>
            <pc:docMk/>
            <pc:sldMk cId="1226317369" sldId="274"/>
            <ac:picMk id="4" creationId="{1F1C444A-E11E-19FF-ECA8-992BE1DA998E}"/>
          </ac:picMkLst>
        </pc:picChg>
        <pc:picChg chg="add mod">
          <ac:chgData name="Stephen Tisch" userId="42b3957d-8e16-4ce6-84b8-39432743ad7d" providerId="ADAL" clId="{4B6CFDDC-CEAE-427D-B5A5-5BCCDDC5230D}" dt="2023-04-05T00:29:12.658" v="2742" actId="1076"/>
          <ac:picMkLst>
            <pc:docMk/>
            <pc:sldMk cId="1226317369" sldId="274"/>
            <ac:picMk id="10" creationId="{A850DE74-679D-91F6-03CB-A6C80B832330}"/>
          </ac:picMkLst>
        </pc:picChg>
        <pc:picChg chg="del">
          <ac:chgData name="Stephen Tisch" userId="42b3957d-8e16-4ce6-84b8-39432743ad7d" providerId="ADAL" clId="{4B6CFDDC-CEAE-427D-B5A5-5BCCDDC5230D}" dt="2023-04-05T00:28:52.874" v="2735" actId="478"/>
          <ac:picMkLst>
            <pc:docMk/>
            <pc:sldMk cId="1226317369" sldId="274"/>
            <ac:picMk id="11" creationId="{974CE715-AE8A-2049-8886-B3A298AF1767}"/>
          </ac:picMkLst>
        </pc:picChg>
      </pc:sldChg>
      <pc:sldChg chg="addSp modSp add mod">
        <pc:chgData name="Stephen Tisch" userId="42b3957d-8e16-4ce6-84b8-39432743ad7d" providerId="ADAL" clId="{4B6CFDDC-CEAE-427D-B5A5-5BCCDDC5230D}" dt="2023-05-02T01:51:12.286" v="2886" actId="20577"/>
        <pc:sldMkLst>
          <pc:docMk/>
          <pc:sldMk cId="323075877" sldId="275"/>
        </pc:sldMkLst>
        <pc:spChg chg="mod">
          <ac:chgData name="Stephen Tisch" userId="42b3957d-8e16-4ce6-84b8-39432743ad7d" providerId="ADAL" clId="{4B6CFDDC-CEAE-427D-B5A5-5BCCDDC5230D}" dt="2023-05-02T01:51:12.286" v="2886" actId="20577"/>
          <ac:spMkLst>
            <pc:docMk/>
            <pc:sldMk cId="323075877" sldId="275"/>
            <ac:spMk id="3" creationId="{A5C15ABD-80D5-F884-7B1D-CA7A6113774B}"/>
          </ac:spMkLst>
        </pc:spChg>
        <pc:picChg chg="add mod">
          <ac:chgData name="Stephen Tisch" userId="42b3957d-8e16-4ce6-84b8-39432743ad7d" providerId="ADAL" clId="{4B6CFDDC-CEAE-427D-B5A5-5BCCDDC5230D}" dt="2023-03-25T00:12:28.741" v="1422" actId="1076"/>
          <ac:picMkLst>
            <pc:docMk/>
            <pc:sldMk cId="323075877" sldId="275"/>
            <ac:picMk id="4" creationId="{F8AF0BD5-71B4-1DF9-C921-6C904E2C749B}"/>
          </ac:picMkLst>
        </pc:picChg>
      </pc:sldChg>
      <pc:sldChg chg="modSp add mod">
        <pc:chgData name="Stephen Tisch" userId="42b3957d-8e16-4ce6-84b8-39432743ad7d" providerId="ADAL" clId="{4B6CFDDC-CEAE-427D-B5A5-5BCCDDC5230D}" dt="2023-04-04T20:03:45.839" v="2678" actId="1035"/>
        <pc:sldMkLst>
          <pc:docMk/>
          <pc:sldMk cId="499791686" sldId="276"/>
        </pc:sldMkLst>
        <pc:spChg chg="mod">
          <ac:chgData name="Stephen Tisch" userId="42b3957d-8e16-4ce6-84b8-39432743ad7d" providerId="ADAL" clId="{4B6CFDDC-CEAE-427D-B5A5-5BCCDDC5230D}" dt="2023-04-04T20:03:45.839" v="2678" actId="1035"/>
          <ac:spMkLst>
            <pc:docMk/>
            <pc:sldMk cId="499791686" sldId="276"/>
            <ac:spMk id="3" creationId="{A5C15ABD-80D5-F884-7B1D-CA7A6113774B}"/>
          </ac:spMkLst>
        </pc:spChg>
      </pc:sldChg>
      <pc:sldChg chg="modSp add mod">
        <pc:chgData name="Stephen Tisch" userId="42b3957d-8e16-4ce6-84b8-39432743ad7d" providerId="ADAL" clId="{4B6CFDDC-CEAE-427D-B5A5-5BCCDDC5230D}" dt="2023-04-04T22:25:57.159" v="2702" actId="1036"/>
        <pc:sldMkLst>
          <pc:docMk/>
          <pc:sldMk cId="1815331082" sldId="277"/>
        </pc:sldMkLst>
        <pc:spChg chg="mod">
          <ac:chgData name="Stephen Tisch" userId="42b3957d-8e16-4ce6-84b8-39432743ad7d" providerId="ADAL" clId="{4B6CFDDC-CEAE-427D-B5A5-5BCCDDC5230D}" dt="2023-04-04T22:25:57.159" v="2702" actId="1036"/>
          <ac:spMkLst>
            <pc:docMk/>
            <pc:sldMk cId="1815331082" sldId="277"/>
            <ac:spMk id="3" creationId="{A5C15ABD-80D5-F884-7B1D-CA7A6113774B}"/>
          </ac:spMkLst>
        </pc:spChg>
      </pc:sldChg>
      <pc:sldChg chg="addSp delSp modSp add mod">
        <pc:chgData name="Stephen Tisch" userId="42b3957d-8e16-4ce6-84b8-39432743ad7d" providerId="ADAL" clId="{4B6CFDDC-CEAE-427D-B5A5-5BCCDDC5230D}" dt="2023-04-27T23:37:37.933" v="2743" actId="478"/>
        <pc:sldMkLst>
          <pc:docMk/>
          <pc:sldMk cId="2363837436" sldId="278"/>
        </pc:sldMkLst>
        <pc:spChg chg="mod">
          <ac:chgData name="Stephen Tisch" userId="42b3957d-8e16-4ce6-84b8-39432743ad7d" providerId="ADAL" clId="{4B6CFDDC-CEAE-427D-B5A5-5BCCDDC5230D}" dt="2023-03-25T00:48:55.358" v="1995" actId="1036"/>
          <ac:spMkLst>
            <pc:docMk/>
            <pc:sldMk cId="2363837436" sldId="278"/>
            <ac:spMk id="3" creationId="{A5C15ABD-80D5-F884-7B1D-CA7A6113774B}"/>
          </ac:spMkLst>
        </pc:spChg>
        <pc:spChg chg="add mod">
          <ac:chgData name="Stephen Tisch" userId="42b3957d-8e16-4ce6-84b8-39432743ad7d" providerId="ADAL" clId="{4B6CFDDC-CEAE-427D-B5A5-5BCCDDC5230D}" dt="2023-03-25T00:48:55.358" v="1995" actId="1036"/>
          <ac:spMkLst>
            <pc:docMk/>
            <pc:sldMk cId="2363837436" sldId="278"/>
            <ac:spMk id="9" creationId="{18D0CAB8-6DAF-4293-AA09-D75375B19056}"/>
          </ac:spMkLst>
        </pc:spChg>
        <pc:spChg chg="add mod">
          <ac:chgData name="Stephen Tisch" userId="42b3957d-8e16-4ce6-84b8-39432743ad7d" providerId="ADAL" clId="{4B6CFDDC-CEAE-427D-B5A5-5BCCDDC5230D}" dt="2023-04-04T19:58:39.765" v="2554" actId="1076"/>
          <ac:spMkLst>
            <pc:docMk/>
            <pc:sldMk cId="2363837436" sldId="278"/>
            <ac:spMk id="10" creationId="{4EB55577-22D2-857C-1BAA-2E53B1D98EC9}"/>
          </ac:spMkLst>
        </pc:spChg>
        <pc:picChg chg="add mod">
          <ac:chgData name="Stephen Tisch" userId="42b3957d-8e16-4ce6-84b8-39432743ad7d" providerId="ADAL" clId="{4B6CFDDC-CEAE-427D-B5A5-5BCCDDC5230D}" dt="2023-03-25T00:44:49.408" v="1950" actId="1076"/>
          <ac:picMkLst>
            <pc:docMk/>
            <pc:sldMk cId="2363837436" sldId="278"/>
            <ac:picMk id="2" creationId="{F3D02091-1638-64AD-2521-0194CC46B52B}"/>
          </ac:picMkLst>
        </pc:picChg>
        <pc:picChg chg="add mod">
          <ac:chgData name="Stephen Tisch" userId="42b3957d-8e16-4ce6-84b8-39432743ad7d" providerId="ADAL" clId="{4B6CFDDC-CEAE-427D-B5A5-5BCCDDC5230D}" dt="2023-04-04T19:57:01.827" v="2541" actId="1076"/>
          <ac:picMkLst>
            <pc:docMk/>
            <pc:sldMk cId="2363837436" sldId="278"/>
            <ac:picMk id="4" creationId="{912A8B41-E4AA-539C-0836-23F5DC7D7C12}"/>
          </ac:picMkLst>
        </pc:picChg>
        <pc:picChg chg="add mod">
          <ac:chgData name="Stephen Tisch" userId="42b3957d-8e16-4ce6-84b8-39432743ad7d" providerId="ADAL" clId="{4B6CFDDC-CEAE-427D-B5A5-5BCCDDC5230D}" dt="2023-04-04T19:57:53.674" v="2546" actId="14100"/>
          <ac:picMkLst>
            <pc:docMk/>
            <pc:sldMk cId="2363837436" sldId="278"/>
            <ac:picMk id="8" creationId="{4F9FF34D-EC6E-4FDD-B9BE-2F3175933E52}"/>
          </ac:picMkLst>
        </pc:picChg>
        <pc:picChg chg="add mod">
          <ac:chgData name="Stephen Tisch" userId="42b3957d-8e16-4ce6-84b8-39432743ad7d" providerId="ADAL" clId="{4B6CFDDC-CEAE-427D-B5A5-5BCCDDC5230D}" dt="2023-04-04T19:58:34.294" v="2553" actId="1076"/>
          <ac:picMkLst>
            <pc:docMk/>
            <pc:sldMk cId="2363837436" sldId="278"/>
            <ac:picMk id="12" creationId="{6D8FAF0E-D648-36E9-18BE-97D72A6124AA}"/>
          </ac:picMkLst>
        </pc:picChg>
        <pc:picChg chg="del">
          <ac:chgData name="Stephen Tisch" userId="42b3957d-8e16-4ce6-84b8-39432743ad7d" providerId="ADAL" clId="{4B6CFDDC-CEAE-427D-B5A5-5BCCDDC5230D}" dt="2023-04-27T23:37:37.933" v="2743" actId="478"/>
          <ac:picMkLst>
            <pc:docMk/>
            <pc:sldMk cId="2363837436" sldId="278"/>
            <ac:picMk id="13" creationId="{0F7782E6-608B-189C-4785-20B9C501A680}"/>
          </ac:picMkLst>
        </pc:picChg>
      </pc:sldChg>
      <pc:sldChg chg="addSp delSp modSp add mod">
        <pc:chgData name="Stephen Tisch" userId="42b3957d-8e16-4ce6-84b8-39432743ad7d" providerId="ADAL" clId="{4B6CFDDC-CEAE-427D-B5A5-5BCCDDC5230D}" dt="2023-04-04T23:04:24.610" v="2734" actId="20577"/>
        <pc:sldMkLst>
          <pc:docMk/>
          <pc:sldMk cId="1498729989" sldId="279"/>
        </pc:sldMkLst>
        <pc:spChg chg="mod">
          <ac:chgData name="Stephen Tisch" userId="42b3957d-8e16-4ce6-84b8-39432743ad7d" providerId="ADAL" clId="{4B6CFDDC-CEAE-427D-B5A5-5BCCDDC5230D}" dt="2023-04-04T23:04:24.610" v="2734" actId="20577"/>
          <ac:spMkLst>
            <pc:docMk/>
            <pc:sldMk cId="1498729989" sldId="279"/>
            <ac:spMk id="3" creationId="{A5C15ABD-80D5-F884-7B1D-CA7A6113774B}"/>
          </ac:spMkLst>
        </pc:spChg>
        <pc:picChg chg="add del">
          <ac:chgData name="Stephen Tisch" userId="42b3957d-8e16-4ce6-84b8-39432743ad7d" providerId="ADAL" clId="{4B6CFDDC-CEAE-427D-B5A5-5BCCDDC5230D}" dt="2023-03-25T00:55:30.831" v="2001" actId="478"/>
          <ac:picMkLst>
            <pc:docMk/>
            <pc:sldMk cId="1498729989" sldId="279"/>
            <ac:picMk id="4" creationId="{1C1C41FC-39D5-52F7-16F3-C1577D97D618}"/>
          </ac:picMkLst>
        </pc:picChg>
        <pc:picChg chg="add mod">
          <ac:chgData name="Stephen Tisch" userId="42b3957d-8e16-4ce6-84b8-39432743ad7d" providerId="ADAL" clId="{4B6CFDDC-CEAE-427D-B5A5-5BCCDDC5230D}" dt="2023-03-25T00:55:59.454" v="2007" actId="1076"/>
          <ac:picMkLst>
            <pc:docMk/>
            <pc:sldMk cId="1498729989" sldId="279"/>
            <ac:picMk id="9" creationId="{3C623966-EE3F-3D32-8846-BBFD7A913945}"/>
          </ac:picMkLst>
        </pc:picChg>
      </pc:sldChg>
      <pc:sldChg chg="addSp delSp modSp add mod">
        <pc:chgData name="Stephen Tisch" userId="42b3957d-8e16-4ce6-84b8-39432743ad7d" providerId="ADAL" clId="{4B6CFDDC-CEAE-427D-B5A5-5BCCDDC5230D}" dt="2023-03-25T00:40:10.413" v="1847" actId="14100"/>
        <pc:sldMkLst>
          <pc:docMk/>
          <pc:sldMk cId="4111100571" sldId="280"/>
        </pc:sldMkLst>
        <pc:spChg chg="del mod">
          <ac:chgData name="Stephen Tisch" userId="42b3957d-8e16-4ce6-84b8-39432743ad7d" providerId="ADAL" clId="{4B6CFDDC-CEAE-427D-B5A5-5BCCDDC5230D}" dt="2023-03-25T00:38:16.941" v="1836" actId="478"/>
          <ac:spMkLst>
            <pc:docMk/>
            <pc:sldMk cId="4111100571" sldId="280"/>
            <ac:spMk id="3" creationId="{A5C15ABD-80D5-F884-7B1D-CA7A6113774B}"/>
          </ac:spMkLst>
        </pc:spChg>
        <pc:spChg chg="add del mod">
          <ac:chgData name="Stephen Tisch" userId="42b3957d-8e16-4ce6-84b8-39432743ad7d" providerId="ADAL" clId="{4B6CFDDC-CEAE-427D-B5A5-5BCCDDC5230D}" dt="2023-03-25T00:38:20.185" v="1837" actId="478"/>
          <ac:spMkLst>
            <pc:docMk/>
            <pc:sldMk cId="4111100571" sldId="280"/>
            <ac:spMk id="8" creationId="{0933B9C9-05EE-E497-CF72-735D631B8970}"/>
          </ac:spMkLst>
        </pc:spChg>
        <pc:picChg chg="mod">
          <ac:chgData name="Stephen Tisch" userId="42b3957d-8e16-4ce6-84b8-39432743ad7d" providerId="ADAL" clId="{4B6CFDDC-CEAE-427D-B5A5-5BCCDDC5230D}" dt="2023-03-25T00:38:37.645" v="1838" actId="1076"/>
          <ac:picMkLst>
            <pc:docMk/>
            <pc:sldMk cId="4111100571" sldId="280"/>
            <ac:picMk id="2" creationId="{F3D02091-1638-64AD-2521-0194CC46B52B}"/>
          </ac:picMkLst>
        </pc:picChg>
        <pc:picChg chg="add mod">
          <ac:chgData name="Stephen Tisch" userId="42b3957d-8e16-4ce6-84b8-39432743ad7d" providerId="ADAL" clId="{4B6CFDDC-CEAE-427D-B5A5-5BCCDDC5230D}" dt="2023-03-25T00:40:10.413" v="1847" actId="14100"/>
          <ac:picMkLst>
            <pc:docMk/>
            <pc:sldMk cId="4111100571" sldId="280"/>
            <ac:picMk id="1026" creationId="{EE3E6EEC-7F11-4817-3B72-34E21C19937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68FA52-59CF-4F3A-A3CD-12A303C0844A}" type="datetimeFigureOut">
              <a:rPr lang="en-NZ" smtClean="0"/>
              <a:t>10/05/2024</a:t>
            </a:fld>
            <a:endParaRPr lang="en-NZ"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D9333A-5E56-4777-B4E4-AF7BCE7C1A59}" type="slidenum">
              <a:rPr lang="en-NZ" smtClean="0"/>
              <a:t>‹#›</a:t>
            </a:fld>
            <a:endParaRPr lang="en-NZ" dirty="0"/>
          </a:p>
        </p:txBody>
      </p:sp>
    </p:spTree>
    <p:extLst>
      <p:ext uri="{BB962C8B-B14F-4D97-AF65-F5344CB8AC3E}">
        <p14:creationId xmlns:p14="http://schemas.microsoft.com/office/powerpoint/2010/main" val="958688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3D9333A-5E56-4777-B4E4-AF7BCE7C1A59}" type="slidenum">
              <a:rPr lang="en-NZ" smtClean="0"/>
              <a:t>5</a:t>
            </a:fld>
            <a:endParaRPr lang="en-NZ" dirty="0"/>
          </a:p>
        </p:txBody>
      </p:sp>
    </p:spTree>
    <p:extLst>
      <p:ext uri="{BB962C8B-B14F-4D97-AF65-F5344CB8AC3E}">
        <p14:creationId xmlns:p14="http://schemas.microsoft.com/office/powerpoint/2010/main" val="2612055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3D9333A-5E56-4777-B4E4-AF7BCE7C1A59}" type="slidenum">
              <a:rPr lang="en-NZ" smtClean="0"/>
              <a:t>6</a:t>
            </a:fld>
            <a:endParaRPr lang="en-NZ" dirty="0"/>
          </a:p>
        </p:txBody>
      </p:sp>
    </p:spTree>
    <p:extLst>
      <p:ext uri="{BB962C8B-B14F-4D97-AF65-F5344CB8AC3E}">
        <p14:creationId xmlns:p14="http://schemas.microsoft.com/office/powerpoint/2010/main" val="2131213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3D9333A-5E56-4777-B4E4-AF7BCE7C1A59}" type="slidenum">
              <a:rPr lang="en-NZ" smtClean="0"/>
              <a:t>17</a:t>
            </a:fld>
            <a:endParaRPr lang="en-NZ" dirty="0"/>
          </a:p>
        </p:txBody>
      </p:sp>
    </p:spTree>
    <p:extLst>
      <p:ext uri="{BB962C8B-B14F-4D97-AF65-F5344CB8AC3E}">
        <p14:creationId xmlns:p14="http://schemas.microsoft.com/office/powerpoint/2010/main" val="255004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EFA81350-90F8-4816-BB0B-B91CB6D43C55}" type="datetime1">
              <a:rPr lang="en-US" smtClean="0"/>
              <a:t>5/10/2024</a:t>
            </a:fld>
            <a:endParaRPr lang="en-US" dirty="0"/>
          </a:p>
        </p:txBody>
      </p:sp>
      <p:sp>
        <p:nvSpPr>
          <p:cNvPr id="5" name="Footer Placeholder 4"/>
          <p:cNvSpPr>
            <a:spLocks noGrp="1"/>
          </p:cNvSpPr>
          <p:nvPr>
            <p:ph type="ftr" sz="quarter" idx="11"/>
          </p:nvPr>
        </p:nvSpPr>
        <p:spPr/>
        <p:txBody>
          <a:bodyPr/>
          <a:lstStyle/>
          <a:p>
            <a:r>
              <a:rPr lang="en-NZ"/>
              <a:t>Getting ready for LIT NUM | TRM TP</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92226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3797B0A-5CB9-4226-9E47-7B8680F60459}" type="datetime1">
              <a:rPr lang="en-US" smtClean="0"/>
              <a:t>5/10/2024</a:t>
            </a:fld>
            <a:endParaRPr lang="en-US" dirty="0"/>
          </a:p>
        </p:txBody>
      </p:sp>
      <p:sp>
        <p:nvSpPr>
          <p:cNvPr id="5" name="Footer Placeholder 4"/>
          <p:cNvSpPr>
            <a:spLocks noGrp="1"/>
          </p:cNvSpPr>
          <p:nvPr>
            <p:ph type="ftr" sz="quarter" idx="11"/>
          </p:nvPr>
        </p:nvSpPr>
        <p:spPr/>
        <p:txBody>
          <a:bodyPr/>
          <a:lstStyle/>
          <a:p>
            <a:r>
              <a:rPr lang="en-NZ"/>
              <a:t>Getting ready for LIT NUM | TRM TP</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8016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C0C23A3-A52D-4DC1-B312-7AE0310C3F80}" type="datetime1">
              <a:rPr lang="en-US" smtClean="0"/>
              <a:t>5/10/2024</a:t>
            </a:fld>
            <a:endParaRPr lang="en-US" dirty="0"/>
          </a:p>
        </p:txBody>
      </p:sp>
      <p:sp>
        <p:nvSpPr>
          <p:cNvPr id="5" name="Footer Placeholder 4"/>
          <p:cNvSpPr>
            <a:spLocks noGrp="1"/>
          </p:cNvSpPr>
          <p:nvPr>
            <p:ph type="ftr" sz="quarter" idx="11"/>
          </p:nvPr>
        </p:nvSpPr>
        <p:spPr/>
        <p:txBody>
          <a:bodyPr/>
          <a:lstStyle/>
          <a:p>
            <a:r>
              <a:rPr lang="en-NZ"/>
              <a:t>Getting ready for LIT NUM | TRM TP</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00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AB8FD80-ACDC-4334-BC49-BE29E8C5D805}" type="datetime1">
              <a:rPr lang="en-US" smtClean="0"/>
              <a:t>5/10/2024</a:t>
            </a:fld>
            <a:endParaRPr lang="en-US" dirty="0"/>
          </a:p>
        </p:txBody>
      </p:sp>
      <p:sp>
        <p:nvSpPr>
          <p:cNvPr id="5" name="Footer Placeholder 4"/>
          <p:cNvSpPr>
            <a:spLocks noGrp="1"/>
          </p:cNvSpPr>
          <p:nvPr>
            <p:ph type="ftr" sz="quarter" idx="11"/>
          </p:nvPr>
        </p:nvSpPr>
        <p:spPr/>
        <p:txBody>
          <a:bodyPr/>
          <a:lstStyle/>
          <a:p>
            <a:r>
              <a:rPr lang="en-NZ"/>
              <a:t>Getting ready for LIT NUM | TRM TP</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79063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28DE30C-87E0-49D7-8CD7-A07695A0E315}" type="datetime1">
              <a:rPr lang="en-US" smtClean="0"/>
              <a:t>5/10/2024</a:t>
            </a:fld>
            <a:endParaRPr lang="en-US" dirty="0"/>
          </a:p>
        </p:txBody>
      </p:sp>
      <p:sp>
        <p:nvSpPr>
          <p:cNvPr id="5" name="Footer Placeholder 4"/>
          <p:cNvSpPr>
            <a:spLocks noGrp="1"/>
          </p:cNvSpPr>
          <p:nvPr>
            <p:ph type="ftr" sz="quarter" idx="11"/>
          </p:nvPr>
        </p:nvSpPr>
        <p:spPr/>
        <p:txBody>
          <a:bodyPr/>
          <a:lstStyle/>
          <a:p>
            <a:r>
              <a:rPr lang="en-NZ"/>
              <a:t>Getting ready for LIT NUM | TRM TP</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890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3B9E946-A3A8-4A99-8AB2-AE3D4FA606DF}" type="datetime1">
              <a:rPr lang="en-US" smtClean="0"/>
              <a:t>5/10/2024</a:t>
            </a:fld>
            <a:endParaRPr lang="en-US" dirty="0"/>
          </a:p>
        </p:txBody>
      </p:sp>
      <p:sp>
        <p:nvSpPr>
          <p:cNvPr id="6" name="Footer Placeholder 5"/>
          <p:cNvSpPr>
            <a:spLocks noGrp="1"/>
          </p:cNvSpPr>
          <p:nvPr>
            <p:ph type="ftr" sz="quarter" idx="11"/>
          </p:nvPr>
        </p:nvSpPr>
        <p:spPr/>
        <p:txBody>
          <a:bodyPr/>
          <a:lstStyle/>
          <a:p>
            <a:r>
              <a:rPr lang="en-NZ"/>
              <a:t>Getting ready for LIT NUM | TRM TP</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72730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D7AD5EE-34CB-403C-86C6-08DE68DC6091}" type="datetime1">
              <a:rPr lang="en-US" smtClean="0"/>
              <a:t>5/10/2024</a:t>
            </a:fld>
            <a:endParaRPr lang="en-US" dirty="0"/>
          </a:p>
        </p:txBody>
      </p:sp>
      <p:sp>
        <p:nvSpPr>
          <p:cNvPr id="8" name="Footer Placeholder 7"/>
          <p:cNvSpPr>
            <a:spLocks noGrp="1"/>
          </p:cNvSpPr>
          <p:nvPr>
            <p:ph type="ftr" sz="quarter" idx="11"/>
          </p:nvPr>
        </p:nvSpPr>
        <p:spPr/>
        <p:txBody>
          <a:bodyPr/>
          <a:lstStyle/>
          <a:p>
            <a:r>
              <a:rPr lang="en-NZ"/>
              <a:t>Getting ready for LIT NUM | TRM TP</a:t>
            </a:r>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42826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8ADF6A7-75E9-4E05-9F59-7FFE7857212B}" type="datetime1">
              <a:rPr lang="en-US" smtClean="0"/>
              <a:t>5/10/2024</a:t>
            </a:fld>
            <a:endParaRPr lang="en-US" dirty="0"/>
          </a:p>
        </p:txBody>
      </p:sp>
      <p:sp>
        <p:nvSpPr>
          <p:cNvPr id="4" name="Footer Placeholder 3"/>
          <p:cNvSpPr>
            <a:spLocks noGrp="1"/>
          </p:cNvSpPr>
          <p:nvPr>
            <p:ph type="ftr" sz="quarter" idx="11"/>
          </p:nvPr>
        </p:nvSpPr>
        <p:spPr/>
        <p:txBody>
          <a:bodyPr/>
          <a:lstStyle/>
          <a:p>
            <a:r>
              <a:rPr lang="en-NZ"/>
              <a:t>Getting ready for LIT NUM | TRM TP</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2291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1BD83-7140-4433-8939-5AD41F204D6D}" type="datetime1">
              <a:rPr lang="en-US" smtClean="0"/>
              <a:t>5/10/2024</a:t>
            </a:fld>
            <a:endParaRPr lang="en-US" dirty="0"/>
          </a:p>
        </p:txBody>
      </p:sp>
      <p:sp>
        <p:nvSpPr>
          <p:cNvPr id="3" name="Footer Placeholder 2"/>
          <p:cNvSpPr>
            <a:spLocks noGrp="1"/>
          </p:cNvSpPr>
          <p:nvPr>
            <p:ph type="ftr" sz="quarter" idx="11"/>
          </p:nvPr>
        </p:nvSpPr>
        <p:spPr/>
        <p:txBody>
          <a:bodyPr/>
          <a:lstStyle/>
          <a:p>
            <a:r>
              <a:rPr lang="en-NZ"/>
              <a:t>Getting ready for LIT NUM | TRM TP</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9489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4299896-586D-465F-90F9-A174AB9FD641}" type="datetime1">
              <a:rPr lang="en-US" smtClean="0"/>
              <a:t>5/10/2024</a:t>
            </a:fld>
            <a:endParaRPr lang="en-US" dirty="0"/>
          </a:p>
        </p:txBody>
      </p:sp>
      <p:sp>
        <p:nvSpPr>
          <p:cNvPr id="6" name="Footer Placeholder 5"/>
          <p:cNvSpPr>
            <a:spLocks noGrp="1"/>
          </p:cNvSpPr>
          <p:nvPr>
            <p:ph type="ftr" sz="quarter" idx="11"/>
          </p:nvPr>
        </p:nvSpPr>
        <p:spPr/>
        <p:txBody>
          <a:bodyPr/>
          <a:lstStyle/>
          <a:p>
            <a:r>
              <a:rPr lang="en-NZ"/>
              <a:t>Getting ready for LIT NUM | TRM TP</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26266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E4B9080-232E-4478-A1BB-A208B53CB339}" type="datetime1">
              <a:rPr lang="en-US" smtClean="0"/>
              <a:t>5/10/2024</a:t>
            </a:fld>
            <a:endParaRPr lang="en-US" dirty="0"/>
          </a:p>
        </p:txBody>
      </p:sp>
      <p:sp>
        <p:nvSpPr>
          <p:cNvPr id="6" name="Footer Placeholder 5"/>
          <p:cNvSpPr>
            <a:spLocks noGrp="1"/>
          </p:cNvSpPr>
          <p:nvPr>
            <p:ph type="ftr" sz="quarter" idx="11"/>
          </p:nvPr>
        </p:nvSpPr>
        <p:spPr/>
        <p:txBody>
          <a:bodyPr/>
          <a:lstStyle/>
          <a:p>
            <a:r>
              <a:rPr lang="en-NZ"/>
              <a:t>Getting ready for LIT NUM | TRM TP</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18532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A72B6-B371-4829-A96A-D2F3824F89B5}" type="datetime1">
              <a:rPr lang="en-US" smtClean="0"/>
              <a:t>5/10/2024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NZ"/>
              <a:t>Getting ready for LIT NUM | TRM TP</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8531774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hyperlink" Target="https://www2.nzqa.govt.nz/ncea/ncea-for-teachers-and-schools/principals-nominee/resources-for-pns/" TargetMode="External"/><Relationship Id="rId7" Type="http://schemas.openxmlformats.org/officeDocument/2006/relationships/image" Target="../media/image12.png"/><Relationship Id="rId2" Type="http://schemas.openxmlformats.org/officeDocument/2006/relationships/hyperlink" Target="https://www2.nzqa.govt.nz/login/create-account/" TargetMode="Externa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nzqa.govt.nz/ncea/ncea-exams-and-portfolios/external/device-readiness-check/" TargetMode="External"/><Relationship Id="rId1" Type="http://schemas.openxmlformats.org/officeDocument/2006/relationships/slideLayout" Target="../slideLayouts/slideLayout1.xml"/><Relationship Id="rId5" Type="http://schemas.openxmlformats.org/officeDocument/2006/relationships/hyperlink" Target="https://www.nzqa.govt.nz/ncea/ncea-exams-and-portfolios/external/digital-exams/find-past-digital-exams/?_gl=1*1i18jjv*_ga*MTEyOTI4MDc4Ni4xNjc0NTE3NTI0*_ga_TFQQ681L2E*MTcxMDc5NDU2Mi40MzUuMS4xNzEwNzk1MTQ4LjAuMC4w"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hyperlink" Target="https://lms.nzqa.govt.nz/" TargetMode="Externa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2.nzqa.govt.nz/ncea/external-assessment/about-digital-external-assessment/check-your-school-technology/" TargetMode="External"/><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1.png"/><Relationship Id="rId4" Type="http://schemas.openxmlformats.org/officeDocument/2006/relationships/hyperlink" Target="https://www.nzqa.govt.nz/ncea/ncea-exams-and-portfolios/external/device-readiness-chec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nzqa.govt.nz/nqfdocs/units/pdf/32412.pdf?_gl=1*19s2cv4*_ga*MTEyOTI4MDc4Ni4xNjc0NTE3NTI0*_ga_TFQQ681L2E*MTcxMDg4NzQxMS40MzkuMS4xNzEwODg3ODIxLjAuMC4w" TargetMode="External"/><Relationship Id="rId3" Type="http://schemas.openxmlformats.org/officeDocument/2006/relationships/hyperlink" Target="https://ncea.education.govt.nz/literacy-and-numeracy/literacy/reading/unit-standard" TargetMode="External"/><Relationship Id="rId7" Type="http://schemas.openxmlformats.org/officeDocument/2006/relationships/hyperlink" Target="https://www.nzqa.govt.nz/nqfdocs/units/pdf/32415.pdf?_gl=1*sqjvhr*_ga*MTEyOTI4MDc4Ni4xNjc0NTE3NTI0*_ga_TFQQ681L2E*MTcxMDg4NzQxMS40MzkuMS4xNzEwODg3NzgyLjAuMC4w"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nzqa.govt.nz/nqfdocs/units/pdf/32413.pdf?_gl=1*ylpmu1*_ga*MTEyOTI4MDc4Ni4xNjc0NTE3NTI0*_ga_TFQQ681L2E*MTcxMDg4MzIxMS40MzguMS4xNzEwODgzMjQ2LjAuMC4w" TargetMode="External"/><Relationship Id="rId5" Type="http://schemas.openxmlformats.org/officeDocument/2006/relationships/hyperlink" Target="https://ncea.education.govt.nz/literacy-and-numeracy/numeracy/unit-standard" TargetMode="External"/><Relationship Id="rId4" Type="http://schemas.openxmlformats.org/officeDocument/2006/relationships/hyperlink" Target="https://ncea.education.govt.nz/literacy-and-numeracy/literacy/writing/unit-standar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2.nzqa.govt.nz/ncea/subjects/litnum/" TargetMode="External"/><Relationship Id="rId4" Type="http://schemas.openxmlformats.org/officeDocument/2006/relationships/hyperlink" Target="https://ncea.education.govt.nz/literacy-and-numeracy-assessment-informatio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ncea.education.govt.nz/literacy-and-numeracy-assessment-information" TargetMode="External"/><Relationship Id="rId7" Type="http://schemas.openxmlformats.org/officeDocument/2006/relationships/image" Target="../media/image4.jpeg"/><Relationship Id="rId2" Type="http://schemas.openxmlformats.org/officeDocument/2006/relationships/hyperlink" Target="https://www2.nzqa.govt.nz/ncea/ncea-for-teachers-and-schools/special-assessment-conditions/types-of-sac-available/literacy-and-numeracy-sac-provisions-2024/#e12339_heading1" TargetMode="Externa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hyperlink" Target="mailto:sac@nzqa.govt.nz"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6.xml"/><Relationship Id="rId7" Type="http://schemas.openxmlformats.org/officeDocument/2006/relationships/slide" Target="slide14.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slide" Target="slide10.xml"/><Relationship Id="rId10" Type="http://schemas.openxmlformats.org/officeDocument/2006/relationships/image" Target="../media/image1.png"/><Relationship Id="rId4" Type="http://schemas.openxmlformats.org/officeDocument/2006/relationships/slide" Target="slide7.xml"/><Relationship Id="rId9" Type="http://schemas.openxmlformats.org/officeDocument/2006/relationships/slide" Target="slide18.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chools@nzqa.govt.nz"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5C15ABD-80D5-F884-7B1D-CA7A6113774B}"/>
              </a:ext>
            </a:extLst>
          </p:cNvPr>
          <p:cNvSpPr>
            <a:spLocks noGrp="1"/>
          </p:cNvSpPr>
          <p:nvPr>
            <p:ph type="subTitle" idx="1"/>
          </p:nvPr>
        </p:nvSpPr>
        <p:spPr>
          <a:xfrm>
            <a:off x="255537" y="3429000"/>
            <a:ext cx="11677877" cy="1333500"/>
          </a:xfrm>
        </p:spPr>
        <p:txBody>
          <a:bodyPr vert="horz" lIns="91440" tIns="45720" rIns="91440" bIns="45720" rtlCol="0" anchor="t">
            <a:noAutofit/>
          </a:bodyPr>
          <a:lstStyle/>
          <a:p>
            <a:pPr marL="18288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sz="4400" b="1" dirty="0">
                <a:solidFill>
                  <a:srgbClr val="1A9AA9"/>
                </a:solidFill>
                <a:cs typeface="Calibri"/>
              </a:rPr>
              <a:t>Preparing for LIT NUM | TRM TP</a:t>
            </a:r>
          </a:p>
          <a:p>
            <a:pPr marL="18288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Calibri"/>
              </a:rPr>
              <a:t>Literacy and Numeracy | Te Reo Matatini me te Pāngarau</a:t>
            </a:r>
          </a:p>
          <a:p>
            <a:pPr marL="18288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sz="1000" dirty="0">
                <a:solidFill>
                  <a:srgbClr val="E7E6E6">
                    <a:lumMod val="50000"/>
                  </a:srgbClr>
                </a:solidFill>
                <a:latin typeface="Calibri" panose="020F0502020204030204"/>
                <a:cs typeface="Calibri"/>
              </a:rPr>
              <a:t>v 8-MAY-24</a:t>
            </a:r>
            <a:endParaRPr kumimoji="0" lang="en-US" sz="1000" b="0" i="0" u="none" strike="noStrike" kern="1200" cap="none" spc="0" normalizeH="0" baseline="0" noProof="0" dirty="0">
              <a:ln>
                <a:noFill/>
              </a:ln>
              <a:solidFill>
                <a:srgbClr val="E7E6E6">
                  <a:lumMod val="50000"/>
                </a:srgbClr>
              </a:solidFill>
              <a:effectLst/>
              <a:uLnTx/>
              <a:uFillTx/>
              <a:latin typeface="Calibri" panose="020F0502020204030204"/>
              <a:ea typeface="+mn-ea"/>
              <a:cs typeface="Calibri"/>
            </a:endParaRPr>
          </a:p>
          <a:p>
            <a:pPr algn="l"/>
            <a:endParaRPr lang="en-US" sz="3200" dirty="0">
              <a:solidFill>
                <a:srgbClr val="1A9AA9"/>
              </a:solidFill>
              <a:cs typeface="Calibri"/>
            </a:endParaRPr>
          </a:p>
        </p:txBody>
      </p:sp>
      <p:sp>
        <p:nvSpPr>
          <p:cNvPr id="9" name="Slide Number Placeholder 8">
            <a:extLst>
              <a:ext uri="{FF2B5EF4-FFF2-40B4-BE49-F238E27FC236}">
                <a16:creationId xmlns:a16="http://schemas.microsoft.com/office/drawing/2014/main" id="{800DB962-B7C8-0664-8D74-232C74123007}"/>
              </a:ext>
            </a:extLst>
          </p:cNvPr>
          <p:cNvSpPr>
            <a:spLocks noGrp="1"/>
          </p:cNvSpPr>
          <p:nvPr>
            <p:ph type="sldNum" sz="quarter" idx="12"/>
          </p:nvPr>
        </p:nvSpPr>
        <p:spPr/>
        <p:txBody>
          <a:bodyPr/>
          <a:lstStyle/>
          <a:p>
            <a:fld id="{48F63A3B-78C7-47BE-AE5E-E10140E04643}" type="slidenum">
              <a:rPr lang="en-US" smtClean="0"/>
              <a:t>1</a:t>
            </a:fld>
            <a:endParaRPr lang="en-US" dirty="0"/>
          </a:p>
        </p:txBody>
      </p:sp>
      <p:pic>
        <p:nvPicPr>
          <p:cNvPr id="5" name="Picture 7">
            <a:extLst>
              <a:ext uri="{FF2B5EF4-FFF2-40B4-BE49-F238E27FC236}">
                <a16:creationId xmlns:a16="http://schemas.microsoft.com/office/drawing/2014/main" id="{BCD9D14D-2C7B-8020-7507-5593E13AF024}"/>
              </a:ext>
            </a:extLst>
          </p:cNvPr>
          <p:cNvPicPr>
            <a:picLocks noChangeAspect="1"/>
          </p:cNvPicPr>
          <p:nvPr/>
        </p:nvPicPr>
        <p:blipFill>
          <a:blip r:embed="rId3"/>
          <a:stretch>
            <a:fillRect/>
          </a:stretch>
        </p:blipFill>
        <p:spPr>
          <a:xfrm>
            <a:off x="4124036" y="1088009"/>
            <a:ext cx="7407562" cy="1241435"/>
          </a:xfrm>
          <a:prstGeom prst="rect">
            <a:avLst/>
          </a:prstGeom>
        </p:spPr>
      </p:pic>
    </p:spTree>
    <p:extLst>
      <p:ext uri="{BB962C8B-B14F-4D97-AF65-F5344CB8AC3E}">
        <p14:creationId xmlns:p14="http://schemas.microsoft.com/office/powerpoint/2010/main" val="152598587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3" name="Subtitle 2">
            <a:extLst>
              <a:ext uri="{FF2B5EF4-FFF2-40B4-BE49-F238E27FC236}">
                <a16:creationId xmlns:a16="http://schemas.microsoft.com/office/drawing/2014/main" id="{A5C15ABD-80D5-F884-7B1D-CA7A6113774B}"/>
              </a:ext>
            </a:extLst>
          </p:cNvPr>
          <p:cNvSpPr>
            <a:spLocks noGrp="1"/>
          </p:cNvSpPr>
          <p:nvPr>
            <p:ph type="subTitle" idx="1"/>
          </p:nvPr>
        </p:nvSpPr>
        <p:spPr>
          <a:xfrm>
            <a:off x="145520" y="1425781"/>
            <a:ext cx="9388574" cy="3796459"/>
          </a:xfrm>
        </p:spPr>
        <p:txBody>
          <a:bodyPr vert="horz" lIns="91440" tIns="45720" rIns="91440" bIns="45720" rtlCol="0" anchor="t">
            <a:noAutofit/>
          </a:bodyPr>
          <a:lstStyle/>
          <a:p>
            <a:pPr marL="925830" lvl="1" indent="-742950" algn="l">
              <a:buFont typeface="+mj-lt"/>
              <a:buAutoNum type="arabicPeriod" startAt="3"/>
            </a:pPr>
            <a:r>
              <a:rPr lang="en-US" sz="3200" b="1" dirty="0">
                <a:solidFill>
                  <a:srgbClr val="7030A0"/>
                </a:solidFill>
                <a:cs typeface="Calibri"/>
              </a:rPr>
              <a:t>MyNZQA learner accounts setup</a:t>
            </a:r>
          </a:p>
          <a:p>
            <a:pPr marL="182880" lvl="1" algn="l">
              <a:lnSpc>
                <a:spcPct val="100000"/>
              </a:lnSpc>
            </a:pPr>
            <a:r>
              <a:rPr lang="en-NZ" dirty="0">
                <a:solidFill>
                  <a:srgbClr val="232B2D"/>
                </a:solidFill>
                <a:cs typeface="Calibri"/>
              </a:rPr>
              <a:t>	To access digital external assessments, a student needs a MyNZQA learner 	account. Direct them to the NZQA website to </a:t>
            </a:r>
            <a:r>
              <a:rPr lang="en-NZ" dirty="0">
                <a:solidFill>
                  <a:srgbClr val="232B2D"/>
                </a:solidFill>
                <a:cs typeface="Calibri"/>
                <a:hlinkClick r:id="rId2"/>
              </a:rPr>
              <a:t>create an account</a:t>
            </a:r>
            <a:r>
              <a:rPr lang="en-NZ" dirty="0">
                <a:solidFill>
                  <a:srgbClr val="232B2D"/>
                </a:solidFill>
                <a:cs typeface="Calibri"/>
              </a:rPr>
              <a:t>.</a:t>
            </a:r>
            <a:endParaRPr lang="en-US" sz="1600" dirty="0">
              <a:solidFill>
                <a:srgbClr val="232B2D"/>
              </a:solidFill>
              <a:cs typeface="Calibri"/>
            </a:endParaRPr>
          </a:p>
          <a:p>
            <a:pPr marL="182880" lvl="1" algn="l"/>
            <a:endParaRPr lang="en-US" sz="1600" dirty="0">
              <a:solidFill>
                <a:srgbClr val="232B2D"/>
              </a:solidFill>
              <a:cs typeface="Calibri"/>
            </a:endParaRPr>
          </a:p>
          <a:p>
            <a:pPr marL="182880" lvl="1" algn="l"/>
            <a:r>
              <a:rPr lang="en-US" sz="1600" dirty="0">
                <a:solidFill>
                  <a:srgbClr val="232B2D"/>
                </a:solidFill>
                <a:cs typeface="Calibri"/>
              </a:rPr>
              <a:t>	</a:t>
            </a:r>
            <a:r>
              <a:rPr lang="en-US" dirty="0">
                <a:solidFill>
                  <a:srgbClr val="232B2D"/>
                </a:solidFill>
                <a:cs typeface="Calibri"/>
              </a:rPr>
              <a:t>See ‘</a:t>
            </a:r>
            <a:r>
              <a:rPr lang="en-US" dirty="0">
                <a:solidFill>
                  <a:srgbClr val="232B2D"/>
                </a:solidFill>
                <a:cs typeface="Calibri"/>
                <a:hlinkClick r:id="rId3"/>
              </a:rPr>
              <a:t>Resources for Principal’s Nominee</a:t>
            </a:r>
            <a:r>
              <a:rPr lang="en-US" dirty="0">
                <a:solidFill>
                  <a:srgbClr val="232B2D"/>
                </a:solidFill>
                <a:cs typeface="Calibri"/>
              </a:rPr>
              <a:t>’ for a </a:t>
            </a:r>
            <a:r>
              <a:rPr lang="en-US" dirty="0" err="1">
                <a:solidFill>
                  <a:srgbClr val="232B2D"/>
                </a:solidFill>
                <a:cs typeface="Calibri"/>
              </a:rPr>
              <a:t>powerpoint</a:t>
            </a:r>
            <a:r>
              <a:rPr lang="en-US" dirty="0">
                <a:solidFill>
                  <a:srgbClr val="232B2D"/>
                </a:solidFill>
                <a:cs typeface="Calibri"/>
              </a:rPr>
              <a:t> for students.</a:t>
            </a:r>
          </a:p>
          <a:p>
            <a:pPr marL="182880" lvl="1" algn="l"/>
            <a:endParaRPr lang="en-US" sz="1600" dirty="0">
              <a:solidFill>
                <a:srgbClr val="232B2D"/>
              </a:solidFill>
              <a:cs typeface="Calibri"/>
            </a:endParaRPr>
          </a:p>
          <a:p>
            <a:pPr marL="182880" lvl="1" algn="l"/>
            <a:endParaRPr lang="en-US" sz="1600" dirty="0">
              <a:solidFill>
                <a:srgbClr val="232B2D"/>
              </a:solidFill>
              <a:cs typeface="Calibri"/>
            </a:endParaRPr>
          </a:p>
          <a:p>
            <a:pPr marL="182880" lvl="1" algn="l"/>
            <a:endParaRPr lang="en-US" sz="1600" dirty="0">
              <a:solidFill>
                <a:srgbClr val="232B2D"/>
              </a:solidFill>
              <a:cs typeface="Calibri"/>
            </a:endParaRPr>
          </a:p>
          <a:p>
            <a:pPr marL="182880" lvl="1" algn="l">
              <a:lnSpc>
                <a:spcPct val="100000"/>
              </a:lnSpc>
            </a:pPr>
            <a:r>
              <a:rPr lang="en-US" sz="1600" dirty="0">
                <a:solidFill>
                  <a:srgbClr val="232B2D"/>
                </a:solidFill>
                <a:cs typeface="Calibri"/>
              </a:rPr>
              <a:t>	</a:t>
            </a:r>
            <a:r>
              <a:rPr lang="en-US" sz="2000" dirty="0">
                <a:solidFill>
                  <a:srgbClr val="232B2D"/>
                </a:solidFill>
                <a:cs typeface="Calibri"/>
              </a:rPr>
              <a:t>Younger students (e.g. Year 10) could use their school email as their username 	so if they forget their password, you’ll know where the reset will get sent to. 	(They can change it to an external email address when they are a senior.)</a:t>
            </a:r>
            <a:endParaRPr lang="en-US" sz="2000" dirty="0">
              <a:cs typeface="Calibri"/>
            </a:endParaRPr>
          </a:p>
        </p:txBody>
      </p:sp>
      <p:pic>
        <p:nvPicPr>
          <p:cNvPr id="5" name="Picture 7">
            <a:extLst>
              <a:ext uri="{FF2B5EF4-FFF2-40B4-BE49-F238E27FC236}">
                <a16:creationId xmlns:a16="http://schemas.microsoft.com/office/drawing/2014/main" id="{BCD9D14D-2C7B-8020-7507-5593E13AF024}"/>
              </a:ext>
            </a:extLst>
          </p:cNvPr>
          <p:cNvPicPr>
            <a:picLocks noChangeAspect="1"/>
          </p:cNvPicPr>
          <p:nvPr/>
        </p:nvPicPr>
        <p:blipFill>
          <a:blip r:embed="rId4"/>
          <a:stretch>
            <a:fillRect/>
          </a:stretch>
        </p:blipFill>
        <p:spPr>
          <a:xfrm>
            <a:off x="5809672" y="441464"/>
            <a:ext cx="5872017" cy="987435"/>
          </a:xfrm>
          <a:prstGeom prst="rect">
            <a:avLst/>
          </a:prstGeom>
        </p:spPr>
      </p:pic>
      <p:sp>
        <p:nvSpPr>
          <p:cNvPr id="8" name="Footer Placeholder 7">
            <a:extLst>
              <a:ext uri="{FF2B5EF4-FFF2-40B4-BE49-F238E27FC236}">
                <a16:creationId xmlns:a16="http://schemas.microsoft.com/office/drawing/2014/main" id="{60217972-6DAC-97BB-8297-7D8EED83ECE6}"/>
              </a:ext>
            </a:extLst>
          </p:cNvPr>
          <p:cNvSpPr>
            <a:spLocks noGrp="1"/>
          </p:cNvSpPr>
          <p:nvPr>
            <p:ph type="ftr" sz="quarter" idx="11"/>
          </p:nvPr>
        </p:nvSpPr>
        <p:spPr/>
        <p:txBody>
          <a:bodyPr/>
          <a:lstStyle/>
          <a:p>
            <a:r>
              <a:rPr lang="en-NZ"/>
              <a:t>Preparing for LIT NUM | TRM TP</a:t>
            </a:r>
            <a:endParaRPr lang="en-US" dirty="0"/>
          </a:p>
        </p:txBody>
      </p:sp>
      <p:sp>
        <p:nvSpPr>
          <p:cNvPr id="9" name="Slide Number Placeholder 8">
            <a:extLst>
              <a:ext uri="{FF2B5EF4-FFF2-40B4-BE49-F238E27FC236}">
                <a16:creationId xmlns:a16="http://schemas.microsoft.com/office/drawing/2014/main" id="{7A56DB8F-046F-6D66-40C9-410F2ED16473}"/>
              </a:ext>
            </a:extLst>
          </p:cNvPr>
          <p:cNvSpPr>
            <a:spLocks noGrp="1"/>
          </p:cNvSpPr>
          <p:nvPr>
            <p:ph type="sldNum" sz="quarter" idx="12"/>
          </p:nvPr>
        </p:nvSpPr>
        <p:spPr/>
        <p:txBody>
          <a:bodyPr/>
          <a:lstStyle/>
          <a:p>
            <a:fld id="{48F63A3B-78C7-47BE-AE5E-E10140E04643}" type="slidenum">
              <a:rPr lang="en-US" smtClean="0"/>
              <a:t>10</a:t>
            </a:fld>
            <a:endParaRPr lang="en-US" dirty="0"/>
          </a:p>
        </p:txBody>
      </p:sp>
      <p:sp>
        <p:nvSpPr>
          <p:cNvPr id="2" name="TextBox 1">
            <a:extLst>
              <a:ext uri="{FF2B5EF4-FFF2-40B4-BE49-F238E27FC236}">
                <a16:creationId xmlns:a16="http://schemas.microsoft.com/office/drawing/2014/main" id="{91E6EF88-2681-B621-15D4-D67A444D2B74}"/>
              </a:ext>
            </a:extLst>
          </p:cNvPr>
          <p:cNvSpPr txBox="1"/>
          <p:nvPr/>
        </p:nvSpPr>
        <p:spPr>
          <a:xfrm>
            <a:off x="1132935" y="5222240"/>
            <a:ext cx="7984047" cy="1006429"/>
          </a:xfrm>
          <a:prstGeom prst="rect">
            <a:avLst/>
          </a:prstGeom>
          <a:solidFill>
            <a:srgbClr val="FFC000"/>
          </a:solidFill>
        </p:spPr>
        <p:txBody>
          <a:bodyPr wrap="square" rtlCol="0">
            <a:spAutoFit/>
          </a:bodyPr>
          <a:lstStyle/>
          <a:p>
            <a:pPr marL="182880" marR="0" lvl="1"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Calibri"/>
              </a:rPr>
              <a:t>NZQA must have received and processed at least one NCEA entry for a student before they can complete the MyNZQA learner account verification using their NSN.</a:t>
            </a:r>
          </a:p>
        </p:txBody>
      </p:sp>
      <p:pic>
        <p:nvPicPr>
          <p:cNvPr id="12" name="Picture 11">
            <a:extLst>
              <a:ext uri="{FF2B5EF4-FFF2-40B4-BE49-F238E27FC236}">
                <a16:creationId xmlns:a16="http://schemas.microsoft.com/office/drawing/2014/main" id="{531149E4-FC01-86F6-7568-AEE9FE448C19}"/>
              </a:ext>
            </a:extLst>
          </p:cNvPr>
          <p:cNvPicPr>
            <a:picLocks noChangeAspect="1"/>
          </p:cNvPicPr>
          <p:nvPr/>
        </p:nvPicPr>
        <p:blipFill>
          <a:blip r:embed="rId5"/>
          <a:stretch>
            <a:fillRect/>
          </a:stretch>
        </p:blipFill>
        <p:spPr>
          <a:xfrm>
            <a:off x="9581827" y="1688179"/>
            <a:ext cx="2509337" cy="4385934"/>
          </a:xfrm>
          <a:prstGeom prst="rect">
            <a:avLst/>
          </a:prstGeom>
          <a:ln w="12700">
            <a:solidFill>
              <a:schemeClr val="accent1"/>
            </a:solidFill>
          </a:ln>
        </p:spPr>
      </p:pic>
      <p:pic>
        <p:nvPicPr>
          <p:cNvPr id="10" name="Picture 9">
            <a:hlinkClick r:id="rId2"/>
            <a:extLst>
              <a:ext uri="{FF2B5EF4-FFF2-40B4-BE49-F238E27FC236}">
                <a16:creationId xmlns:a16="http://schemas.microsoft.com/office/drawing/2014/main" id="{6C43E427-83D8-462D-629E-B4904EB763DE}"/>
              </a:ext>
            </a:extLst>
          </p:cNvPr>
          <p:cNvPicPr>
            <a:picLocks noChangeAspect="1"/>
          </p:cNvPicPr>
          <p:nvPr/>
        </p:nvPicPr>
        <p:blipFill>
          <a:blip r:embed="rId6"/>
          <a:stretch>
            <a:fillRect/>
          </a:stretch>
        </p:blipFill>
        <p:spPr>
          <a:xfrm>
            <a:off x="7866721" y="2313416"/>
            <a:ext cx="1435006" cy="506096"/>
          </a:xfrm>
          <a:prstGeom prst="rect">
            <a:avLst/>
          </a:prstGeom>
        </p:spPr>
      </p:pic>
      <p:pic>
        <p:nvPicPr>
          <p:cNvPr id="14" name="Picture 13">
            <a:extLst>
              <a:ext uri="{FF2B5EF4-FFF2-40B4-BE49-F238E27FC236}">
                <a16:creationId xmlns:a16="http://schemas.microsoft.com/office/drawing/2014/main" id="{66D76152-DC80-4F99-9F5C-990F3217257E}"/>
              </a:ext>
            </a:extLst>
          </p:cNvPr>
          <p:cNvPicPr>
            <a:picLocks noChangeAspect="1"/>
          </p:cNvPicPr>
          <p:nvPr/>
        </p:nvPicPr>
        <p:blipFill>
          <a:blip r:embed="rId7"/>
          <a:stretch>
            <a:fillRect/>
          </a:stretch>
        </p:blipFill>
        <p:spPr>
          <a:xfrm>
            <a:off x="1845753" y="3260486"/>
            <a:ext cx="3562847" cy="752580"/>
          </a:xfrm>
          <a:prstGeom prst="rect">
            <a:avLst/>
          </a:prstGeom>
        </p:spPr>
      </p:pic>
    </p:spTree>
    <p:extLst>
      <p:ext uri="{BB962C8B-B14F-4D97-AF65-F5344CB8AC3E}">
        <p14:creationId xmlns:p14="http://schemas.microsoft.com/office/powerpoint/2010/main" val="310890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3" name="Subtitle 2">
            <a:extLst>
              <a:ext uri="{FF2B5EF4-FFF2-40B4-BE49-F238E27FC236}">
                <a16:creationId xmlns:a16="http://schemas.microsoft.com/office/drawing/2014/main" id="{A5C15ABD-80D5-F884-7B1D-CA7A6113774B}"/>
              </a:ext>
            </a:extLst>
          </p:cNvPr>
          <p:cNvSpPr>
            <a:spLocks noGrp="1"/>
          </p:cNvSpPr>
          <p:nvPr>
            <p:ph type="subTitle" idx="1"/>
          </p:nvPr>
        </p:nvSpPr>
        <p:spPr>
          <a:xfrm>
            <a:off x="145520" y="1518918"/>
            <a:ext cx="11716742" cy="4622764"/>
          </a:xfrm>
        </p:spPr>
        <p:txBody>
          <a:bodyPr vert="horz" lIns="91440" tIns="45720" rIns="91440" bIns="45720" rtlCol="0" anchor="t">
            <a:noAutofit/>
          </a:bodyPr>
          <a:lstStyle/>
          <a:p>
            <a:pPr marL="925830" lvl="1" indent="-742950" algn="l">
              <a:buFont typeface="+mj-lt"/>
              <a:buAutoNum type="arabicPeriod" startAt="3"/>
            </a:pPr>
            <a:r>
              <a:rPr lang="en-US" sz="3200" b="1" dirty="0">
                <a:solidFill>
                  <a:srgbClr val="7030A0"/>
                </a:solidFill>
                <a:cs typeface="Calibri"/>
              </a:rPr>
              <a:t>MyNZQA learner accounts setup </a:t>
            </a:r>
            <a:r>
              <a:rPr lang="en-US" sz="2400" dirty="0">
                <a:solidFill>
                  <a:srgbClr val="7030A0"/>
                </a:solidFill>
                <a:cs typeface="Calibri"/>
              </a:rPr>
              <a:t>[continued]</a:t>
            </a:r>
          </a:p>
          <a:p>
            <a:pPr marL="182880" lvl="1" algn="l">
              <a:lnSpc>
                <a:spcPct val="100000"/>
              </a:lnSpc>
            </a:pPr>
            <a:r>
              <a:rPr lang="en-NZ" dirty="0">
                <a:solidFill>
                  <a:srgbClr val="232B2D"/>
                </a:solidFill>
                <a:cs typeface="Calibri"/>
              </a:rPr>
              <a:t>	</a:t>
            </a:r>
            <a:r>
              <a:rPr lang="en-NZ" sz="2200" dirty="0">
                <a:solidFill>
                  <a:srgbClr val="232B2D"/>
                </a:solidFill>
                <a:cs typeface="Calibri"/>
              </a:rPr>
              <a:t>Ensure that students have an </a:t>
            </a:r>
            <a:r>
              <a:rPr lang="en-NZ" sz="2200" u="sng" dirty="0">
                <a:solidFill>
                  <a:srgbClr val="232B2D"/>
                </a:solidFill>
                <a:cs typeface="Calibri"/>
              </a:rPr>
              <a:t>active MyNZQA learner account</a:t>
            </a:r>
            <a:r>
              <a:rPr lang="en-NZ" sz="2200" dirty="0">
                <a:solidFill>
                  <a:srgbClr val="232B2D"/>
                </a:solidFill>
                <a:cs typeface="Calibri"/>
              </a:rPr>
              <a:t>. </a:t>
            </a:r>
          </a:p>
          <a:p>
            <a:pPr marL="182880" lvl="1" algn="l">
              <a:lnSpc>
                <a:spcPct val="100000"/>
              </a:lnSpc>
            </a:pPr>
            <a:r>
              <a:rPr lang="en-NZ" sz="2200" dirty="0">
                <a:solidFill>
                  <a:srgbClr val="232B2D"/>
                </a:solidFill>
                <a:cs typeface="Calibri"/>
              </a:rPr>
              <a:t>	Check this by logging into your NZQA Provider account then:</a:t>
            </a:r>
          </a:p>
          <a:p>
            <a:pPr marL="1440180" lvl="3" indent="-342900" algn="l">
              <a:lnSpc>
                <a:spcPct val="100000"/>
              </a:lnSpc>
              <a:buFont typeface="Wingdings" panose="05000000000000000000" pitchFamily="2" charset="2"/>
              <a:buChar char="Ø"/>
            </a:pPr>
            <a:r>
              <a:rPr lang="en-NZ" sz="2200" dirty="0">
                <a:solidFill>
                  <a:srgbClr val="232B2D"/>
                </a:solidFill>
                <a:cs typeface="Calibri"/>
              </a:rPr>
              <a:t>go to the </a:t>
            </a:r>
            <a:r>
              <a:rPr lang="en-NZ" sz="2200" b="1" dirty="0">
                <a:solidFill>
                  <a:srgbClr val="232B2D"/>
                </a:solidFill>
                <a:cs typeface="Calibri"/>
              </a:rPr>
              <a:t>Key Indicators </a:t>
            </a:r>
            <a:r>
              <a:rPr lang="en-NZ" sz="2200" dirty="0">
                <a:solidFill>
                  <a:srgbClr val="232B2D"/>
                </a:solidFill>
                <a:cs typeface="Calibri"/>
              </a:rPr>
              <a:t>report</a:t>
            </a:r>
          </a:p>
          <a:p>
            <a:pPr marL="1440180" lvl="3" indent="-342900" algn="l">
              <a:lnSpc>
                <a:spcPct val="100000"/>
              </a:lnSpc>
              <a:buFont typeface="Wingdings" panose="05000000000000000000" pitchFamily="2" charset="2"/>
              <a:buChar char="Ø"/>
            </a:pPr>
            <a:r>
              <a:rPr lang="en-NZ" sz="2200" dirty="0">
                <a:solidFill>
                  <a:srgbClr val="232B2D"/>
                </a:solidFill>
                <a:cs typeface="Calibri"/>
              </a:rPr>
              <a:t>scroll down and click on </a:t>
            </a:r>
            <a:r>
              <a:rPr lang="en-NZ" sz="2200" b="1" dirty="0">
                <a:solidFill>
                  <a:srgbClr val="232B2D"/>
                </a:solidFill>
                <a:cs typeface="Calibri"/>
              </a:rPr>
              <a:t>'Digital Assessments with Multiple Opportunities</a:t>
            </a:r>
            <a:r>
              <a:rPr lang="en-NZ" sz="2200" dirty="0">
                <a:solidFill>
                  <a:srgbClr val="232B2D"/>
                </a:solidFill>
                <a:cs typeface="Calibri"/>
              </a:rPr>
              <a:t>’</a:t>
            </a:r>
          </a:p>
          <a:p>
            <a:pPr marL="1440180" lvl="3" indent="-342900" algn="l">
              <a:lnSpc>
                <a:spcPct val="100000"/>
              </a:lnSpc>
              <a:buFont typeface="Wingdings" panose="05000000000000000000" pitchFamily="2" charset="2"/>
              <a:buChar char="Ø"/>
            </a:pPr>
            <a:r>
              <a:rPr lang="en-NZ" sz="2200" dirty="0">
                <a:solidFill>
                  <a:srgbClr val="232B2D"/>
                </a:solidFill>
                <a:cs typeface="Calibri"/>
              </a:rPr>
              <a:t>when you click on the </a:t>
            </a:r>
            <a:r>
              <a:rPr lang="en-NZ" sz="2200" b="1" dirty="0">
                <a:solidFill>
                  <a:schemeClr val="accent1">
                    <a:lumMod val="75000"/>
                  </a:schemeClr>
                </a:solidFill>
                <a:highlight>
                  <a:srgbClr val="00FFFF"/>
                </a:highlight>
                <a:cs typeface="Calibri"/>
              </a:rPr>
              <a:t>blue number </a:t>
            </a:r>
            <a:r>
              <a:rPr lang="en-NZ" sz="2200" dirty="0">
                <a:solidFill>
                  <a:srgbClr val="232B2D"/>
                </a:solidFill>
                <a:cs typeface="Calibri"/>
              </a:rPr>
              <a:t>in the Digital Entries column, you will see a list of 			students who have been entered to do that standard digitally</a:t>
            </a:r>
          </a:p>
          <a:p>
            <a:pPr marL="1897380" lvl="4" indent="-342900" algn="l">
              <a:lnSpc>
                <a:spcPct val="100000"/>
              </a:lnSpc>
              <a:buFont typeface="Courier New" panose="02070309020205020404" pitchFamily="49" charset="0"/>
              <a:buChar char="o"/>
            </a:pPr>
            <a:r>
              <a:rPr lang="en-NZ" sz="2200" dirty="0">
                <a:solidFill>
                  <a:srgbClr val="232B2D"/>
                </a:solidFill>
                <a:cs typeface="Calibri"/>
              </a:rPr>
              <a:t>Check the ‘Last Login Date’ column (sortable by clicking the column header)</a:t>
            </a:r>
          </a:p>
          <a:p>
            <a:pPr marL="1897380" lvl="4" indent="-342900" algn="l">
              <a:lnSpc>
                <a:spcPct val="100000"/>
              </a:lnSpc>
              <a:buFont typeface="Courier New" panose="02070309020205020404" pitchFamily="49" charset="0"/>
              <a:buChar char="o"/>
            </a:pPr>
            <a:r>
              <a:rPr lang="en-NZ" sz="2200" dirty="0">
                <a:solidFill>
                  <a:srgbClr val="232B2D"/>
                </a:solidFill>
                <a:cs typeface="Calibri"/>
              </a:rPr>
              <a:t>Students with a date have an active learner account</a:t>
            </a:r>
          </a:p>
          <a:p>
            <a:pPr marL="1897380" lvl="4" indent="-342900" algn="l">
              <a:lnSpc>
                <a:spcPct val="100000"/>
              </a:lnSpc>
              <a:buFont typeface="Courier New" panose="02070309020205020404" pitchFamily="49" charset="0"/>
              <a:buChar char="o"/>
            </a:pPr>
            <a:r>
              <a:rPr lang="en-NZ" sz="2200" dirty="0">
                <a:solidFill>
                  <a:srgbClr val="232B2D"/>
                </a:solidFill>
                <a:cs typeface="Calibri"/>
              </a:rPr>
              <a:t>Students without a date still need to create one</a:t>
            </a:r>
          </a:p>
        </p:txBody>
      </p:sp>
      <p:pic>
        <p:nvPicPr>
          <p:cNvPr id="5" name="Picture 7">
            <a:extLst>
              <a:ext uri="{FF2B5EF4-FFF2-40B4-BE49-F238E27FC236}">
                <a16:creationId xmlns:a16="http://schemas.microsoft.com/office/drawing/2014/main" id="{BCD9D14D-2C7B-8020-7507-5593E13AF024}"/>
              </a:ext>
            </a:extLst>
          </p:cNvPr>
          <p:cNvPicPr>
            <a:picLocks noChangeAspect="1"/>
          </p:cNvPicPr>
          <p:nvPr/>
        </p:nvPicPr>
        <p:blipFill>
          <a:blip r:embed="rId2"/>
          <a:stretch>
            <a:fillRect/>
          </a:stretch>
        </p:blipFill>
        <p:spPr>
          <a:xfrm>
            <a:off x="5809672" y="441464"/>
            <a:ext cx="5872017" cy="987435"/>
          </a:xfrm>
          <a:prstGeom prst="rect">
            <a:avLst/>
          </a:prstGeom>
        </p:spPr>
      </p:pic>
      <p:sp>
        <p:nvSpPr>
          <p:cNvPr id="8" name="Footer Placeholder 7">
            <a:extLst>
              <a:ext uri="{FF2B5EF4-FFF2-40B4-BE49-F238E27FC236}">
                <a16:creationId xmlns:a16="http://schemas.microsoft.com/office/drawing/2014/main" id="{60217972-6DAC-97BB-8297-7D8EED83ECE6}"/>
              </a:ext>
            </a:extLst>
          </p:cNvPr>
          <p:cNvSpPr>
            <a:spLocks noGrp="1"/>
          </p:cNvSpPr>
          <p:nvPr>
            <p:ph type="ftr" sz="quarter" idx="11"/>
          </p:nvPr>
        </p:nvSpPr>
        <p:spPr/>
        <p:txBody>
          <a:bodyPr/>
          <a:lstStyle/>
          <a:p>
            <a:r>
              <a:rPr lang="en-NZ"/>
              <a:t>Preparing for LIT NUM | TRM TP</a:t>
            </a:r>
            <a:endParaRPr lang="en-US" dirty="0"/>
          </a:p>
        </p:txBody>
      </p:sp>
      <p:sp>
        <p:nvSpPr>
          <p:cNvPr id="9" name="Slide Number Placeholder 8">
            <a:extLst>
              <a:ext uri="{FF2B5EF4-FFF2-40B4-BE49-F238E27FC236}">
                <a16:creationId xmlns:a16="http://schemas.microsoft.com/office/drawing/2014/main" id="{7A56DB8F-046F-6D66-40C9-410F2ED16473}"/>
              </a:ext>
            </a:extLst>
          </p:cNvPr>
          <p:cNvSpPr>
            <a:spLocks noGrp="1"/>
          </p:cNvSpPr>
          <p:nvPr>
            <p:ph type="sldNum" sz="quarter" idx="12"/>
          </p:nvPr>
        </p:nvSpPr>
        <p:spPr/>
        <p:txBody>
          <a:bodyPr/>
          <a:lstStyle/>
          <a:p>
            <a:fld id="{48F63A3B-78C7-47BE-AE5E-E10140E04643}" type="slidenum">
              <a:rPr lang="en-US" smtClean="0"/>
              <a:t>11</a:t>
            </a:fld>
            <a:endParaRPr lang="en-US" dirty="0"/>
          </a:p>
        </p:txBody>
      </p:sp>
      <p:pic>
        <p:nvPicPr>
          <p:cNvPr id="4" name="Picture 3">
            <a:extLst>
              <a:ext uri="{FF2B5EF4-FFF2-40B4-BE49-F238E27FC236}">
                <a16:creationId xmlns:a16="http://schemas.microsoft.com/office/drawing/2014/main" id="{6559DAE7-CBAE-68A8-E100-AA3622D55A74}"/>
              </a:ext>
            </a:extLst>
          </p:cNvPr>
          <p:cNvPicPr>
            <a:picLocks noChangeAspect="1"/>
          </p:cNvPicPr>
          <p:nvPr/>
        </p:nvPicPr>
        <p:blipFill>
          <a:blip r:embed="rId3"/>
          <a:stretch>
            <a:fillRect/>
          </a:stretch>
        </p:blipFill>
        <p:spPr>
          <a:xfrm>
            <a:off x="8437832" y="4813740"/>
            <a:ext cx="3543826" cy="1871631"/>
          </a:xfrm>
          <a:prstGeom prst="rect">
            <a:avLst/>
          </a:prstGeom>
        </p:spPr>
      </p:pic>
    </p:spTree>
    <p:extLst>
      <p:ext uri="{BB962C8B-B14F-4D97-AF65-F5344CB8AC3E}">
        <p14:creationId xmlns:p14="http://schemas.microsoft.com/office/powerpoint/2010/main" val="2276493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3" name="Subtitle 2">
            <a:extLst>
              <a:ext uri="{FF2B5EF4-FFF2-40B4-BE49-F238E27FC236}">
                <a16:creationId xmlns:a16="http://schemas.microsoft.com/office/drawing/2014/main" id="{A5C15ABD-80D5-F884-7B1D-CA7A6113774B}"/>
              </a:ext>
            </a:extLst>
          </p:cNvPr>
          <p:cNvSpPr>
            <a:spLocks noGrp="1"/>
          </p:cNvSpPr>
          <p:nvPr>
            <p:ph type="subTitle" idx="1"/>
          </p:nvPr>
        </p:nvSpPr>
        <p:spPr>
          <a:xfrm>
            <a:off x="148567" y="1263907"/>
            <a:ext cx="10933289" cy="2941899"/>
          </a:xfrm>
        </p:spPr>
        <p:txBody>
          <a:bodyPr vert="horz" lIns="91440" tIns="45720" rIns="91440" bIns="45720" rtlCol="0" anchor="t">
            <a:noAutofit/>
          </a:bodyPr>
          <a:lstStyle/>
          <a:p>
            <a:pPr marL="925830" lvl="1" indent="-742950" algn="l">
              <a:buFont typeface="+mj-lt"/>
              <a:buAutoNum type="arabicPeriod" startAt="4"/>
            </a:pPr>
            <a:r>
              <a:rPr lang="en-US" sz="3200" b="1" dirty="0">
                <a:solidFill>
                  <a:srgbClr val="7030A0"/>
                </a:solidFill>
                <a:cs typeface="Calibri"/>
              </a:rPr>
              <a:t>Student preparation</a:t>
            </a:r>
          </a:p>
          <a:p>
            <a:pPr marL="182880" lvl="1" algn="l"/>
            <a:r>
              <a:rPr lang="en-NZ" dirty="0">
                <a:solidFill>
                  <a:srgbClr val="232B2D"/>
                </a:solidFill>
                <a:cs typeface="Calibri"/>
              </a:rPr>
              <a:t>	</a:t>
            </a:r>
            <a:r>
              <a:rPr lang="en-NZ" sz="2600" dirty="0">
                <a:solidFill>
                  <a:srgbClr val="232B2D"/>
                </a:solidFill>
                <a:cs typeface="Calibri"/>
              </a:rPr>
              <a:t>To be prepared, students need to:</a:t>
            </a:r>
          </a:p>
          <a:p>
            <a:pPr marL="1440180" lvl="3" indent="-342900" algn="l">
              <a:buFont typeface="Wingdings" panose="05000000000000000000" pitchFamily="2" charset="2"/>
              <a:buChar char="q"/>
            </a:pPr>
            <a:r>
              <a:rPr lang="en-US" sz="2600" dirty="0">
                <a:solidFill>
                  <a:srgbClr val="232B2D"/>
                </a:solidFill>
                <a:cs typeface="Calibri"/>
              </a:rPr>
              <a:t>have an active MyNZQA learner account (see previous two slides)</a:t>
            </a:r>
          </a:p>
          <a:p>
            <a:pPr marL="1440180" lvl="3" indent="-342900" algn="l">
              <a:buFont typeface="Wingdings" panose="05000000000000000000" pitchFamily="2" charset="2"/>
              <a:buChar char="q"/>
            </a:pPr>
            <a:r>
              <a:rPr lang="en-NZ" sz="2600" dirty="0">
                <a:solidFill>
                  <a:srgbClr val="232B2D"/>
                </a:solidFill>
                <a:cs typeface="Calibri"/>
              </a:rPr>
              <a:t>use a suitable device that is connected to the internet through the school’s network</a:t>
            </a:r>
          </a:p>
          <a:p>
            <a:pPr marL="1440180" lvl="3" indent="-342900" algn="l">
              <a:buFont typeface="Wingdings" panose="05000000000000000000" pitchFamily="2" charset="2"/>
              <a:buChar char="q"/>
            </a:pPr>
            <a:r>
              <a:rPr lang="en-US" sz="2600" dirty="0">
                <a:solidFill>
                  <a:srgbClr val="232B2D"/>
                </a:solidFill>
                <a:cs typeface="Calibri"/>
              </a:rPr>
              <a:t>check device setup using </a:t>
            </a:r>
            <a:r>
              <a:rPr lang="en-US" sz="2600" dirty="0">
                <a:solidFill>
                  <a:srgbClr val="232B2D"/>
                </a:solidFill>
                <a:cs typeface="Calibri"/>
                <a:hlinkClick r:id="rId2"/>
              </a:rPr>
              <a:t>this link</a:t>
            </a:r>
            <a:r>
              <a:rPr lang="en-US" sz="2600" dirty="0">
                <a:solidFill>
                  <a:srgbClr val="232B2D"/>
                </a:solidFill>
                <a:cs typeface="Calibri"/>
              </a:rPr>
              <a:t> </a:t>
            </a:r>
            <a:endParaRPr lang="en-NZ" sz="2600" dirty="0">
              <a:solidFill>
                <a:srgbClr val="232B2D"/>
              </a:solidFill>
              <a:cs typeface="Calibri"/>
            </a:endParaRPr>
          </a:p>
          <a:p>
            <a:pPr marL="182880" lvl="1" algn="l"/>
            <a:endParaRPr lang="en-US" sz="1600" dirty="0">
              <a:solidFill>
                <a:srgbClr val="232B2D"/>
              </a:solidFill>
              <a:cs typeface="Calibri"/>
            </a:endParaRPr>
          </a:p>
        </p:txBody>
      </p:sp>
      <p:pic>
        <p:nvPicPr>
          <p:cNvPr id="5" name="Picture 7">
            <a:extLst>
              <a:ext uri="{FF2B5EF4-FFF2-40B4-BE49-F238E27FC236}">
                <a16:creationId xmlns:a16="http://schemas.microsoft.com/office/drawing/2014/main" id="{BCD9D14D-2C7B-8020-7507-5593E13AF024}"/>
              </a:ext>
            </a:extLst>
          </p:cNvPr>
          <p:cNvPicPr>
            <a:picLocks noChangeAspect="1"/>
          </p:cNvPicPr>
          <p:nvPr/>
        </p:nvPicPr>
        <p:blipFill>
          <a:blip r:embed="rId3"/>
          <a:stretch>
            <a:fillRect/>
          </a:stretch>
        </p:blipFill>
        <p:spPr>
          <a:xfrm>
            <a:off x="5809672" y="441464"/>
            <a:ext cx="5872017" cy="987435"/>
          </a:xfrm>
          <a:prstGeom prst="rect">
            <a:avLst/>
          </a:prstGeom>
        </p:spPr>
      </p:pic>
      <p:sp>
        <p:nvSpPr>
          <p:cNvPr id="8" name="Footer Placeholder 7">
            <a:extLst>
              <a:ext uri="{FF2B5EF4-FFF2-40B4-BE49-F238E27FC236}">
                <a16:creationId xmlns:a16="http://schemas.microsoft.com/office/drawing/2014/main" id="{60217972-6DAC-97BB-8297-7D8EED83ECE6}"/>
              </a:ext>
            </a:extLst>
          </p:cNvPr>
          <p:cNvSpPr>
            <a:spLocks noGrp="1"/>
          </p:cNvSpPr>
          <p:nvPr>
            <p:ph type="ftr" sz="quarter" idx="11"/>
          </p:nvPr>
        </p:nvSpPr>
        <p:spPr/>
        <p:txBody>
          <a:bodyPr/>
          <a:lstStyle/>
          <a:p>
            <a:r>
              <a:rPr lang="en-NZ"/>
              <a:t>Preparing for LIT NUM | TRM TP</a:t>
            </a:r>
            <a:endParaRPr lang="en-US" dirty="0"/>
          </a:p>
        </p:txBody>
      </p:sp>
      <p:sp>
        <p:nvSpPr>
          <p:cNvPr id="9" name="Slide Number Placeholder 8">
            <a:extLst>
              <a:ext uri="{FF2B5EF4-FFF2-40B4-BE49-F238E27FC236}">
                <a16:creationId xmlns:a16="http://schemas.microsoft.com/office/drawing/2014/main" id="{7A56DB8F-046F-6D66-40C9-410F2ED16473}"/>
              </a:ext>
            </a:extLst>
          </p:cNvPr>
          <p:cNvSpPr>
            <a:spLocks noGrp="1"/>
          </p:cNvSpPr>
          <p:nvPr>
            <p:ph type="sldNum" sz="quarter" idx="12"/>
          </p:nvPr>
        </p:nvSpPr>
        <p:spPr/>
        <p:txBody>
          <a:bodyPr/>
          <a:lstStyle/>
          <a:p>
            <a:fld id="{48F63A3B-78C7-47BE-AE5E-E10140E04643}" type="slidenum">
              <a:rPr lang="en-US" smtClean="0"/>
              <a:t>12</a:t>
            </a:fld>
            <a:endParaRPr lang="en-US" dirty="0"/>
          </a:p>
        </p:txBody>
      </p:sp>
      <p:pic>
        <p:nvPicPr>
          <p:cNvPr id="12" name="Picture 11">
            <a:extLst>
              <a:ext uri="{FF2B5EF4-FFF2-40B4-BE49-F238E27FC236}">
                <a16:creationId xmlns:a16="http://schemas.microsoft.com/office/drawing/2014/main" id="{203DECE4-70B3-8A98-BE13-C8EE58AA274D}"/>
              </a:ext>
            </a:extLst>
          </p:cNvPr>
          <p:cNvPicPr>
            <a:picLocks noChangeAspect="1"/>
          </p:cNvPicPr>
          <p:nvPr/>
        </p:nvPicPr>
        <p:blipFill>
          <a:blip r:embed="rId4"/>
          <a:stretch>
            <a:fillRect/>
          </a:stretch>
        </p:blipFill>
        <p:spPr>
          <a:xfrm>
            <a:off x="6661669" y="3309191"/>
            <a:ext cx="5037944" cy="2766600"/>
          </a:xfrm>
          <a:prstGeom prst="rect">
            <a:avLst/>
          </a:prstGeom>
          <a:ln w="19050">
            <a:solidFill>
              <a:srgbClr val="003A41"/>
            </a:solidFill>
          </a:ln>
        </p:spPr>
      </p:pic>
      <p:sp>
        <p:nvSpPr>
          <p:cNvPr id="14" name="TextBox 13">
            <a:extLst>
              <a:ext uri="{FF2B5EF4-FFF2-40B4-BE49-F238E27FC236}">
                <a16:creationId xmlns:a16="http://schemas.microsoft.com/office/drawing/2014/main" id="{04A09C4D-2279-62AD-A58C-9FCF473DF2CE}"/>
              </a:ext>
            </a:extLst>
          </p:cNvPr>
          <p:cNvSpPr txBox="1"/>
          <p:nvPr/>
        </p:nvSpPr>
        <p:spPr>
          <a:xfrm>
            <a:off x="1134387" y="4136799"/>
            <a:ext cx="5037944" cy="1938992"/>
          </a:xfrm>
          <a:prstGeom prst="rect">
            <a:avLst/>
          </a:prstGeom>
          <a:solidFill>
            <a:srgbClr val="CFD5EA"/>
          </a:solidFill>
        </p:spPr>
        <p:txBody>
          <a:bodyPr wrap="square" rtlCol="0">
            <a:spAutoFit/>
          </a:bodyPr>
          <a:lstStyle/>
          <a:p>
            <a:pPr algn="r"/>
            <a:r>
              <a:rPr lang="en-NZ" sz="2000" i="1" dirty="0">
                <a:solidFill>
                  <a:srgbClr val="333333"/>
                </a:solidFill>
                <a:effectLst/>
                <a:latin typeface="Verdana" panose="020B0604030504040204" pitchFamily="34" charset="0"/>
                <a:ea typeface="Aptos" panose="020B0004020202020204" pitchFamily="34" charset="0"/>
                <a:cs typeface="Aptos" panose="020B0004020202020204" pitchFamily="34" charset="0"/>
              </a:rPr>
              <a:t>NZQA does not test all device types. If </a:t>
            </a:r>
            <a:r>
              <a:rPr lang="en-NZ" sz="2000" i="1" dirty="0">
                <a:solidFill>
                  <a:srgbClr val="333333"/>
                </a:solidFill>
                <a:latin typeface="Verdana" panose="020B0604030504040204" pitchFamily="34" charset="0"/>
                <a:ea typeface="Aptos" panose="020B0004020202020204" pitchFamily="34" charset="0"/>
                <a:cs typeface="Aptos" panose="020B0004020202020204" pitchFamily="34" charset="0"/>
              </a:rPr>
              <a:t>a</a:t>
            </a:r>
            <a:r>
              <a:rPr lang="en-NZ" sz="2000" i="1" dirty="0">
                <a:solidFill>
                  <a:srgbClr val="333333"/>
                </a:solidFill>
                <a:effectLst/>
                <a:latin typeface="Verdana" panose="020B0604030504040204" pitchFamily="34" charset="0"/>
                <a:ea typeface="Aptos" panose="020B0004020202020204" pitchFamily="34" charset="0"/>
                <a:cs typeface="Aptos" panose="020B0004020202020204" pitchFamily="34" charset="0"/>
              </a:rPr>
              <a:t> device does not meet the requirements on the ‘digital exams device check’ page, </a:t>
            </a:r>
            <a:r>
              <a:rPr lang="en-NZ" sz="2000" i="1" dirty="0">
                <a:solidFill>
                  <a:srgbClr val="333333"/>
                </a:solidFill>
                <a:latin typeface="Verdana" panose="020B0604030504040204" pitchFamily="34" charset="0"/>
                <a:ea typeface="Aptos" panose="020B0004020202020204" pitchFamily="34" charset="0"/>
                <a:cs typeface="Aptos" panose="020B0004020202020204" pitchFamily="34" charset="0"/>
              </a:rPr>
              <a:t>you</a:t>
            </a:r>
            <a:r>
              <a:rPr lang="en-NZ" sz="2000" i="1" dirty="0">
                <a:solidFill>
                  <a:srgbClr val="333333"/>
                </a:solidFill>
                <a:effectLst/>
                <a:latin typeface="Verdana" panose="020B0604030504040204" pitchFamily="34" charset="0"/>
                <a:ea typeface="Aptos" panose="020B0004020202020204" pitchFamily="34" charset="0"/>
                <a:cs typeface="Aptos" panose="020B0004020202020204" pitchFamily="34" charset="0"/>
              </a:rPr>
              <a:t> can do a </a:t>
            </a:r>
            <a:r>
              <a:rPr lang="en-NZ" sz="2000" i="1" u="sng" dirty="0">
                <a:solidFill>
                  <a:srgbClr val="333333"/>
                </a:solidFill>
                <a:effectLst/>
                <a:latin typeface="Verdana" panose="020B0604030504040204" pitchFamily="34" charset="0"/>
                <a:ea typeface="Aptos" panose="020B0004020202020204" pitchFamily="34" charset="0"/>
                <a:cs typeface="Aptos" panose="020B0004020202020204" pitchFamily="34" charset="0"/>
                <a:hlinkClick r:id="rId5"/>
              </a:rPr>
              <a:t>past digital external assessment</a:t>
            </a:r>
            <a:r>
              <a:rPr lang="en-NZ" sz="2000" i="1" dirty="0">
                <a:solidFill>
                  <a:srgbClr val="333333"/>
                </a:solidFill>
                <a:effectLst/>
                <a:latin typeface="Verdana" panose="020B0604030504040204" pitchFamily="34" charset="0"/>
                <a:ea typeface="Aptos" panose="020B0004020202020204" pitchFamily="34" charset="0"/>
                <a:cs typeface="Aptos" panose="020B0004020202020204" pitchFamily="34" charset="0"/>
              </a:rPr>
              <a:t> to check functionality and suitability. </a:t>
            </a:r>
            <a:endParaRPr lang="en-NZ" sz="2000" i="1" dirty="0"/>
          </a:p>
        </p:txBody>
      </p:sp>
    </p:spTree>
    <p:extLst>
      <p:ext uri="{BB962C8B-B14F-4D97-AF65-F5344CB8AC3E}">
        <p14:creationId xmlns:p14="http://schemas.microsoft.com/office/powerpoint/2010/main" val="424311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pic>
        <p:nvPicPr>
          <p:cNvPr id="5" name="Picture 7">
            <a:extLst>
              <a:ext uri="{FF2B5EF4-FFF2-40B4-BE49-F238E27FC236}">
                <a16:creationId xmlns:a16="http://schemas.microsoft.com/office/drawing/2014/main" id="{BCD9D14D-2C7B-8020-7507-5593E13AF024}"/>
              </a:ext>
            </a:extLst>
          </p:cNvPr>
          <p:cNvPicPr>
            <a:picLocks noChangeAspect="1"/>
          </p:cNvPicPr>
          <p:nvPr/>
        </p:nvPicPr>
        <p:blipFill>
          <a:blip r:embed="rId2"/>
          <a:stretch>
            <a:fillRect/>
          </a:stretch>
        </p:blipFill>
        <p:spPr>
          <a:xfrm>
            <a:off x="5809672" y="441464"/>
            <a:ext cx="5872017" cy="987435"/>
          </a:xfrm>
          <a:prstGeom prst="rect">
            <a:avLst/>
          </a:prstGeom>
        </p:spPr>
      </p:pic>
      <p:sp>
        <p:nvSpPr>
          <p:cNvPr id="8" name="Footer Placeholder 7">
            <a:extLst>
              <a:ext uri="{FF2B5EF4-FFF2-40B4-BE49-F238E27FC236}">
                <a16:creationId xmlns:a16="http://schemas.microsoft.com/office/drawing/2014/main" id="{60217972-6DAC-97BB-8297-7D8EED83ECE6}"/>
              </a:ext>
            </a:extLst>
          </p:cNvPr>
          <p:cNvSpPr>
            <a:spLocks noGrp="1"/>
          </p:cNvSpPr>
          <p:nvPr>
            <p:ph type="ftr" sz="quarter" idx="11"/>
          </p:nvPr>
        </p:nvSpPr>
        <p:spPr/>
        <p:txBody>
          <a:bodyPr/>
          <a:lstStyle/>
          <a:p>
            <a:r>
              <a:rPr lang="en-NZ"/>
              <a:t>Preparing for LIT NUM | TRM TP</a:t>
            </a:r>
            <a:endParaRPr lang="en-US" dirty="0"/>
          </a:p>
        </p:txBody>
      </p:sp>
      <p:sp>
        <p:nvSpPr>
          <p:cNvPr id="9" name="Slide Number Placeholder 8">
            <a:extLst>
              <a:ext uri="{FF2B5EF4-FFF2-40B4-BE49-F238E27FC236}">
                <a16:creationId xmlns:a16="http://schemas.microsoft.com/office/drawing/2014/main" id="{7A56DB8F-046F-6D66-40C9-410F2ED16473}"/>
              </a:ext>
            </a:extLst>
          </p:cNvPr>
          <p:cNvSpPr>
            <a:spLocks noGrp="1"/>
          </p:cNvSpPr>
          <p:nvPr>
            <p:ph type="sldNum" sz="quarter" idx="12"/>
          </p:nvPr>
        </p:nvSpPr>
        <p:spPr/>
        <p:txBody>
          <a:bodyPr/>
          <a:lstStyle/>
          <a:p>
            <a:fld id="{48F63A3B-78C7-47BE-AE5E-E10140E04643}" type="slidenum">
              <a:rPr lang="en-US" smtClean="0"/>
              <a:t>13</a:t>
            </a:fld>
            <a:endParaRPr lang="en-US" dirty="0"/>
          </a:p>
        </p:txBody>
      </p:sp>
      <p:pic>
        <p:nvPicPr>
          <p:cNvPr id="13" name="Picture 12">
            <a:extLst>
              <a:ext uri="{FF2B5EF4-FFF2-40B4-BE49-F238E27FC236}">
                <a16:creationId xmlns:a16="http://schemas.microsoft.com/office/drawing/2014/main" id="{D3A1AD1C-E787-3930-6DCD-437D11DF1139}"/>
              </a:ext>
            </a:extLst>
          </p:cNvPr>
          <p:cNvPicPr>
            <a:picLocks noChangeAspect="1"/>
          </p:cNvPicPr>
          <p:nvPr/>
        </p:nvPicPr>
        <p:blipFill>
          <a:blip r:embed="rId3"/>
          <a:stretch>
            <a:fillRect/>
          </a:stretch>
        </p:blipFill>
        <p:spPr>
          <a:xfrm>
            <a:off x="10082239" y="1482227"/>
            <a:ext cx="1767267" cy="4653801"/>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1495864A-CB83-FDCA-00A4-4F9A6F070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5949" y="4163396"/>
            <a:ext cx="5609731" cy="2521745"/>
          </a:xfrm>
          <a:prstGeom prst="rect">
            <a:avLst/>
          </a:prstGeom>
          <a:ln w="19050">
            <a:solidFill>
              <a:srgbClr val="003A41"/>
            </a:solidFill>
          </a:ln>
        </p:spPr>
      </p:pic>
      <p:sp>
        <p:nvSpPr>
          <p:cNvPr id="14" name="TextBox 13">
            <a:extLst>
              <a:ext uri="{FF2B5EF4-FFF2-40B4-BE49-F238E27FC236}">
                <a16:creationId xmlns:a16="http://schemas.microsoft.com/office/drawing/2014/main" id="{E1098C5B-D8B0-BD6F-78D2-56F4525F8FA7}"/>
              </a:ext>
            </a:extLst>
          </p:cNvPr>
          <p:cNvSpPr txBox="1"/>
          <p:nvPr/>
        </p:nvSpPr>
        <p:spPr>
          <a:xfrm>
            <a:off x="636962" y="4300883"/>
            <a:ext cx="2324856" cy="2246769"/>
          </a:xfrm>
          <a:prstGeom prst="rect">
            <a:avLst/>
          </a:prstGeom>
          <a:noFill/>
        </p:spPr>
        <p:txBody>
          <a:bodyPr wrap="square" rtlCol="0">
            <a:spAutoFit/>
          </a:bodyPr>
          <a:lstStyle/>
          <a:p>
            <a:pPr algn="r"/>
            <a:r>
              <a:rPr lang="en-NZ" sz="2000" i="1" dirty="0">
                <a:solidFill>
                  <a:srgbClr val="1A9AA9"/>
                </a:solidFill>
              </a:rPr>
              <a:t>If a student doesn’t yet have an account, they can access past assessments via the ‘Public website’ method outlined in your Provider login.</a:t>
            </a:r>
          </a:p>
        </p:txBody>
      </p:sp>
      <p:sp>
        <p:nvSpPr>
          <p:cNvPr id="2" name="Subtitle 2">
            <a:extLst>
              <a:ext uri="{FF2B5EF4-FFF2-40B4-BE49-F238E27FC236}">
                <a16:creationId xmlns:a16="http://schemas.microsoft.com/office/drawing/2014/main" id="{7DEA2B06-40A4-87CC-1694-8813D3D7821A}"/>
              </a:ext>
            </a:extLst>
          </p:cNvPr>
          <p:cNvSpPr txBox="1">
            <a:spLocks/>
          </p:cNvSpPr>
          <p:nvPr/>
        </p:nvSpPr>
        <p:spPr>
          <a:xfrm>
            <a:off x="1040929" y="2720458"/>
            <a:ext cx="8265631" cy="1099655"/>
          </a:xfrm>
          <a:prstGeom prst="rect">
            <a:avLst/>
          </a:prstGeom>
          <a:solidFill>
            <a:srgbClr val="FFC000"/>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25780" lvl="1" indent="-342900" algn="l">
              <a:buFont typeface="Wingdings" panose="05000000000000000000" pitchFamily="2" charset="2"/>
              <a:buChar char="q"/>
            </a:pPr>
            <a:r>
              <a:rPr lang="en-NZ" sz="2400" dirty="0">
                <a:solidFill>
                  <a:srgbClr val="232B2D"/>
                </a:solidFill>
                <a:cs typeface="Calibri"/>
              </a:rPr>
              <a:t>students access </a:t>
            </a:r>
            <a:r>
              <a:rPr lang="en-NZ" sz="2400" b="1" dirty="0">
                <a:solidFill>
                  <a:srgbClr val="232B2D"/>
                </a:solidFill>
                <a:cs typeface="Calibri"/>
              </a:rPr>
              <a:t>actual online assessments </a:t>
            </a:r>
            <a:r>
              <a:rPr lang="en-NZ" sz="2400" dirty="0">
                <a:solidFill>
                  <a:srgbClr val="232B2D"/>
                </a:solidFill>
                <a:cs typeface="Calibri"/>
              </a:rPr>
              <a:t>via a student log in</a:t>
            </a:r>
            <a:r>
              <a:rPr lang="en-NZ" sz="2400" b="1" dirty="0">
                <a:solidFill>
                  <a:srgbClr val="232B2D"/>
                </a:solidFill>
                <a:cs typeface="Calibri"/>
              </a:rPr>
              <a:t> link on the NZQA website</a:t>
            </a:r>
            <a:r>
              <a:rPr lang="en-NZ" sz="2400" dirty="0">
                <a:solidFill>
                  <a:srgbClr val="232B2D"/>
                </a:solidFill>
                <a:cs typeface="Calibri"/>
              </a:rPr>
              <a:t> – NOT their MyNZQA account [</a:t>
            </a:r>
            <a:r>
              <a:rPr lang="en-NZ" sz="2400" dirty="0">
                <a:cs typeface="Calibri"/>
              </a:rPr>
              <a:t>See the slide ‘</a:t>
            </a:r>
            <a:r>
              <a:rPr lang="en-NZ" sz="2400" b="1" dirty="0">
                <a:solidFill>
                  <a:srgbClr val="7030A0"/>
                </a:solidFill>
                <a:cs typeface="Calibri"/>
              </a:rPr>
              <a:t>6. Technical Preparation</a:t>
            </a:r>
            <a:r>
              <a:rPr lang="en-NZ" sz="2400" dirty="0">
                <a:cs typeface="Calibri"/>
              </a:rPr>
              <a:t>’</a:t>
            </a:r>
            <a:r>
              <a:rPr lang="en-NZ" sz="2400" dirty="0">
                <a:solidFill>
                  <a:srgbClr val="232B2D"/>
                </a:solidFill>
                <a:cs typeface="Calibri"/>
              </a:rPr>
              <a:t>]</a:t>
            </a:r>
            <a:endParaRPr lang="en-US" sz="2400" dirty="0">
              <a:solidFill>
                <a:srgbClr val="232B2D"/>
              </a:solidFill>
              <a:cs typeface="Calibri"/>
            </a:endParaRPr>
          </a:p>
          <a:p>
            <a:pPr marL="182880" lvl="1" algn="l"/>
            <a:endParaRPr lang="en-US" sz="1600" dirty="0">
              <a:solidFill>
                <a:srgbClr val="232B2D"/>
              </a:solidFill>
              <a:cs typeface="Calibri"/>
            </a:endParaRPr>
          </a:p>
        </p:txBody>
      </p:sp>
      <p:sp>
        <p:nvSpPr>
          <p:cNvPr id="3" name="Subtitle 2">
            <a:extLst>
              <a:ext uri="{FF2B5EF4-FFF2-40B4-BE49-F238E27FC236}">
                <a16:creationId xmlns:a16="http://schemas.microsoft.com/office/drawing/2014/main" id="{A5C15ABD-80D5-F884-7B1D-CA7A6113774B}"/>
              </a:ext>
            </a:extLst>
          </p:cNvPr>
          <p:cNvSpPr>
            <a:spLocks noGrp="1"/>
          </p:cNvSpPr>
          <p:nvPr>
            <p:ph type="subTitle" idx="1"/>
          </p:nvPr>
        </p:nvSpPr>
        <p:spPr>
          <a:xfrm>
            <a:off x="148567" y="1267657"/>
            <a:ext cx="9765855" cy="1345300"/>
          </a:xfrm>
        </p:spPr>
        <p:txBody>
          <a:bodyPr vert="horz" lIns="91440" tIns="45720" rIns="91440" bIns="45720" rtlCol="0" anchor="t">
            <a:noAutofit/>
          </a:bodyPr>
          <a:lstStyle/>
          <a:p>
            <a:pPr marL="925830" lvl="1" indent="-742950" algn="l">
              <a:buFont typeface="+mj-lt"/>
              <a:buAutoNum type="arabicPeriod" startAt="4"/>
            </a:pPr>
            <a:r>
              <a:rPr lang="en-US" sz="3200" b="1" dirty="0">
                <a:solidFill>
                  <a:srgbClr val="7030A0"/>
                </a:solidFill>
                <a:cs typeface="Calibri"/>
              </a:rPr>
              <a:t>Student preparation </a:t>
            </a:r>
            <a:r>
              <a:rPr lang="en-US" sz="2400" dirty="0">
                <a:solidFill>
                  <a:srgbClr val="7030A0"/>
                </a:solidFill>
                <a:cs typeface="Calibri"/>
              </a:rPr>
              <a:t>[continued]</a:t>
            </a:r>
            <a:endParaRPr lang="en-NZ" sz="2600" dirty="0">
              <a:solidFill>
                <a:srgbClr val="232B2D"/>
              </a:solidFill>
              <a:cs typeface="Calibri"/>
            </a:endParaRPr>
          </a:p>
          <a:p>
            <a:pPr marL="1440180" lvl="3" indent="-342900" algn="l">
              <a:buFont typeface="Wingdings" panose="05000000000000000000" pitchFamily="2" charset="2"/>
              <a:buChar char="q"/>
            </a:pPr>
            <a:r>
              <a:rPr lang="en-US" sz="2400" dirty="0">
                <a:solidFill>
                  <a:srgbClr val="232B2D"/>
                </a:solidFill>
                <a:cs typeface="Calibri"/>
              </a:rPr>
              <a:t>do past digital assessments to become familiar with the platform (via their MyNZQA account -&gt; select ‘Past digital exams’)</a:t>
            </a:r>
          </a:p>
          <a:p>
            <a:pPr marL="182880" lvl="1" algn="l"/>
            <a:endParaRPr lang="en-US" sz="1600" dirty="0">
              <a:solidFill>
                <a:srgbClr val="232B2D"/>
              </a:solidFill>
              <a:cs typeface="Calibri"/>
            </a:endParaRPr>
          </a:p>
        </p:txBody>
      </p:sp>
    </p:spTree>
    <p:extLst>
      <p:ext uri="{BB962C8B-B14F-4D97-AF65-F5344CB8AC3E}">
        <p14:creationId xmlns:p14="http://schemas.microsoft.com/office/powerpoint/2010/main" val="805042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3" name="Subtitle 2">
            <a:extLst>
              <a:ext uri="{FF2B5EF4-FFF2-40B4-BE49-F238E27FC236}">
                <a16:creationId xmlns:a16="http://schemas.microsoft.com/office/drawing/2014/main" id="{A5C15ABD-80D5-F884-7B1D-CA7A6113774B}"/>
              </a:ext>
            </a:extLst>
          </p:cNvPr>
          <p:cNvSpPr>
            <a:spLocks noGrp="1"/>
          </p:cNvSpPr>
          <p:nvPr>
            <p:ph type="subTitle" idx="1"/>
          </p:nvPr>
        </p:nvSpPr>
        <p:spPr>
          <a:xfrm>
            <a:off x="148568" y="1302928"/>
            <a:ext cx="8483930" cy="3227127"/>
          </a:xfrm>
        </p:spPr>
        <p:txBody>
          <a:bodyPr vert="horz" lIns="91440" tIns="45720" rIns="91440" bIns="45720" rtlCol="0" anchor="t">
            <a:noAutofit/>
          </a:bodyPr>
          <a:lstStyle/>
          <a:p>
            <a:pPr marL="925830" lvl="1" indent="-742950" algn="l">
              <a:buFont typeface="+mj-lt"/>
              <a:buAutoNum type="arabicPeriod" startAt="5"/>
            </a:pPr>
            <a:r>
              <a:rPr lang="en-US" sz="3200" b="1" dirty="0">
                <a:solidFill>
                  <a:srgbClr val="7030A0"/>
                </a:solidFill>
                <a:cs typeface="Calibri"/>
              </a:rPr>
              <a:t>Assessment Master (AM)</a:t>
            </a:r>
            <a:endParaRPr lang="en-US" sz="2400" dirty="0">
              <a:solidFill>
                <a:srgbClr val="7030A0"/>
              </a:solidFill>
              <a:cs typeface="Calibri"/>
            </a:endParaRPr>
          </a:p>
          <a:p>
            <a:pPr marL="982980" lvl="2" indent="-342900" algn="l">
              <a:buFont typeface="Wingdings" panose="05000000000000000000" pitchFamily="2" charset="2"/>
              <a:buChar char="Ø"/>
            </a:pPr>
            <a:r>
              <a:rPr lang="en-NZ" sz="2000" dirty="0">
                <a:cs typeface="Calibri"/>
              </a:rPr>
              <a:t>The PN will be emailed login credentials for AM (if there are entries) and instructions from </a:t>
            </a:r>
            <a:r>
              <a:rPr lang="en-NZ" sz="2000" dirty="0">
                <a:solidFill>
                  <a:srgbClr val="FF0000"/>
                </a:solidFill>
                <a:cs typeface="Calibri"/>
              </a:rPr>
              <a:t>assessment.service.centre@nzqa.school.nz </a:t>
            </a:r>
            <a:r>
              <a:rPr lang="en-NZ" sz="2000" dirty="0">
                <a:cs typeface="Calibri"/>
              </a:rPr>
              <a:t>three weeks before the assessment event</a:t>
            </a:r>
          </a:p>
          <a:p>
            <a:pPr marL="982980" lvl="2" indent="-342900" algn="l">
              <a:buFont typeface="Wingdings" panose="05000000000000000000" pitchFamily="2" charset="2"/>
              <a:buChar char="Ø"/>
            </a:pPr>
            <a:r>
              <a:rPr lang="en-NZ" sz="2000" dirty="0">
                <a:cs typeface="Calibri"/>
              </a:rPr>
              <a:t>To access AM, </a:t>
            </a:r>
            <a:r>
              <a:rPr lang="en-NZ" sz="2000" b="1" dirty="0">
                <a:solidFill>
                  <a:srgbClr val="003A41"/>
                </a:solidFill>
                <a:highlight>
                  <a:srgbClr val="EBC5F3"/>
                </a:highlight>
                <a:cs typeface="Calibri"/>
              </a:rPr>
              <a:t>Administrators</a:t>
            </a:r>
            <a:r>
              <a:rPr lang="en-NZ" sz="2000" dirty="0">
                <a:solidFill>
                  <a:srgbClr val="003A41"/>
                </a:solidFill>
                <a:highlight>
                  <a:srgbClr val="EBC5F3"/>
                </a:highlight>
                <a:cs typeface="Calibri"/>
              </a:rPr>
              <a:t> and </a:t>
            </a:r>
            <a:r>
              <a:rPr lang="en-NZ" sz="2000" b="1" dirty="0">
                <a:solidFill>
                  <a:srgbClr val="003A41"/>
                </a:solidFill>
                <a:highlight>
                  <a:srgbClr val="EBC5F3"/>
                </a:highlight>
                <a:cs typeface="Calibri"/>
              </a:rPr>
              <a:t>Supervisors</a:t>
            </a:r>
            <a:r>
              <a:rPr lang="en-NZ" sz="2000" dirty="0">
                <a:solidFill>
                  <a:srgbClr val="003A41"/>
                </a:solidFill>
                <a:cs typeface="Calibri"/>
              </a:rPr>
              <a:t> </a:t>
            </a:r>
            <a:r>
              <a:rPr lang="en-NZ" sz="2000" dirty="0">
                <a:cs typeface="Calibri"/>
              </a:rPr>
              <a:t>go to the NZQA website Login page and scroll down to the ‘Admin log in’ button</a:t>
            </a:r>
          </a:p>
          <a:p>
            <a:pPr marL="982980" lvl="2" indent="-342900" algn="l">
              <a:buFont typeface="Wingdings" panose="05000000000000000000" pitchFamily="2" charset="2"/>
              <a:buChar char="Ø"/>
            </a:pPr>
            <a:r>
              <a:rPr lang="en-NZ" sz="2000" dirty="0">
                <a:cs typeface="Calibri"/>
              </a:rPr>
              <a:t>Once the PN has activated their Administrator login, they can setup Supervisor logins. Note that any password resets will go to the email address used for the Administrator login. The PN can setup Supervisor logins and give them out.</a:t>
            </a:r>
          </a:p>
        </p:txBody>
      </p:sp>
      <p:pic>
        <p:nvPicPr>
          <p:cNvPr id="5" name="Picture 7">
            <a:extLst>
              <a:ext uri="{FF2B5EF4-FFF2-40B4-BE49-F238E27FC236}">
                <a16:creationId xmlns:a16="http://schemas.microsoft.com/office/drawing/2014/main" id="{BCD9D14D-2C7B-8020-7507-5593E13AF024}"/>
              </a:ext>
            </a:extLst>
          </p:cNvPr>
          <p:cNvPicPr>
            <a:picLocks noChangeAspect="1"/>
          </p:cNvPicPr>
          <p:nvPr/>
        </p:nvPicPr>
        <p:blipFill>
          <a:blip r:embed="rId2"/>
          <a:stretch>
            <a:fillRect/>
          </a:stretch>
        </p:blipFill>
        <p:spPr>
          <a:xfrm>
            <a:off x="5809672" y="441464"/>
            <a:ext cx="5872017" cy="987435"/>
          </a:xfrm>
          <a:prstGeom prst="rect">
            <a:avLst/>
          </a:prstGeom>
        </p:spPr>
      </p:pic>
      <p:sp>
        <p:nvSpPr>
          <p:cNvPr id="8" name="Footer Placeholder 7">
            <a:extLst>
              <a:ext uri="{FF2B5EF4-FFF2-40B4-BE49-F238E27FC236}">
                <a16:creationId xmlns:a16="http://schemas.microsoft.com/office/drawing/2014/main" id="{60217972-6DAC-97BB-8297-7D8EED83ECE6}"/>
              </a:ext>
            </a:extLst>
          </p:cNvPr>
          <p:cNvSpPr>
            <a:spLocks noGrp="1"/>
          </p:cNvSpPr>
          <p:nvPr>
            <p:ph type="ftr" sz="quarter" idx="11"/>
          </p:nvPr>
        </p:nvSpPr>
        <p:spPr/>
        <p:txBody>
          <a:bodyPr/>
          <a:lstStyle/>
          <a:p>
            <a:r>
              <a:rPr lang="en-NZ"/>
              <a:t>Preparing for LIT NUM | TRM TP</a:t>
            </a:r>
            <a:endParaRPr lang="en-US" dirty="0"/>
          </a:p>
        </p:txBody>
      </p:sp>
      <p:sp>
        <p:nvSpPr>
          <p:cNvPr id="9" name="Slide Number Placeholder 8">
            <a:extLst>
              <a:ext uri="{FF2B5EF4-FFF2-40B4-BE49-F238E27FC236}">
                <a16:creationId xmlns:a16="http://schemas.microsoft.com/office/drawing/2014/main" id="{7A56DB8F-046F-6D66-40C9-410F2ED16473}"/>
              </a:ext>
            </a:extLst>
          </p:cNvPr>
          <p:cNvSpPr>
            <a:spLocks noGrp="1"/>
          </p:cNvSpPr>
          <p:nvPr>
            <p:ph type="sldNum" sz="quarter" idx="12"/>
          </p:nvPr>
        </p:nvSpPr>
        <p:spPr/>
        <p:txBody>
          <a:bodyPr/>
          <a:lstStyle/>
          <a:p>
            <a:fld id="{48F63A3B-78C7-47BE-AE5E-E10140E04643}" type="slidenum">
              <a:rPr lang="en-US" smtClean="0"/>
              <a:t>14</a:t>
            </a:fld>
            <a:endParaRPr lang="en-US" dirty="0"/>
          </a:p>
        </p:txBody>
      </p:sp>
      <p:pic>
        <p:nvPicPr>
          <p:cNvPr id="10" name="Picture 7" descr="A picture containing graphical user interface&#10;&#10;Description automatically generated">
            <a:extLst>
              <a:ext uri="{FF2B5EF4-FFF2-40B4-BE49-F238E27FC236}">
                <a16:creationId xmlns:a16="http://schemas.microsoft.com/office/drawing/2014/main" id="{CF3A8E5B-3413-67C5-9CAD-4F7766F6A9C9}"/>
              </a:ext>
            </a:extLst>
          </p:cNvPr>
          <p:cNvPicPr>
            <a:picLocks noChangeAspect="1"/>
          </p:cNvPicPr>
          <p:nvPr/>
        </p:nvPicPr>
        <p:blipFill>
          <a:blip r:embed="rId3"/>
          <a:stretch>
            <a:fillRect/>
          </a:stretch>
        </p:blipFill>
        <p:spPr>
          <a:xfrm>
            <a:off x="1441336" y="399735"/>
            <a:ext cx="2743200" cy="768096"/>
          </a:xfrm>
          <a:prstGeom prst="rect">
            <a:avLst/>
          </a:prstGeom>
        </p:spPr>
      </p:pic>
      <p:sp>
        <p:nvSpPr>
          <p:cNvPr id="15" name="Subtitle 2">
            <a:extLst>
              <a:ext uri="{FF2B5EF4-FFF2-40B4-BE49-F238E27FC236}">
                <a16:creationId xmlns:a16="http://schemas.microsoft.com/office/drawing/2014/main" id="{430AC333-957C-857F-5DA9-BE66C13B8080}"/>
              </a:ext>
            </a:extLst>
          </p:cNvPr>
          <p:cNvSpPr txBox="1">
            <a:spLocks/>
          </p:cNvSpPr>
          <p:nvPr/>
        </p:nvSpPr>
        <p:spPr>
          <a:xfrm>
            <a:off x="148568" y="5871106"/>
            <a:ext cx="10009420" cy="558184"/>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82980" lvl="2" indent="-342900" algn="l">
              <a:buFont typeface="Wingdings" panose="05000000000000000000" pitchFamily="2" charset="2"/>
              <a:buChar char="Ø"/>
            </a:pPr>
            <a:r>
              <a:rPr lang="en-NZ" sz="2000" dirty="0">
                <a:solidFill>
                  <a:srgbClr val="232B2D"/>
                </a:solidFill>
                <a:latin typeface="Calibri" panose="020F0502020204030204"/>
                <a:cs typeface="Calibri"/>
              </a:rPr>
              <a:t>Email </a:t>
            </a:r>
            <a:r>
              <a:rPr lang="en-NZ" sz="2000" dirty="0">
                <a:solidFill>
                  <a:srgbClr val="FF0000"/>
                </a:solidFill>
                <a:latin typeface="Calibri" panose="020F0502020204030204"/>
                <a:cs typeface="Calibri"/>
              </a:rPr>
              <a:t>assessment.service.centre@nzqa.govt.nz </a:t>
            </a:r>
            <a:r>
              <a:rPr lang="en-NZ" sz="2000" dirty="0">
                <a:solidFill>
                  <a:srgbClr val="232B2D"/>
                </a:solidFill>
                <a:latin typeface="Calibri" panose="020F0502020204030204"/>
                <a:cs typeface="Calibri"/>
              </a:rPr>
              <a:t>for any issues with logging into AM</a:t>
            </a:r>
            <a:endParaRPr lang="en-NZ" sz="2000" dirty="0">
              <a:solidFill>
                <a:srgbClr val="232B2D"/>
              </a:solidFill>
              <a:cs typeface="Calibri"/>
            </a:endParaRPr>
          </a:p>
          <a:p>
            <a:pPr marL="182880" lvl="1" algn="l"/>
            <a:endParaRPr lang="en-US" sz="1600" dirty="0">
              <a:solidFill>
                <a:srgbClr val="232B2D"/>
              </a:solidFill>
              <a:cs typeface="Calibri"/>
            </a:endParaRPr>
          </a:p>
        </p:txBody>
      </p:sp>
      <p:cxnSp>
        <p:nvCxnSpPr>
          <p:cNvPr id="17" name="Connector: Elbow 16">
            <a:extLst>
              <a:ext uri="{FF2B5EF4-FFF2-40B4-BE49-F238E27FC236}">
                <a16:creationId xmlns:a16="http://schemas.microsoft.com/office/drawing/2014/main" id="{E327985D-F1F8-1672-9FBD-1AF0D281C719}"/>
              </a:ext>
            </a:extLst>
          </p:cNvPr>
          <p:cNvCxnSpPr>
            <a:cxnSpLocks/>
          </p:cNvCxnSpPr>
          <p:nvPr/>
        </p:nvCxnSpPr>
        <p:spPr>
          <a:xfrm>
            <a:off x="6964326" y="3157870"/>
            <a:ext cx="2154742" cy="1372185"/>
          </a:xfrm>
          <a:prstGeom prst="bentConnector3">
            <a:avLst>
              <a:gd name="adj1" fmla="val 80100"/>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C5E696F-B7A2-FE3D-2CCC-66C65CAC3619}"/>
              </a:ext>
            </a:extLst>
          </p:cNvPr>
          <p:cNvPicPr>
            <a:picLocks noChangeAspect="1"/>
          </p:cNvPicPr>
          <p:nvPr/>
        </p:nvPicPr>
        <p:blipFill>
          <a:blip r:embed="rId4"/>
          <a:stretch>
            <a:fillRect/>
          </a:stretch>
        </p:blipFill>
        <p:spPr>
          <a:xfrm>
            <a:off x="9161600" y="1817198"/>
            <a:ext cx="2801289" cy="2922332"/>
          </a:xfrm>
          <a:prstGeom prst="rect">
            <a:avLst/>
          </a:prstGeom>
        </p:spPr>
      </p:pic>
      <p:sp>
        <p:nvSpPr>
          <p:cNvPr id="2" name="Subtitle 2">
            <a:extLst>
              <a:ext uri="{FF2B5EF4-FFF2-40B4-BE49-F238E27FC236}">
                <a16:creationId xmlns:a16="http://schemas.microsoft.com/office/drawing/2014/main" id="{7D034C10-91F7-E13C-CFB6-06BF07897018}"/>
              </a:ext>
            </a:extLst>
          </p:cNvPr>
          <p:cNvSpPr txBox="1">
            <a:spLocks/>
          </p:cNvSpPr>
          <p:nvPr/>
        </p:nvSpPr>
        <p:spPr>
          <a:xfrm>
            <a:off x="-57430" y="4607877"/>
            <a:ext cx="8794023" cy="1372185"/>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440180" lvl="3" indent="-342900" algn="l">
              <a:buFont typeface="Wingdings" panose="05000000000000000000" pitchFamily="2" charset="2"/>
              <a:buChar char="v"/>
            </a:pPr>
            <a:r>
              <a:rPr lang="en-NZ" sz="2000" b="1" dirty="0">
                <a:solidFill>
                  <a:srgbClr val="003A41"/>
                </a:solidFill>
                <a:highlight>
                  <a:srgbClr val="EBC5F3"/>
                </a:highlight>
                <a:cs typeface="Calibri"/>
              </a:rPr>
              <a:t>Administrator</a:t>
            </a:r>
            <a:r>
              <a:rPr lang="en-NZ" sz="2000" dirty="0">
                <a:solidFill>
                  <a:srgbClr val="003A41"/>
                </a:solidFill>
                <a:highlight>
                  <a:srgbClr val="EBC5F3"/>
                </a:highlight>
                <a:cs typeface="Calibri"/>
              </a:rPr>
              <a:t> – unlock/lock assessments, create and allocate rooms through ‘Bulk Update’ and all Supervisor functions</a:t>
            </a:r>
          </a:p>
          <a:p>
            <a:pPr marL="1440180" lvl="3" indent="-342900" algn="l">
              <a:buFont typeface="Wingdings" panose="05000000000000000000" pitchFamily="2" charset="2"/>
              <a:buChar char="v"/>
            </a:pPr>
            <a:r>
              <a:rPr lang="en-NZ" sz="2000" b="1" dirty="0">
                <a:solidFill>
                  <a:srgbClr val="003A41"/>
                </a:solidFill>
                <a:highlight>
                  <a:srgbClr val="EBC5F3"/>
                </a:highlight>
                <a:cs typeface="Calibri"/>
              </a:rPr>
              <a:t>Supervisors</a:t>
            </a:r>
            <a:r>
              <a:rPr lang="en-NZ" sz="2000" dirty="0">
                <a:solidFill>
                  <a:srgbClr val="003A41"/>
                </a:solidFill>
                <a:highlight>
                  <a:srgbClr val="EBC5F3"/>
                </a:highlight>
                <a:cs typeface="Calibri"/>
              </a:rPr>
              <a:t> – see ‘Access Codes’, monitor activity, resolve lock-outs and check status to submit on behalf of student if necessary</a:t>
            </a:r>
          </a:p>
        </p:txBody>
      </p:sp>
    </p:spTree>
    <p:extLst>
      <p:ext uri="{BB962C8B-B14F-4D97-AF65-F5344CB8AC3E}">
        <p14:creationId xmlns:p14="http://schemas.microsoft.com/office/powerpoint/2010/main" val="3598158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3" name="Subtitle 2">
            <a:extLst>
              <a:ext uri="{FF2B5EF4-FFF2-40B4-BE49-F238E27FC236}">
                <a16:creationId xmlns:a16="http://schemas.microsoft.com/office/drawing/2014/main" id="{A5C15ABD-80D5-F884-7B1D-CA7A6113774B}"/>
              </a:ext>
            </a:extLst>
          </p:cNvPr>
          <p:cNvSpPr>
            <a:spLocks noGrp="1"/>
          </p:cNvSpPr>
          <p:nvPr>
            <p:ph type="subTitle" idx="1"/>
          </p:nvPr>
        </p:nvSpPr>
        <p:spPr>
          <a:xfrm>
            <a:off x="148567" y="1302929"/>
            <a:ext cx="9289048" cy="2720431"/>
          </a:xfrm>
        </p:spPr>
        <p:txBody>
          <a:bodyPr vert="horz" lIns="91440" tIns="45720" rIns="91440" bIns="45720" rtlCol="0" anchor="t">
            <a:noAutofit/>
          </a:bodyPr>
          <a:lstStyle/>
          <a:p>
            <a:pPr marL="925830" marR="0" lvl="1" indent="-742950" algn="l" defTabSz="914400" rtl="0" eaLnBrk="1" fontAlgn="auto" latinLnBrk="0" hangingPunct="1">
              <a:lnSpc>
                <a:spcPct val="90000"/>
              </a:lnSpc>
              <a:spcBef>
                <a:spcPts val="500"/>
              </a:spcBef>
              <a:spcAft>
                <a:spcPts val="0"/>
              </a:spcAft>
              <a:buClrTx/>
              <a:buSzTx/>
              <a:buFont typeface="+mj-lt"/>
              <a:buAutoNum type="arabicPeriod" startAt="5"/>
              <a:tabLst/>
              <a:defRPr/>
            </a:pPr>
            <a:r>
              <a:rPr lang="en-US" sz="3200" b="1" dirty="0">
                <a:solidFill>
                  <a:srgbClr val="7030A0"/>
                </a:solidFill>
                <a:cs typeface="Calibri"/>
              </a:rPr>
              <a:t>Assessment Master (AM)</a:t>
            </a:r>
            <a:r>
              <a:rPr kumimoji="0" lang="en-US" sz="2400" b="0" i="0" u="none" strike="noStrike" kern="1200" cap="none" spc="0" normalizeH="0" baseline="0" noProof="0" dirty="0">
                <a:ln>
                  <a:noFill/>
                </a:ln>
                <a:solidFill>
                  <a:srgbClr val="7030A0"/>
                </a:solidFill>
                <a:effectLst/>
                <a:uLnTx/>
                <a:uFillTx/>
                <a:latin typeface="Calibri" panose="020F0502020204030204"/>
                <a:ea typeface="+mn-ea"/>
                <a:cs typeface="Calibri"/>
              </a:rPr>
              <a:t> [continued]</a:t>
            </a:r>
            <a:endParaRPr lang="en-US" sz="3200" b="1" dirty="0">
              <a:solidFill>
                <a:srgbClr val="7030A0"/>
              </a:solidFill>
              <a:cs typeface="Calibri"/>
            </a:endParaRPr>
          </a:p>
          <a:p>
            <a:pPr marL="182880" lvl="1" algn="l"/>
            <a:r>
              <a:rPr lang="en-NZ" dirty="0">
                <a:solidFill>
                  <a:srgbClr val="232B2D"/>
                </a:solidFill>
                <a:cs typeface="Calibri"/>
              </a:rPr>
              <a:t>	</a:t>
            </a:r>
            <a:r>
              <a:rPr lang="en-US" sz="2100" dirty="0">
                <a:cs typeface="Calibri"/>
              </a:rPr>
              <a:t>Familiarise yourself with </a:t>
            </a:r>
            <a:r>
              <a:rPr lang="en-US" sz="2100" dirty="0">
                <a:ea typeface="+mn-lt"/>
                <a:cs typeface="+mn-lt"/>
              </a:rPr>
              <a:t>AM by:</a:t>
            </a:r>
          </a:p>
          <a:p>
            <a:pPr marL="1440180" lvl="3" indent="-342900" algn="l">
              <a:buFont typeface="Wingdings" panose="05000000000000000000" pitchFamily="2" charset="2"/>
              <a:buChar char="q"/>
            </a:pPr>
            <a:r>
              <a:rPr lang="en-US" sz="2100" dirty="0">
                <a:cs typeface="Calibri"/>
              </a:rPr>
              <a:t>reading the</a:t>
            </a:r>
            <a:r>
              <a:rPr lang="en-NZ" sz="2100" dirty="0">
                <a:solidFill>
                  <a:srgbClr val="232B2D"/>
                </a:solidFill>
                <a:cs typeface="Calibri"/>
              </a:rPr>
              <a:t> </a:t>
            </a:r>
            <a:r>
              <a:rPr lang="en-NZ" sz="2100" b="1" dirty="0">
                <a:solidFill>
                  <a:srgbClr val="232B2D"/>
                </a:solidFill>
                <a:cs typeface="Calibri"/>
              </a:rPr>
              <a:t>full guides </a:t>
            </a:r>
            <a:r>
              <a:rPr lang="en-NZ" sz="2100" dirty="0">
                <a:solidFill>
                  <a:srgbClr val="232B2D"/>
                </a:solidFill>
                <a:cs typeface="Calibri"/>
              </a:rPr>
              <a:t>and reduced </a:t>
            </a:r>
            <a:r>
              <a:rPr lang="en-NZ" sz="2100" b="1" dirty="0">
                <a:solidFill>
                  <a:srgbClr val="232B2D"/>
                </a:solidFill>
                <a:cs typeface="Calibri"/>
              </a:rPr>
              <a:t>job aids </a:t>
            </a:r>
            <a:r>
              <a:rPr lang="en-NZ" sz="2100" dirty="0">
                <a:solidFill>
                  <a:srgbClr val="232B2D"/>
                </a:solidFill>
                <a:cs typeface="Calibri"/>
              </a:rPr>
              <a:t>located under “Assessment Master guidance” in the new portal</a:t>
            </a:r>
          </a:p>
          <a:p>
            <a:pPr marL="1440180" lvl="3" indent="-342900" algn="l">
              <a:buFont typeface="Wingdings" panose="05000000000000000000" pitchFamily="2" charset="2"/>
              <a:buChar char="q"/>
            </a:pPr>
            <a:r>
              <a:rPr lang="en-US" sz="2100" dirty="0">
                <a:cs typeface="Calibri"/>
              </a:rPr>
              <a:t>doing the Digital Assessments training module in </a:t>
            </a:r>
            <a:r>
              <a:rPr lang="en-US" sz="2100" dirty="0">
                <a:cs typeface="Calibri"/>
                <a:hlinkClick r:id="rId2"/>
              </a:rPr>
              <a:t>Pūtake</a:t>
            </a:r>
            <a:r>
              <a:rPr lang="en-US" sz="2100" dirty="0">
                <a:cs typeface="Calibri"/>
              </a:rPr>
              <a:t> – NZQA’s Learning Management System. </a:t>
            </a:r>
            <a:r>
              <a:rPr lang="en-NZ" sz="2100" i="1" dirty="0">
                <a:cs typeface="Calibri"/>
              </a:rPr>
              <a:t>If you can’t login to Pūtake then check with your school’s Education Sector Login (ESL) Delegated Authoriser to have the necessary permission added.</a:t>
            </a:r>
            <a:endParaRPr lang="en-US" sz="2100" i="1" dirty="0">
              <a:cs typeface="Calibri"/>
            </a:endParaRPr>
          </a:p>
          <a:p>
            <a:pPr marL="1097280" lvl="3" algn="l"/>
            <a:endParaRPr lang="en-US" sz="2000" dirty="0">
              <a:solidFill>
                <a:srgbClr val="232B2D"/>
              </a:solidFill>
              <a:cs typeface="Calibri"/>
            </a:endParaRPr>
          </a:p>
          <a:p>
            <a:pPr marL="182880" lvl="1" algn="l"/>
            <a:endParaRPr lang="en-US" sz="1600" dirty="0">
              <a:solidFill>
                <a:srgbClr val="232B2D"/>
              </a:solidFill>
              <a:cs typeface="Calibri"/>
            </a:endParaRPr>
          </a:p>
          <a:p>
            <a:pPr marL="182880" lvl="1" algn="l"/>
            <a:endParaRPr lang="en-US" sz="1600" dirty="0">
              <a:solidFill>
                <a:srgbClr val="232B2D"/>
              </a:solidFill>
              <a:cs typeface="Calibri"/>
            </a:endParaRPr>
          </a:p>
        </p:txBody>
      </p:sp>
      <p:pic>
        <p:nvPicPr>
          <p:cNvPr id="5" name="Picture 7">
            <a:extLst>
              <a:ext uri="{FF2B5EF4-FFF2-40B4-BE49-F238E27FC236}">
                <a16:creationId xmlns:a16="http://schemas.microsoft.com/office/drawing/2014/main" id="{BCD9D14D-2C7B-8020-7507-5593E13AF024}"/>
              </a:ext>
            </a:extLst>
          </p:cNvPr>
          <p:cNvPicPr>
            <a:picLocks noChangeAspect="1"/>
          </p:cNvPicPr>
          <p:nvPr/>
        </p:nvPicPr>
        <p:blipFill>
          <a:blip r:embed="rId3"/>
          <a:stretch>
            <a:fillRect/>
          </a:stretch>
        </p:blipFill>
        <p:spPr>
          <a:xfrm>
            <a:off x="5809672" y="441464"/>
            <a:ext cx="5872017" cy="987435"/>
          </a:xfrm>
          <a:prstGeom prst="rect">
            <a:avLst/>
          </a:prstGeom>
        </p:spPr>
      </p:pic>
      <p:sp>
        <p:nvSpPr>
          <p:cNvPr id="8" name="Footer Placeholder 7">
            <a:extLst>
              <a:ext uri="{FF2B5EF4-FFF2-40B4-BE49-F238E27FC236}">
                <a16:creationId xmlns:a16="http://schemas.microsoft.com/office/drawing/2014/main" id="{60217972-6DAC-97BB-8297-7D8EED83ECE6}"/>
              </a:ext>
            </a:extLst>
          </p:cNvPr>
          <p:cNvSpPr>
            <a:spLocks noGrp="1"/>
          </p:cNvSpPr>
          <p:nvPr>
            <p:ph type="ftr" sz="quarter" idx="11"/>
          </p:nvPr>
        </p:nvSpPr>
        <p:spPr/>
        <p:txBody>
          <a:bodyPr/>
          <a:lstStyle/>
          <a:p>
            <a:r>
              <a:rPr lang="en-NZ"/>
              <a:t>Preparing for LIT NUM | TRM TP</a:t>
            </a:r>
            <a:endParaRPr lang="en-US" dirty="0"/>
          </a:p>
        </p:txBody>
      </p:sp>
      <p:sp>
        <p:nvSpPr>
          <p:cNvPr id="9" name="Slide Number Placeholder 8">
            <a:extLst>
              <a:ext uri="{FF2B5EF4-FFF2-40B4-BE49-F238E27FC236}">
                <a16:creationId xmlns:a16="http://schemas.microsoft.com/office/drawing/2014/main" id="{7A56DB8F-046F-6D66-40C9-410F2ED16473}"/>
              </a:ext>
            </a:extLst>
          </p:cNvPr>
          <p:cNvSpPr>
            <a:spLocks noGrp="1"/>
          </p:cNvSpPr>
          <p:nvPr>
            <p:ph type="sldNum" sz="quarter" idx="12"/>
          </p:nvPr>
        </p:nvSpPr>
        <p:spPr/>
        <p:txBody>
          <a:bodyPr/>
          <a:lstStyle/>
          <a:p>
            <a:fld id="{48F63A3B-78C7-47BE-AE5E-E10140E04643}" type="slidenum">
              <a:rPr lang="en-US" smtClean="0"/>
              <a:t>15</a:t>
            </a:fld>
            <a:endParaRPr lang="en-US" dirty="0"/>
          </a:p>
        </p:txBody>
      </p:sp>
      <p:pic>
        <p:nvPicPr>
          <p:cNvPr id="10" name="Picture 7" descr="A picture containing graphical user interface&#10;&#10;Description automatically generated">
            <a:extLst>
              <a:ext uri="{FF2B5EF4-FFF2-40B4-BE49-F238E27FC236}">
                <a16:creationId xmlns:a16="http://schemas.microsoft.com/office/drawing/2014/main" id="{CF3A8E5B-3413-67C5-9CAD-4F7766F6A9C9}"/>
              </a:ext>
            </a:extLst>
          </p:cNvPr>
          <p:cNvPicPr>
            <a:picLocks noChangeAspect="1"/>
          </p:cNvPicPr>
          <p:nvPr/>
        </p:nvPicPr>
        <p:blipFill>
          <a:blip r:embed="rId4"/>
          <a:stretch>
            <a:fillRect/>
          </a:stretch>
        </p:blipFill>
        <p:spPr>
          <a:xfrm>
            <a:off x="1441336" y="399735"/>
            <a:ext cx="2743200" cy="768096"/>
          </a:xfrm>
          <a:prstGeom prst="rect">
            <a:avLst/>
          </a:prstGeom>
        </p:spPr>
      </p:pic>
      <p:sp>
        <p:nvSpPr>
          <p:cNvPr id="16" name="TextBox 15">
            <a:extLst>
              <a:ext uri="{FF2B5EF4-FFF2-40B4-BE49-F238E27FC236}">
                <a16:creationId xmlns:a16="http://schemas.microsoft.com/office/drawing/2014/main" id="{C3FC4DB5-327F-BCBA-3C40-16302051FFB6}"/>
              </a:ext>
            </a:extLst>
          </p:cNvPr>
          <p:cNvSpPr txBox="1"/>
          <p:nvPr/>
        </p:nvSpPr>
        <p:spPr>
          <a:xfrm>
            <a:off x="2036734" y="4128860"/>
            <a:ext cx="5447040" cy="2123658"/>
          </a:xfrm>
          <a:prstGeom prst="rect">
            <a:avLst/>
          </a:prstGeom>
          <a:noFill/>
        </p:spPr>
        <p:txBody>
          <a:bodyPr wrap="square" rtlCol="0">
            <a:spAutoFit/>
          </a:bodyPr>
          <a:lstStyle/>
          <a:p>
            <a:r>
              <a:rPr lang="en-NZ" sz="2200" i="1" dirty="0">
                <a:solidFill>
                  <a:srgbClr val="003A41"/>
                </a:solidFill>
              </a:rPr>
              <a:t>Learn how to do tasks like:</a:t>
            </a:r>
          </a:p>
          <a:p>
            <a:pPr marL="285750" indent="-285750">
              <a:buFont typeface="Wingdings" panose="05000000000000000000" pitchFamily="2" charset="2"/>
              <a:buChar char="ü"/>
            </a:pPr>
            <a:r>
              <a:rPr lang="en-NZ" sz="2200" i="1" dirty="0">
                <a:solidFill>
                  <a:srgbClr val="003A41"/>
                </a:solidFill>
              </a:rPr>
              <a:t>unlock an assessment</a:t>
            </a:r>
          </a:p>
          <a:p>
            <a:pPr marL="285750" indent="-285750">
              <a:buFont typeface="Wingdings" panose="05000000000000000000" pitchFamily="2" charset="2"/>
              <a:buChar char="ü"/>
            </a:pPr>
            <a:r>
              <a:rPr lang="en-NZ" sz="2200" i="1" dirty="0">
                <a:solidFill>
                  <a:srgbClr val="003A41"/>
                </a:solidFill>
              </a:rPr>
              <a:t>find the 4-digit access codes</a:t>
            </a:r>
          </a:p>
          <a:p>
            <a:pPr marL="285750" indent="-285750">
              <a:buFont typeface="Wingdings" panose="05000000000000000000" pitchFamily="2" charset="2"/>
              <a:buChar char="ü"/>
            </a:pPr>
            <a:r>
              <a:rPr lang="en-NZ" sz="2200" i="1" dirty="0">
                <a:solidFill>
                  <a:srgbClr val="003A41"/>
                </a:solidFill>
              </a:rPr>
              <a:t>change the status of a student who gets locked out</a:t>
            </a:r>
          </a:p>
          <a:p>
            <a:pPr marL="285750" indent="-285750">
              <a:buFont typeface="Wingdings" panose="05000000000000000000" pitchFamily="2" charset="2"/>
              <a:buChar char="ü"/>
            </a:pPr>
            <a:r>
              <a:rPr lang="en-NZ" sz="2200" i="1" dirty="0">
                <a:solidFill>
                  <a:srgbClr val="003A41"/>
                </a:solidFill>
              </a:rPr>
              <a:t>allocate rooming</a:t>
            </a:r>
          </a:p>
        </p:txBody>
      </p:sp>
      <p:pic>
        <p:nvPicPr>
          <p:cNvPr id="4" name="Picture 3">
            <a:extLst>
              <a:ext uri="{FF2B5EF4-FFF2-40B4-BE49-F238E27FC236}">
                <a16:creationId xmlns:a16="http://schemas.microsoft.com/office/drawing/2014/main" id="{AF4FCB2A-A6E4-5C40-C0D1-3C62E3C2AEBD}"/>
              </a:ext>
            </a:extLst>
          </p:cNvPr>
          <p:cNvPicPr>
            <a:picLocks noChangeAspect="1"/>
          </p:cNvPicPr>
          <p:nvPr/>
        </p:nvPicPr>
        <p:blipFill>
          <a:blip r:embed="rId5"/>
          <a:stretch>
            <a:fillRect/>
          </a:stretch>
        </p:blipFill>
        <p:spPr>
          <a:xfrm>
            <a:off x="7308984" y="4934327"/>
            <a:ext cx="4379594" cy="1479593"/>
          </a:xfrm>
          <a:prstGeom prst="rect">
            <a:avLst/>
          </a:prstGeom>
        </p:spPr>
      </p:pic>
      <p:pic>
        <p:nvPicPr>
          <p:cNvPr id="12" name="Picture 11">
            <a:extLst>
              <a:ext uri="{FF2B5EF4-FFF2-40B4-BE49-F238E27FC236}">
                <a16:creationId xmlns:a16="http://schemas.microsoft.com/office/drawing/2014/main" id="{50B7C611-EE8D-BF3B-0F8E-75DD9C5346E9}"/>
              </a:ext>
            </a:extLst>
          </p:cNvPr>
          <p:cNvPicPr>
            <a:picLocks noChangeAspect="1"/>
          </p:cNvPicPr>
          <p:nvPr/>
        </p:nvPicPr>
        <p:blipFill>
          <a:blip r:embed="rId6"/>
          <a:stretch>
            <a:fillRect/>
          </a:stretch>
        </p:blipFill>
        <p:spPr>
          <a:xfrm>
            <a:off x="172871" y="4269108"/>
            <a:ext cx="1839854" cy="1827670"/>
          </a:xfrm>
          <a:prstGeom prst="rect">
            <a:avLst/>
          </a:prstGeom>
        </p:spPr>
      </p:pic>
      <p:pic>
        <p:nvPicPr>
          <p:cNvPr id="13" name="Picture 12">
            <a:extLst>
              <a:ext uri="{FF2B5EF4-FFF2-40B4-BE49-F238E27FC236}">
                <a16:creationId xmlns:a16="http://schemas.microsoft.com/office/drawing/2014/main" id="{80E12856-1F35-013A-A944-FBAD2237518C}"/>
              </a:ext>
            </a:extLst>
          </p:cNvPr>
          <p:cNvPicPr>
            <a:picLocks noChangeAspect="1"/>
          </p:cNvPicPr>
          <p:nvPr/>
        </p:nvPicPr>
        <p:blipFill>
          <a:blip r:embed="rId7"/>
          <a:stretch>
            <a:fillRect/>
          </a:stretch>
        </p:blipFill>
        <p:spPr>
          <a:xfrm>
            <a:off x="9555804" y="1202285"/>
            <a:ext cx="1599332" cy="3623713"/>
          </a:xfrm>
          <a:prstGeom prst="rect">
            <a:avLst/>
          </a:prstGeom>
        </p:spPr>
      </p:pic>
    </p:spTree>
    <p:extLst>
      <p:ext uri="{BB962C8B-B14F-4D97-AF65-F5344CB8AC3E}">
        <p14:creationId xmlns:p14="http://schemas.microsoft.com/office/powerpoint/2010/main" val="3886530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7071CA-0A31-ADF0-B83C-8A8C7F929AD3}"/>
            </a:ext>
          </a:extLst>
        </p:cNvPr>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EEBF3B80-D08C-A199-B942-A84EB035D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10">
            <a:extLst>
              <a:ext uri="{FF2B5EF4-FFF2-40B4-BE49-F238E27FC236}">
                <a16:creationId xmlns:a16="http://schemas.microsoft.com/office/drawing/2014/main" id="{8B0F49A8-4B0B-91FC-B514-B44B14907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3" name="Subtitle 2">
            <a:extLst>
              <a:ext uri="{FF2B5EF4-FFF2-40B4-BE49-F238E27FC236}">
                <a16:creationId xmlns:a16="http://schemas.microsoft.com/office/drawing/2014/main" id="{B7A8B6C7-C213-479C-5A8D-3D96A1554746}"/>
              </a:ext>
            </a:extLst>
          </p:cNvPr>
          <p:cNvSpPr>
            <a:spLocks noGrp="1"/>
          </p:cNvSpPr>
          <p:nvPr>
            <p:ph type="subTitle" idx="1"/>
          </p:nvPr>
        </p:nvSpPr>
        <p:spPr>
          <a:xfrm>
            <a:off x="148567" y="1302930"/>
            <a:ext cx="9186625" cy="567434"/>
          </a:xfrm>
        </p:spPr>
        <p:txBody>
          <a:bodyPr vert="horz" lIns="91440" tIns="45720" rIns="91440" bIns="45720" rtlCol="0" anchor="t">
            <a:noAutofit/>
          </a:bodyPr>
          <a:lstStyle/>
          <a:p>
            <a:pPr marL="925830" marR="0" lvl="1" indent="-742950" algn="l" defTabSz="914400" rtl="0" eaLnBrk="1" fontAlgn="auto" latinLnBrk="0" hangingPunct="1">
              <a:lnSpc>
                <a:spcPct val="90000"/>
              </a:lnSpc>
              <a:spcBef>
                <a:spcPts val="500"/>
              </a:spcBef>
              <a:spcAft>
                <a:spcPts val="0"/>
              </a:spcAft>
              <a:buClrTx/>
              <a:buSzTx/>
              <a:buFont typeface="+mj-lt"/>
              <a:buAutoNum type="arabicPeriod" startAt="5"/>
              <a:tabLst/>
              <a:defRPr/>
            </a:pPr>
            <a:r>
              <a:rPr lang="en-US" sz="3200" b="1" dirty="0">
                <a:solidFill>
                  <a:srgbClr val="7030A0"/>
                </a:solidFill>
                <a:cs typeface="Calibri"/>
              </a:rPr>
              <a:t>Assessment Master (AM)</a:t>
            </a:r>
            <a:r>
              <a:rPr kumimoji="0" lang="en-US" sz="2400" b="0" i="0" u="none" strike="noStrike" kern="1200" cap="none" spc="0" normalizeH="0" baseline="0" noProof="0" dirty="0">
                <a:ln>
                  <a:noFill/>
                </a:ln>
                <a:solidFill>
                  <a:srgbClr val="7030A0"/>
                </a:solidFill>
                <a:effectLst/>
                <a:uLnTx/>
                <a:uFillTx/>
                <a:latin typeface="Calibri" panose="020F0502020204030204"/>
                <a:ea typeface="+mn-ea"/>
                <a:cs typeface="Calibri"/>
              </a:rPr>
              <a:t> [continued]</a:t>
            </a:r>
            <a:endParaRPr lang="en-US" sz="2000" dirty="0">
              <a:solidFill>
                <a:srgbClr val="232B2D"/>
              </a:solidFill>
              <a:cs typeface="Calibri"/>
            </a:endParaRPr>
          </a:p>
          <a:p>
            <a:pPr marL="182880" lvl="1" algn="l"/>
            <a:endParaRPr lang="en-US" sz="1600" dirty="0">
              <a:solidFill>
                <a:srgbClr val="232B2D"/>
              </a:solidFill>
              <a:cs typeface="Calibri"/>
            </a:endParaRPr>
          </a:p>
          <a:p>
            <a:pPr marL="182880" lvl="1" algn="l"/>
            <a:endParaRPr lang="en-US" sz="1600" dirty="0">
              <a:solidFill>
                <a:srgbClr val="232B2D"/>
              </a:solidFill>
              <a:cs typeface="Calibri"/>
            </a:endParaRPr>
          </a:p>
        </p:txBody>
      </p:sp>
      <p:sp>
        <p:nvSpPr>
          <p:cNvPr id="8" name="Footer Placeholder 7">
            <a:extLst>
              <a:ext uri="{FF2B5EF4-FFF2-40B4-BE49-F238E27FC236}">
                <a16:creationId xmlns:a16="http://schemas.microsoft.com/office/drawing/2014/main" id="{C6E3D5C7-5F5C-655D-6ACE-1EF972824EA6}"/>
              </a:ext>
            </a:extLst>
          </p:cNvPr>
          <p:cNvSpPr>
            <a:spLocks noGrp="1"/>
          </p:cNvSpPr>
          <p:nvPr>
            <p:ph type="ftr" sz="quarter" idx="11"/>
          </p:nvPr>
        </p:nvSpPr>
        <p:spPr/>
        <p:txBody>
          <a:bodyPr/>
          <a:lstStyle/>
          <a:p>
            <a:r>
              <a:rPr lang="en-NZ"/>
              <a:t>Preparing for LIT NUM | TRM TP</a:t>
            </a:r>
            <a:endParaRPr lang="en-US" dirty="0"/>
          </a:p>
        </p:txBody>
      </p:sp>
      <p:sp>
        <p:nvSpPr>
          <p:cNvPr id="9" name="Slide Number Placeholder 8">
            <a:extLst>
              <a:ext uri="{FF2B5EF4-FFF2-40B4-BE49-F238E27FC236}">
                <a16:creationId xmlns:a16="http://schemas.microsoft.com/office/drawing/2014/main" id="{72C51493-7200-D018-A7CE-F0EB11D14384}"/>
              </a:ext>
            </a:extLst>
          </p:cNvPr>
          <p:cNvSpPr>
            <a:spLocks noGrp="1"/>
          </p:cNvSpPr>
          <p:nvPr>
            <p:ph type="sldNum" sz="quarter" idx="12"/>
          </p:nvPr>
        </p:nvSpPr>
        <p:spPr/>
        <p:txBody>
          <a:bodyPr/>
          <a:lstStyle/>
          <a:p>
            <a:fld id="{48F63A3B-78C7-47BE-AE5E-E10140E04643}" type="slidenum">
              <a:rPr lang="en-US" smtClean="0"/>
              <a:t>16</a:t>
            </a:fld>
            <a:endParaRPr lang="en-US" dirty="0"/>
          </a:p>
        </p:txBody>
      </p:sp>
      <p:pic>
        <p:nvPicPr>
          <p:cNvPr id="10" name="Picture 7" descr="A picture containing graphical user interface&#10;&#10;Description automatically generated">
            <a:extLst>
              <a:ext uri="{FF2B5EF4-FFF2-40B4-BE49-F238E27FC236}">
                <a16:creationId xmlns:a16="http://schemas.microsoft.com/office/drawing/2014/main" id="{B5C6C60F-127D-7C09-4FD5-BF608D92F39D}"/>
              </a:ext>
            </a:extLst>
          </p:cNvPr>
          <p:cNvPicPr>
            <a:picLocks noChangeAspect="1"/>
          </p:cNvPicPr>
          <p:nvPr/>
        </p:nvPicPr>
        <p:blipFill>
          <a:blip r:embed="rId2"/>
          <a:stretch>
            <a:fillRect/>
          </a:stretch>
        </p:blipFill>
        <p:spPr>
          <a:xfrm>
            <a:off x="1441336" y="399735"/>
            <a:ext cx="2743200" cy="768096"/>
          </a:xfrm>
          <a:prstGeom prst="rect">
            <a:avLst/>
          </a:prstGeom>
        </p:spPr>
      </p:pic>
      <p:sp>
        <p:nvSpPr>
          <p:cNvPr id="16" name="TextBox 15">
            <a:extLst>
              <a:ext uri="{FF2B5EF4-FFF2-40B4-BE49-F238E27FC236}">
                <a16:creationId xmlns:a16="http://schemas.microsoft.com/office/drawing/2014/main" id="{7F628B97-A9CF-B2D8-7A03-1347F419FB79}"/>
              </a:ext>
            </a:extLst>
          </p:cNvPr>
          <p:cNvSpPr txBox="1"/>
          <p:nvPr/>
        </p:nvSpPr>
        <p:spPr>
          <a:xfrm>
            <a:off x="1036455" y="1897167"/>
            <a:ext cx="5948545" cy="3416320"/>
          </a:xfrm>
          <a:prstGeom prst="rect">
            <a:avLst/>
          </a:prstGeom>
          <a:noFill/>
        </p:spPr>
        <p:txBody>
          <a:bodyPr wrap="square" rtlCol="0">
            <a:spAutoFit/>
          </a:bodyPr>
          <a:lstStyle/>
          <a:p>
            <a:r>
              <a:rPr lang="en-NZ" sz="2400" b="1" dirty="0"/>
              <a:t>Quick Start Guide </a:t>
            </a:r>
            <a:r>
              <a:rPr lang="en-NZ" sz="2400" dirty="0"/>
              <a:t>for staff:</a:t>
            </a:r>
          </a:p>
          <a:p>
            <a:endParaRPr lang="en-NZ" sz="2400" dirty="0"/>
          </a:p>
          <a:p>
            <a:pPr marL="457200" indent="-457200">
              <a:buFont typeface="+mj-lt"/>
              <a:buAutoNum type="arabicPeriod"/>
            </a:pPr>
            <a:r>
              <a:rPr lang="en-NZ" sz="2400" dirty="0"/>
              <a:t>Use Chrome and login to AM</a:t>
            </a:r>
          </a:p>
          <a:p>
            <a:pPr marL="457200" indent="-457200">
              <a:buFont typeface="+mj-lt"/>
              <a:buAutoNum type="arabicPeriod"/>
            </a:pPr>
            <a:r>
              <a:rPr lang="en-NZ" sz="2400" dirty="0"/>
              <a:t>Unlock the assessment</a:t>
            </a:r>
          </a:p>
          <a:p>
            <a:pPr marL="457200" indent="-457200">
              <a:buFont typeface="+mj-lt"/>
              <a:buAutoNum type="arabicPeriod"/>
            </a:pPr>
            <a:r>
              <a:rPr lang="en-NZ" sz="2400" dirty="0"/>
              <a:t>Provide students with 4-digit access code</a:t>
            </a:r>
          </a:p>
          <a:p>
            <a:pPr marL="457200" indent="-457200">
              <a:buFont typeface="+mj-lt"/>
              <a:buAutoNum type="arabicPeriod"/>
            </a:pPr>
            <a:r>
              <a:rPr lang="en-NZ" sz="2400" dirty="0"/>
              <a:t>Monitor activity</a:t>
            </a:r>
          </a:p>
          <a:p>
            <a:pPr marL="457200" indent="-457200">
              <a:buFont typeface="+mj-lt"/>
              <a:buAutoNum type="arabicPeriod"/>
            </a:pPr>
            <a:r>
              <a:rPr lang="en-NZ" sz="2400" dirty="0"/>
              <a:t>Action notifications </a:t>
            </a:r>
          </a:p>
          <a:p>
            <a:pPr marL="457200" indent="-457200">
              <a:buFont typeface="+mj-lt"/>
              <a:buAutoNum type="arabicPeriod"/>
            </a:pPr>
            <a:r>
              <a:rPr lang="en-NZ" sz="2400" dirty="0"/>
              <a:t>Check for Complete status</a:t>
            </a:r>
          </a:p>
          <a:p>
            <a:pPr marL="457200" indent="-457200">
              <a:buFont typeface="+mj-lt"/>
              <a:buAutoNum type="arabicPeriod"/>
            </a:pPr>
            <a:r>
              <a:rPr lang="en-NZ" sz="2400" dirty="0"/>
              <a:t>Lock the assessment</a:t>
            </a:r>
          </a:p>
        </p:txBody>
      </p:sp>
      <p:sp>
        <p:nvSpPr>
          <p:cNvPr id="13" name="TextBox 12">
            <a:extLst>
              <a:ext uri="{FF2B5EF4-FFF2-40B4-BE49-F238E27FC236}">
                <a16:creationId xmlns:a16="http://schemas.microsoft.com/office/drawing/2014/main" id="{1836C2CA-0ACF-DFAA-64A1-47842157B6F1}"/>
              </a:ext>
            </a:extLst>
          </p:cNvPr>
          <p:cNvSpPr txBox="1"/>
          <p:nvPr/>
        </p:nvSpPr>
        <p:spPr>
          <a:xfrm>
            <a:off x="491067" y="5449383"/>
            <a:ext cx="6624251" cy="840230"/>
          </a:xfrm>
          <a:prstGeom prst="rect">
            <a:avLst/>
          </a:prstGeom>
          <a:solidFill>
            <a:srgbClr val="FF3737"/>
          </a:solidFill>
        </p:spPr>
        <p:txBody>
          <a:bodyPr wrap="square" rtlCol="0">
            <a:spAutoFit/>
          </a:bodyPr>
          <a:lstStyle/>
          <a:p>
            <a:pPr marL="182880" marR="0" lvl="1" indent="0"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b="0" i="1" u="none" strike="noStrike" kern="1200" cap="none" spc="0" normalizeH="0" baseline="0" noProof="0" dirty="0">
                <a:ln>
                  <a:noFill/>
                </a:ln>
                <a:solidFill>
                  <a:prstClr val="black"/>
                </a:solidFill>
                <a:effectLst/>
                <a:uLnTx/>
                <a:uFillTx/>
                <a:latin typeface="Calibri" panose="020F0502020204030204"/>
                <a:ea typeface="+mn-ea"/>
                <a:cs typeface="Calibri"/>
              </a:rPr>
              <a:t>Note that AM auto-saves work regularly if the device is continually connected to the server. The supervisor will get a notification if the student is disconnected i.e.</a:t>
            </a:r>
            <a:r>
              <a:rPr lang="en-US" i="1" dirty="0">
                <a:solidFill>
                  <a:prstClr val="black"/>
                </a:solidFill>
                <a:latin typeface="Calibri" panose="020F0502020204030204"/>
                <a:cs typeface="Calibri"/>
              </a:rPr>
              <a:t> their work is no longer being saved.</a:t>
            </a:r>
            <a:endParaRPr kumimoji="0" lang="en-US" b="0" i="1"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4" name="Picture 3">
            <a:extLst>
              <a:ext uri="{FF2B5EF4-FFF2-40B4-BE49-F238E27FC236}">
                <a16:creationId xmlns:a16="http://schemas.microsoft.com/office/drawing/2014/main" id="{3FE92820-9A55-B18A-018F-93C27AD4F226}"/>
              </a:ext>
            </a:extLst>
          </p:cNvPr>
          <p:cNvPicPr>
            <a:picLocks noChangeAspect="1"/>
          </p:cNvPicPr>
          <p:nvPr/>
        </p:nvPicPr>
        <p:blipFill>
          <a:blip r:embed="rId3"/>
          <a:stretch>
            <a:fillRect/>
          </a:stretch>
        </p:blipFill>
        <p:spPr>
          <a:xfrm>
            <a:off x="7367260" y="0"/>
            <a:ext cx="4627811" cy="6858000"/>
          </a:xfrm>
          <a:prstGeom prst="rect">
            <a:avLst/>
          </a:prstGeom>
          <a:ln w="19050">
            <a:solidFill>
              <a:schemeClr val="accent1"/>
            </a:solidFill>
          </a:ln>
        </p:spPr>
      </p:pic>
    </p:spTree>
    <p:extLst>
      <p:ext uri="{BB962C8B-B14F-4D97-AF65-F5344CB8AC3E}">
        <p14:creationId xmlns:p14="http://schemas.microsoft.com/office/powerpoint/2010/main" val="2339423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3" name="Subtitle 2">
            <a:extLst>
              <a:ext uri="{FF2B5EF4-FFF2-40B4-BE49-F238E27FC236}">
                <a16:creationId xmlns:a16="http://schemas.microsoft.com/office/drawing/2014/main" id="{A5C15ABD-80D5-F884-7B1D-CA7A6113774B}"/>
              </a:ext>
            </a:extLst>
          </p:cNvPr>
          <p:cNvSpPr>
            <a:spLocks noGrp="1"/>
          </p:cNvSpPr>
          <p:nvPr>
            <p:ph type="subTitle" idx="1"/>
          </p:nvPr>
        </p:nvSpPr>
        <p:spPr>
          <a:xfrm>
            <a:off x="148566" y="909521"/>
            <a:ext cx="10717908" cy="2733898"/>
          </a:xfrm>
        </p:spPr>
        <p:txBody>
          <a:bodyPr vert="horz" lIns="91440" tIns="45720" rIns="91440" bIns="45720" rtlCol="0" anchor="t">
            <a:noAutofit/>
          </a:bodyPr>
          <a:lstStyle/>
          <a:p>
            <a:pPr marL="925830" lvl="1" indent="-742950" algn="l">
              <a:buFont typeface="+mj-lt"/>
              <a:buAutoNum type="arabicPeriod" startAt="6"/>
            </a:pPr>
            <a:r>
              <a:rPr lang="en-US" sz="3200" b="1" dirty="0">
                <a:solidFill>
                  <a:srgbClr val="7030A0"/>
                </a:solidFill>
                <a:cs typeface="Calibri"/>
              </a:rPr>
              <a:t>Technical preparation</a:t>
            </a:r>
          </a:p>
          <a:p>
            <a:pPr marL="182880" lvl="1" algn="l">
              <a:lnSpc>
                <a:spcPct val="100000"/>
              </a:lnSpc>
            </a:pPr>
            <a:r>
              <a:rPr lang="en-NZ" dirty="0">
                <a:solidFill>
                  <a:srgbClr val="232B2D"/>
                </a:solidFill>
                <a:cs typeface="Calibri"/>
              </a:rPr>
              <a:t>	Make sure your school has suitable infrastructure.</a:t>
            </a:r>
          </a:p>
          <a:p>
            <a:pPr marL="1440180" lvl="3" indent="-342900" algn="l">
              <a:lnSpc>
                <a:spcPct val="100000"/>
              </a:lnSpc>
              <a:buFont typeface="Wingdings" panose="05000000000000000000" pitchFamily="2" charset="2"/>
              <a:buChar char="Ø"/>
            </a:pPr>
            <a:r>
              <a:rPr lang="en-US" sz="2000" dirty="0">
                <a:solidFill>
                  <a:srgbClr val="232B2D"/>
                </a:solidFill>
                <a:cs typeface="Calibri"/>
              </a:rPr>
              <a:t>Get your IT support to </a:t>
            </a:r>
            <a:r>
              <a:rPr lang="en-US" sz="2000" dirty="0">
                <a:solidFill>
                  <a:srgbClr val="232B2D"/>
                </a:solidFill>
                <a:cs typeface="Calibri"/>
                <a:hlinkClick r:id="rId3"/>
              </a:rPr>
              <a:t>check your school’s technology</a:t>
            </a:r>
            <a:endParaRPr lang="en-US" sz="2000" dirty="0">
              <a:solidFill>
                <a:srgbClr val="232B2D"/>
              </a:solidFill>
              <a:cs typeface="Calibri"/>
            </a:endParaRPr>
          </a:p>
          <a:p>
            <a:pPr marL="1440180" lvl="3" indent="-342900" algn="l">
              <a:lnSpc>
                <a:spcPct val="100000"/>
              </a:lnSpc>
              <a:buFont typeface="Wingdings" panose="05000000000000000000" pitchFamily="2" charset="2"/>
              <a:buChar char="Ø"/>
            </a:pPr>
            <a:r>
              <a:rPr lang="en-US" sz="2000" dirty="0">
                <a:solidFill>
                  <a:srgbClr val="232B2D"/>
                </a:solidFill>
                <a:cs typeface="Calibri"/>
              </a:rPr>
              <a:t>Suitable rooming – large venues are fine if you have suitable staff and organization. A separate room(s) for students with SAC works well. Note that students don’t have to do the assessment at the same time. The same day for Writing is the preference though.</a:t>
            </a:r>
          </a:p>
          <a:p>
            <a:pPr marL="1440180" lvl="3" indent="-342900" algn="l">
              <a:lnSpc>
                <a:spcPct val="100000"/>
              </a:lnSpc>
              <a:buFont typeface="Wingdings" panose="05000000000000000000" pitchFamily="2" charset="2"/>
              <a:buChar char="Ø"/>
            </a:pPr>
            <a:r>
              <a:rPr lang="en-US" sz="2000" dirty="0">
                <a:solidFill>
                  <a:srgbClr val="232B2D"/>
                </a:solidFill>
                <a:cs typeface="Calibri"/>
              </a:rPr>
              <a:t>Check school </a:t>
            </a:r>
            <a:r>
              <a:rPr lang="en-US" sz="2000" dirty="0">
                <a:solidFill>
                  <a:srgbClr val="232B2D"/>
                </a:solidFill>
                <a:cs typeface="Calibri"/>
                <a:hlinkClick r:id="rId4"/>
              </a:rPr>
              <a:t>device suitability</a:t>
            </a:r>
            <a:endParaRPr lang="en-US" sz="2000" dirty="0">
              <a:solidFill>
                <a:srgbClr val="232B2D"/>
              </a:solidFill>
              <a:cs typeface="Calibri"/>
            </a:endParaRPr>
          </a:p>
          <a:p>
            <a:pPr marL="640080" lvl="2" algn="l"/>
            <a:r>
              <a:rPr lang="en-US" sz="2000" dirty="0">
                <a:solidFill>
                  <a:srgbClr val="232B2D"/>
                </a:solidFill>
                <a:cs typeface="Calibri"/>
              </a:rPr>
              <a:t>	</a:t>
            </a:r>
            <a:endParaRPr lang="en-US" sz="1600" dirty="0">
              <a:solidFill>
                <a:srgbClr val="232B2D"/>
              </a:solidFill>
              <a:cs typeface="Calibri"/>
            </a:endParaRPr>
          </a:p>
          <a:p>
            <a:pPr marL="182880" lvl="1" algn="l"/>
            <a:endParaRPr lang="en-US" sz="1600" dirty="0">
              <a:solidFill>
                <a:srgbClr val="232B2D"/>
              </a:solidFill>
              <a:cs typeface="Calibri"/>
            </a:endParaRPr>
          </a:p>
        </p:txBody>
      </p:sp>
      <p:pic>
        <p:nvPicPr>
          <p:cNvPr id="5" name="Picture 7">
            <a:extLst>
              <a:ext uri="{FF2B5EF4-FFF2-40B4-BE49-F238E27FC236}">
                <a16:creationId xmlns:a16="http://schemas.microsoft.com/office/drawing/2014/main" id="{BCD9D14D-2C7B-8020-7507-5593E13AF024}"/>
              </a:ext>
            </a:extLst>
          </p:cNvPr>
          <p:cNvPicPr>
            <a:picLocks noChangeAspect="1"/>
          </p:cNvPicPr>
          <p:nvPr/>
        </p:nvPicPr>
        <p:blipFill>
          <a:blip r:embed="rId5"/>
          <a:stretch>
            <a:fillRect/>
          </a:stretch>
        </p:blipFill>
        <p:spPr>
          <a:xfrm>
            <a:off x="5809672" y="441464"/>
            <a:ext cx="5872017" cy="987435"/>
          </a:xfrm>
          <a:prstGeom prst="rect">
            <a:avLst/>
          </a:prstGeom>
        </p:spPr>
      </p:pic>
      <p:sp>
        <p:nvSpPr>
          <p:cNvPr id="8" name="Footer Placeholder 7">
            <a:extLst>
              <a:ext uri="{FF2B5EF4-FFF2-40B4-BE49-F238E27FC236}">
                <a16:creationId xmlns:a16="http://schemas.microsoft.com/office/drawing/2014/main" id="{60217972-6DAC-97BB-8297-7D8EED83ECE6}"/>
              </a:ext>
            </a:extLst>
          </p:cNvPr>
          <p:cNvSpPr>
            <a:spLocks noGrp="1"/>
          </p:cNvSpPr>
          <p:nvPr>
            <p:ph type="ftr" sz="quarter" idx="11"/>
          </p:nvPr>
        </p:nvSpPr>
        <p:spPr/>
        <p:txBody>
          <a:bodyPr/>
          <a:lstStyle/>
          <a:p>
            <a:r>
              <a:rPr lang="en-NZ"/>
              <a:t>Preparing for LIT NUM | TRM TP</a:t>
            </a:r>
            <a:endParaRPr lang="en-US" dirty="0"/>
          </a:p>
        </p:txBody>
      </p:sp>
      <p:sp>
        <p:nvSpPr>
          <p:cNvPr id="9" name="Slide Number Placeholder 8">
            <a:extLst>
              <a:ext uri="{FF2B5EF4-FFF2-40B4-BE49-F238E27FC236}">
                <a16:creationId xmlns:a16="http://schemas.microsoft.com/office/drawing/2014/main" id="{7A56DB8F-046F-6D66-40C9-410F2ED16473}"/>
              </a:ext>
            </a:extLst>
          </p:cNvPr>
          <p:cNvSpPr>
            <a:spLocks noGrp="1"/>
          </p:cNvSpPr>
          <p:nvPr>
            <p:ph type="sldNum" sz="quarter" idx="12"/>
          </p:nvPr>
        </p:nvSpPr>
        <p:spPr/>
        <p:txBody>
          <a:bodyPr/>
          <a:lstStyle/>
          <a:p>
            <a:fld id="{48F63A3B-78C7-47BE-AE5E-E10140E04643}" type="slidenum">
              <a:rPr lang="en-US" smtClean="0"/>
              <a:t>17</a:t>
            </a:fld>
            <a:endParaRPr lang="en-US" dirty="0"/>
          </a:p>
        </p:txBody>
      </p:sp>
      <p:sp>
        <p:nvSpPr>
          <p:cNvPr id="2" name="TextBox 1">
            <a:extLst>
              <a:ext uri="{FF2B5EF4-FFF2-40B4-BE49-F238E27FC236}">
                <a16:creationId xmlns:a16="http://schemas.microsoft.com/office/drawing/2014/main" id="{130A8CA9-C720-9AAA-28A5-A9C2FB80C962}"/>
              </a:ext>
            </a:extLst>
          </p:cNvPr>
          <p:cNvSpPr txBox="1"/>
          <p:nvPr/>
        </p:nvSpPr>
        <p:spPr>
          <a:xfrm>
            <a:off x="2269431" y="3784167"/>
            <a:ext cx="5460480" cy="2431435"/>
          </a:xfrm>
          <a:prstGeom prst="rect">
            <a:avLst/>
          </a:prstGeom>
          <a:solidFill>
            <a:srgbClr val="FFC000"/>
          </a:solidFill>
          <a:ln>
            <a:noFill/>
          </a:ln>
        </p:spPr>
        <p:txBody>
          <a:bodyPr wrap="square" rtlCol="0">
            <a:spAutoFit/>
          </a:bodyPr>
          <a:lstStyle/>
          <a:p>
            <a:pPr marL="182880" lvl="1"/>
            <a:r>
              <a:rPr lang="en-US" sz="1900" b="1" dirty="0">
                <a:solidFill>
                  <a:srgbClr val="232B2D"/>
                </a:solidFill>
                <a:cs typeface="Calibri"/>
              </a:rPr>
              <a:t>On the day of the assessment</a:t>
            </a:r>
            <a:r>
              <a:rPr lang="en-US" sz="1900" dirty="0">
                <a:solidFill>
                  <a:srgbClr val="232B2D"/>
                </a:solidFill>
                <a:cs typeface="Calibri"/>
              </a:rPr>
              <a:t>:</a:t>
            </a:r>
          </a:p>
          <a:p>
            <a:pPr marL="525780" lvl="1" indent="-342900">
              <a:buFont typeface="Wingdings" panose="05000000000000000000" pitchFamily="2" charset="2"/>
              <a:buChar char="v"/>
            </a:pPr>
            <a:r>
              <a:rPr lang="en-NZ" sz="1900" dirty="0">
                <a:solidFill>
                  <a:srgbClr val="232B2D"/>
                </a:solidFill>
                <a:cs typeface="Calibri"/>
              </a:rPr>
              <a:t>students access assessments via the link on the NZQA website </a:t>
            </a:r>
            <a:r>
              <a:rPr lang="en-NZ" sz="1900" b="1" dirty="0">
                <a:solidFill>
                  <a:srgbClr val="232B2D"/>
                </a:solidFill>
                <a:cs typeface="Calibri"/>
              </a:rPr>
              <a:t>NOT via their MyNZQA account</a:t>
            </a:r>
            <a:endParaRPr lang="en-NZ" sz="1900" dirty="0">
              <a:solidFill>
                <a:srgbClr val="232B2D"/>
              </a:solidFill>
              <a:cs typeface="Calibri"/>
            </a:endParaRPr>
          </a:p>
          <a:p>
            <a:pPr marL="525780" lvl="1" indent="-342900">
              <a:buFont typeface="Wingdings" panose="05000000000000000000" pitchFamily="2" charset="2"/>
              <a:buChar char="v"/>
            </a:pPr>
            <a:r>
              <a:rPr lang="en-NZ" sz="1900" dirty="0">
                <a:solidFill>
                  <a:srgbClr val="232B2D"/>
                </a:solidFill>
                <a:cs typeface="Calibri"/>
              </a:rPr>
              <a:t>scroll down the Login page and click on the </a:t>
            </a:r>
            <a:r>
              <a:rPr lang="en-NZ" sz="1900" dirty="0">
                <a:cs typeface="Calibri"/>
              </a:rPr>
              <a:t>white</a:t>
            </a:r>
            <a:r>
              <a:rPr lang="en-NZ" sz="1900" dirty="0">
                <a:solidFill>
                  <a:srgbClr val="232B2D"/>
                </a:solidFill>
                <a:cs typeface="Calibri"/>
              </a:rPr>
              <a:t> ‘</a:t>
            </a:r>
            <a:r>
              <a:rPr lang="en-NZ" sz="1900" dirty="0">
                <a:solidFill>
                  <a:srgbClr val="232B2D"/>
                </a:solidFill>
                <a:highlight>
                  <a:srgbClr val="E9EBF5"/>
                </a:highlight>
                <a:cs typeface="Calibri"/>
              </a:rPr>
              <a:t>Student log in</a:t>
            </a:r>
            <a:r>
              <a:rPr lang="en-NZ" sz="1900" dirty="0">
                <a:solidFill>
                  <a:srgbClr val="232B2D"/>
                </a:solidFill>
                <a:cs typeface="Calibri"/>
              </a:rPr>
              <a:t>’ button and use their NZQA login credentials</a:t>
            </a:r>
            <a:endParaRPr lang="en-US" sz="1900" u="sng" dirty="0">
              <a:solidFill>
                <a:srgbClr val="232B2D"/>
              </a:solidFill>
              <a:cs typeface="Calibri"/>
            </a:endParaRPr>
          </a:p>
          <a:p>
            <a:pPr marL="525780" lvl="1" indent="-342900">
              <a:buFont typeface="Wingdings" panose="05000000000000000000" pitchFamily="2" charset="2"/>
              <a:buChar char="v"/>
            </a:pPr>
            <a:r>
              <a:rPr lang="en-US" sz="1900" dirty="0">
                <a:solidFill>
                  <a:srgbClr val="232B2D"/>
                </a:solidFill>
                <a:cs typeface="Calibri"/>
              </a:rPr>
              <a:t>make sure devices are fully charged and </a:t>
            </a:r>
            <a:r>
              <a:rPr lang="en-NZ" sz="1900" dirty="0">
                <a:solidFill>
                  <a:srgbClr val="232B2D"/>
                </a:solidFill>
                <a:cs typeface="Calibri"/>
              </a:rPr>
              <a:t>have notifications, updates and screensaver disabled</a:t>
            </a:r>
          </a:p>
        </p:txBody>
      </p:sp>
      <p:pic>
        <p:nvPicPr>
          <p:cNvPr id="10" name="Picture 9">
            <a:extLst>
              <a:ext uri="{FF2B5EF4-FFF2-40B4-BE49-F238E27FC236}">
                <a16:creationId xmlns:a16="http://schemas.microsoft.com/office/drawing/2014/main" id="{603BB4C8-35A0-0C6A-50E9-67E63EC357CA}"/>
              </a:ext>
            </a:extLst>
          </p:cNvPr>
          <p:cNvPicPr>
            <a:picLocks noChangeAspect="1"/>
          </p:cNvPicPr>
          <p:nvPr/>
        </p:nvPicPr>
        <p:blipFill>
          <a:blip r:embed="rId6"/>
          <a:stretch>
            <a:fillRect/>
          </a:stretch>
        </p:blipFill>
        <p:spPr>
          <a:xfrm>
            <a:off x="473265" y="4412908"/>
            <a:ext cx="1479514" cy="1802694"/>
          </a:xfrm>
          <a:prstGeom prst="rect">
            <a:avLst/>
          </a:prstGeom>
        </p:spPr>
      </p:pic>
      <p:pic>
        <p:nvPicPr>
          <p:cNvPr id="14" name="Picture 13">
            <a:extLst>
              <a:ext uri="{FF2B5EF4-FFF2-40B4-BE49-F238E27FC236}">
                <a16:creationId xmlns:a16="http://schemas.microsoft.com/office/drawing/2014/main" id="{A09C54E8-300C-42BB-E427-61ED0C10C950}"/>
              </a:ext>
            </a:extLst>
          </p:cNvPr>
          <p:cNvPicPr>
            <a:picLocks noChangeAspect="1"/>
          </p:cNvPicPr>
          <p:nvPr/>
        </p:nvPicPr>
        <p:blipFill>
          <a:blip r:embed="rId7"/>
          <a:stretch>
            <a:fillRect/>
          </a:stretch>
        </p:blipFill>
        <p:spPr>
          <a:xfrm>
            <a:off x="8109731" y="5223260"/>
            <a:ext cx="3726365" cy="1442212"/>
          </a:xfrm>
          <a:prstGeom prst="rect">
            <a:avLst/>
          </a:prstGeom>
          <a:ln w="15875">
            <a:solidFill>
              <a:srgbClr val="003A41"/>
            </a:solidFill>
          </a:ln>
        </p:spPr>
      </p:pic>
      <p:sp>
        <p:nvSpPr>
          <p:cNvPr id="15" name="TextBox 14">
            <a:extLst>
              <a:ext uri="{FF2B5EF4-FFF2-40B4-BE49-F238E27FC236}">
                <a16:creationId xmlns:a16="http://schemas.microsoft.com/office/drawing/2014/main" id="{7C15F805-8C06-E8D0-4295-A498B317443A}"/>
              </a:ext>
            </a:extLst>
          </p:cNvPr>
          <p:cNvSpPr txBox="1"/>
          <p:nvPr/>
        </p:nvSpPr>
        <p:spPr>
          <a:xfrm>
            <a:off x="8109731" y="3191935"/>
            <a:ext cx="3726000" cy="2031325"/>
          </a:xfrm>
          <a:prstGeom prst="rect">
            <a:avLst/>
          </a:prstGeom>
          <a:noFill/>
          <a:ln w="19050">
            <a:solidFill>
              <a:srgbClr val="003A41"/>
            </a:solidFill>
          </a:ln>
        </p:spPr>
        <p:txBody>
          <a:bodyPr wrap="square" rtlCol="0">
            <a:spAutoFit/>
          </a:bodyPr>
          <a:lstStyle/>
          <a:p>
            <a:r>
              <a:rPr lang="en-NZ" i="1" dirty="0">
                <a:solidFill>
                  <a:srgbClr val="003A41"/>
                </a:solidFill>
              </a:rPr>
              <a:t>The online assessment link works if:</a:t>
            </a:r>
          </a:p>
          <a:p>
            <a:pPr marL="285750" indent="-285750">
              <a:buFont typeface="Wingdings" panose="05000000000000000000" pitchFamily="2" charset="2"/>
              <a:buChar char="ü"/>
            </a:pPr>
            <a:r>
              <a:rPr lang="en-NZ" i="1" dirty="0">
                <a:solidFill>
                  <a:srgbClr val="003A41"/>
                </a:solidFill>
              </a:rPr>
              <a:t>an assessment is available</a:t>
            </a:r>
          </a:p>
          <a:p>
            <a:pPr marL="285750" indent="-285750">
              <a:buFont typeface="Wingdings" panose="05000000000000000000" pitchFamily="2" charset="2"/>
              <a:buChar char="ü"/>
            </a:pPr>
            <a:r>
              <a:rPr lang="en-NZ" i="1" dirty="0">
                <a:solidFill>
                  <a:srgbClr val="003A41"/>
                </a:solidFill>
              </a:rPr>
              <a:t>the student has a MyNZQA learner account</a:t>
            </a:r>
          </a:p>
          <a:p>
            <a:pPr marL="285750" indent="-285750">
              <a:buFont typeface="Wingdings" panose="05000000000000000000" pitchFamily="2" charset="2"/>
              <a:buChar char="ü"/>
            </a:pPr>
            <a:r>
              <a:rPr lang="en-NZ" i="1" dirty="0">
                <a:solidFill>
                  <a:srgbClr val="003A41"/>
                </a:solidFill>
              </a:rPr>
              <a:t>the student has been entered into the correct standard, method and opportunity</a:t>
            </a:r>
          </a:p>
        </p:txBody>
      </p:sp>
    </p:spTree>
    <p:extLst>
      <p:ext uri="{BB962C8B-B14F-4D97-AF65-F5344CB8AC3E}">
        <p14:creationId xmlns:p14="http://schemas.microsoft.com/office/powerpoint/2010/main" val="3761350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3" name="Subtitle 2">
            <a:extLst>
              <a:ext uri="{FF2B5EF4-FFF2-40B4-BE49-F238E27FC236}">
                <a16:creationId xmlns:a16="http://schemas.microsoft.com/office/drawing/2014/main" id="{A5C15ABD-80D5-F884-7B1D-CA7A6113774B}"/>
              </a:ext>
            </a:extLst>
          </p:cNvPr>
          <p:cNvSpPr>
            <a:spLocks noGrp="1"/>
          </p:cNvSpPr>
          <p:nvPr>
            <p:ph type="subTitle" idx="1"/>
          </p:nvPr>
        </p:nvSpPr>
        <p:spPr>
          <a:xfrm>
            <a:off x="148567" y="830807"/>
            <a:ext cx="8826100" cy="3756885"/>
          </a:xfrm>
        </p:spPr>
        <p:txBody>
          <a:bodyPr vert="horz" lIns="91440" tIns="45720" rIns="91440" bIns="45720" rtlCol="0" anchor="t">
            <a:noAutofit/>
          </a:bodyPr>
          <a:lstStyle/>
          <a:p>
            <a:pPr marL="925830" lvl="1" indent="-742950" algn="l">
              <a:buFont typeface="+mj-lt"/>
              <a:buAutoNum type="arabicPeriod" startAt="7"/>
            </a:pPr>
            <a:r>
              <a:rPr lang="en-US" sz="3200" b="1" dirty="0">
                <a:solidFill>
                  <a:srgbClr val="7030A0"/>
                </a:solidFill>
                <a:cs typeface="Calibri"/>
              </a:rPr>
              <a:t>Contingency plans</a:t>
            </a:r>
          </a:p>
          <a:p>
            <a:pPr marL="182880" lvl="1" algn="l"/>
            <a:r>
              <a:rPr lang="en-NZ" dirty="0">
                <a:solidFill>
                  <a:srgbClr val="232B2D"/>
                </a:solidFill>
                <a:cs typeface="Calibri"/>
              </a:rPr>
              <a:t>	Have plans in place in case unexpected events happen.</a:t>
            </a:r>
            <a:endParaRPr lang="en-NZ" sz="1000" dirty="0">
              <a:solidFill>
                <a:srgbClr val="232B2D"/>
              </a:solidFill>
              <a:cs typeface="Calibri"/>
            </a:endParaRPr>
          </a:p>
          <a:p>
            <a:pPr marL="182880" lvl="1" algn="l"/>
            <a:endParaRPr lang="en-NZ" sz="1000" dirty="0">
              <a:solidFill>
                <a:srgbClr val="232B2D"/>
              </a:solidFill>
              <a:cs typeface="Calibri"/>
            </a:endParaRPr>
          </a:p>
          <a:p>
            <a:pPr marL="1440180" lvl="3" indent="-342900" algn="l">
              <a:buFont typeface="Wingdings" panose="05000000000000000000" pitchFamily="2" charset="2"/>
              <a:buChar char="q"/>
            </a:pPr>
            <a:r>
              <a:rPr lang="en-US" sz="2000" dirty="0">
                <a:solidFill>
                  <a:srgbClr val="232B2D"/>
                </a:solidFill>
                <a:cs typeface="Calibri"/>
              </a:rPr>
              <a:t>Ensure that your </a:t>
            </a:r>
            <a:r>
              <a:rPr lang="en-US" sz="2000" b="1" dirty="0">
                <a:solidFill>
                  <a:srgbClr val="232B2D"/>
                </a:solidFill>
                <a:cs typeface="Calibri"/>
              </a:rPr>
              <a:t>ICT support </a:t>
            </a:r>
            <a:r>
              <a:rPr lang="en-US" sz="2000" dirty="0">
                <a:solidFill>
                  <a:srgbClr val="232B2D"/>
                </a:solidFill>
                <a:cs typeface="Calibri"/>
              </a:rPr>
              <a:t>is available</a:t>
            </a:r>
          </a:p>
          <a:p>
            <a:pPr marL="1440180" lvl="3" indent="-342900" algn="l">
              <a:buFont typeface="Wingdings" panose="05000000000000000000" pitchFamily="2" charset="2"/>
              <a:buChar char="q"/>
            </a:pPr>
            <a:r>
              <a:rPr lang="en-US" sz="2000" dirty="0">
                <a:solidFill>
                  <a:srgbClr val="232B2D"/>
                </a:solidFill>
                <a:cs typeface="Calibri"/>
              </a:rPr>
              <a:t>Be organised:</a:t>
            </a:r>
          </a:p>
          <a:p>
            <a:pPr marL="1897380" lvl="4" indent="-342900" algn="l">
              <a:buFont typeface="Wingdings" panose="05000000000000000000" pitchFamily="2" charset="2"/>
              <a:buChar char="ü"/>
            </a:pPr>
            <a:r>
              <a:rPr lang="en-US" sz="2000" dirty="0">
                <a:solidFill>
                  <a:srgbClr val="232B2D"/>
                </a:solidFill>
                <a:cs typeface="Calibri"/>
              </a:rPr>
              <a:t>Administrator ready to </a:t>
            </a:r>
            <a:r>
              <a:rPr lang="en-US" sz="2000" b="1" dirty="0">
                <a:solidFill>
                  <a:srgbClr val="232B2D"/>
                </a:solidFill>
                <a:cs typeface="Calibri"/>
              </a:rPr>
              <a:t>unlock</a:t>
            </a:r>
            <a:r>
              <a:rPr lang="en-US" sz="2000" dirty="0">
                <a:solidFill>
                  <a:srgbClr val="232B2D"/>
                </a:solidFill>
                <a:cs typeface="Calibri"/>
              </a:rPr>
              <a:t> </a:t>
            </a:r>
            <a:r>
              <a:rPr lang="en-US" sz="2000" b="1" dirty="0">
                <a:solidFill>
                  <a:srgbClr val="232B2D"/>
                </a:solidFill>
                <a:cs typeface="Calibri"/>
              </a:rPr>
              <a:t>assessment</a:t>
            </a:r>
          </a:p>
          <a:p>
            <a:pPr marL="1897380" lvl="4" indent="-342900" algn="l">
              <a:buFont typeface="Wingdings" panose="05000000000000000000" pitchFamily="2" charset="2"/>
              <a:buChar char="ü"/>
            </a:pPr>
            <a:r>
              <a:rPr lang="en-US" sz="2000" b="1" dirty="0">
                <a:solidFill>
                  <a:srgbClr val="232B2D"/>
                </a:solidFill>
                <a:cs typeface="Calibri"/>
              </a:rPr>
              <a:t>Access Codes </a:t>
            </a:r>
            <a:r>
              <a:rPr lang="en-US" sz="2000" dirty="0">
                <a:solidFill>
                  <a:srgbClr val="232B2D"/>
                </a:solidFill>
                <a:cs typeface="Calibri"/>
              </a:rPr>
              <a:t>ready</a:t>
            </a:r>
          </a:p>
          <a:p>
            <a:pPr marL="1897380" lvl="4" indent="-342900" algn="l">
              <a:buFont typeface="Wingdings" panose="05000000000000000000" pitchFamily="2" charset="2"/>
              <a:buChar char="ü"/>
            </a:pPr>
            <a:r>
              <a:rPr lang="en-US" sz="2000" dirty="0">
                <a:solidFill>
                  <a:srgbClr val="232B2D"/>
                </a:solidFill>
                <a:cs typeface="Calibri"/>
              </a:rPr>
              <a:t>Staff to help with student login issues (password reset if they know the email address used for their account OR use the backup URL and verification codes if they don’t)</a:t>
            </a:r>
          </a:p>
          <a:p>
            <a:pPr marL="1897380" lvl="4" indent="-342900" algn="l">
              <a:buFont typeface="Wingdings" panose="05000000000000000000" pitchFamily="2" charset="2"/>
              <a:buChar char="ü"/>
            </a:pPr>
            <a:r>
              <a:rPr lang="en-US" sz="2000" dirty="0">
                <a:solidFill>
                  <a:srgbClr val="232B2D"/>
                </a:solidFill>
                <a:cs typeface="Calibri"/>
              </a:rPr>
              <a:t>Have paper copies of the </a:t>
            </a:r>
            <a:r>
              <a:rPr lang="en-US" sz="2000" b="1" dirty="0">
                <a:solidFill>
                  <a:srgbClr val="232B2D"/>
                </a:solidFill>
                <a:cs typeface="Calibri"/>
              </a:rPr>
              <a:t>AM Job Aids </a:t>
            </a:r>
            <a:r>
              <a:rPr lang="en-US" sz="2000" dirty="0">
                <a:solidFill>
                  <a:srgbClr val="232B2D"/>
                </a:solidFill>
                <a:cs typeface="Calibri"/>
              </a:rPr>
              <a:t>and the </a:t>
            </a:r>
            <a:r>
              <a:rPr lang="en-US" sz="2000" b="1" dirty="0">
                <a:solidFill>
                  <a:srgbClr val="232B2D"/>
                </a:solidFill>
                <a:cs typeface="Calibri"/>
              </a:rPr>
              <a:t>Quick Start Guide</a:t>
            </a:r>
          </a:p>
          <a:p>
            <a:pPr marL="1897380" lvl="4" indent="-342900" algn="l">
              <a:buFont typeface="Wingdings" panose="05000000000000000000" pitchFamily="2" charset="2"/>
              <a:buChar char="ü"/>
            </a:pPr>
            <a:endParaRPr lang="en-US" sz="2000" dirty="0">
              <a:solidFill>
                <a:srgbClr val="232B2D"/>
              </a:solidFill>
              <a:cs typeface="Calibri"/>
            </a:endParaRPr>
          </a:p>
          <a:p>
            <a:pPr marL="1097280" lvl="3" algn="l"/>
            <a:endParaRPr lang="en-US" sz="2000" dirty="0">
              <a:solidFill>
                <a:srgbClr val="232B2D"/>
              </a:solidFill>
              <a:cs typeface="Calibri"/>
            </a:endParaRPr>
          </a:p>
          <a:p>
            <a:pPr marL="640080" lvl="2" algn="l"/>
            <a:r>
              <a:rPr lang="en-US" sz="2000" dirty="0">
                <a:solidFill>
                  <a:srgbClr val="232B2D"/>
                </a:solidFill>
                <a:cs typeface="Calibri"/>
              </a:rPr>
              <a:t>	</a:t>
            </a:r>
            <a:endParaRPr lang="en-US" sz="1600" dirty="0">
              <a:solidFill>
                <a:srgbClr val="232B2D"/>
              </a:solidFill>
              <a:cs typeface="Calibri"/>
            </a:endParaRPr>
          </a:p>
          <a:p>
            <a:pPr marL="182880" lvl="1" algn="l"/>
            <a:endParaRPr lang="en-US" sz="1600" dirty="0">
              <a:solidFill>
                <a:srgbClr val="232B2D"/>
              </a:solidFill>
              <a:cs typeface="Calibri"/>
            </a:endParaRPr>
          </a:p>
        </p:txBody>
      </p:sp>
      <p:pic>
        <p:nvPicPr>
          <p:cNvPr id="5" name="Picture 7">
            <a:extLst>
              <a:ext uri="{FF2B5EF4-FFF2-40B4-BE49-F238E27FC236}">
                <a16:creationId xmlns:a16="http://schemas.microsoft.com/office/drawing/2014/main" id="{BCD9D14D-2C7B-8020-7507-5593E13AF024}"/>
              </a:ext>
            </a:extLst>
          </p:cNvPr>
          <p:cNvPicPr>
            <a:picLocks noChangeAspect="1"/>
          </p:cNvPicPr>
          <p:nvPr/>
        </p:nvPicPr>
        <p:blipFill>
          <a:blip r:embed="rId2"/>
          <a:stretch>
            <a:fillRect/>
          </a:stretch>
        </p:blipFill>
        <p:spPr>
          <a:xfrm>
            <a:off x="5809672" y="441464"/>
            <a:ext cx="5872017" cy="987435"/>
          </a:xfrm>
          <a:prstGeom prst="rect">
            <a:avLst/>
          </a:prstGeom>
        </p:spPr>
      </p:pic>
      <p:sp>
        <p:nvSpPr>
          <p:cNvPr id="8" name="Footer Placeholder 7">
            <a:extLst>
              <a:ext uri="{FF2B5EF4-FFF2-40B4-BE49-F238E27FC236}">
                <a16:creationId xmlns:a16="http://schemas.microsoft.com/office/drawing/2014/main" id="{60217972-6DAC-97BB-8297-7D8EED83ECE6}"/>
              </a:ext>
            </a:extLst>
          </p:cNvPr>
          <p:cNvSpPr>
            <a:spLocks noGrp="1"/>
          </p:cNvSpPr>
          <p:nvPr>
            <p:ph type="ftr" sz="quarter" idx="11"/>
          </p:nvPr>
        </p:nvSpPr>
        <p:spPr/>
        <p:txBody>
          <a:bodyPr/>
          <a:lstStyle/>
          <a:p>
            <a:r>
              <a:rPr lang="en-NZ"/>
              <a:t>Preparing for LIT NUM | TRM TP</a:t>
            </a:r>
            <a:endParaRPr lang="en-US" dirty="0"/>
          </a:p>
        </p:txBody>
      </p:sp>
      <p:sp>
        <p:nvSpPr>
          <p:cNvPr id="9" name="Slide Number Placeholder 8">
            <a:extLst>
              <a:ext uri="{FF2B5EF4-FFF2-40B4-BE49-F238E27FC236}">
                <a16:creationId xmlns:a16="http://schemas.microsoft.com/office/drawing/2014/main" id="{7A56DB8F-046F-6D66-40C9-410F2ED16473}"/>
              </a:ext>
            </a:extLst>
          </p:cNvPr>
          <p:cNvSpPr>
            <a:spLocks noGrp="1"/>
          </p:cNvSpPr>
          <p:nvPr>
            <p:ph type="sldNum" sz="quarter" idx="12"/>
          </p:nvPr>
        </p:nvSpPr>
        <p:spPr/>
        <p:txBody>
          <a:bodyPr/>
          <a:lstStyle/>
          <a:p>
            <a:fld id="{48F63A3B-78C7-47BE-AE5E-E10140E04643}" type="slidenum">
              <a:rPr lang="en-US" smtClean="0"/>
              <a:t>18</a:t>
            </a:fld>
            <a:endParaRPr lang="en-US" dirty="0"/>
          </a:p>
        </p:txBody>
      </p:sp>
      <p:sp>
        <p:nvSpPr>
          <p:cNvPr id="4" name="Subtitle 2">
            <a:extLst>
              <a:ext uri="{FF2B5EF4-FFF2-40B4-BE49-F238E27FC236}">
                <a16:creationId xmlns:a16="http://schemas.microsoft.com/office/drawing/2014/main" id="{E9F174EA-C1A8-EC5D-2124-E7BEAACA439F}"/>
              </a:ext>
            </a:extLst>
          </p:cNvPr>
          <p:cNvSpPr txBox="1">
            <a:spLocks/>
          </p:cNvSpPr>
          <p:nvPr/>
        </p:nvSpPr>
        <p:spPr>
          <a:xfrm>
            <a:off x="148567" y="4505425"/>
            <a:ext cx="11533122" cy="1994457"/>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440180" lvl="3" indent="-342900" algn="l">
              <a:buFont typeface="Wingdings" panose="05000000000000000000" pitchFamily="2" charset="2"/>
              <a:buChar char="q"/>
            </a:pPr>
            <a:r>
              <a:rPr lang="en-US" sz="2000" dirty="0">
                <a:solidFill>
                  <a:srgbClr val="232B2D"/>
                </a:solidFill>
                <a:cs typeface="Calibri"/>
              </a:rPr>
              <a:t>Have some fully charged </a:t>
            </a:r>
            <a:r>
              <a:rPr lang="en-US" sz="2000" b="1" dirty="0">
                <a:solidFill>
                  <a:srgbClr val="232B2D"/>
                </a:solidFill>
                <a:cs typeface="Calibri"/>
              </a:rPr>
              <a:t>spare devices </a:t>
            </a:r>
            <a:r>
              <a:rPr lang="en-US" sz="2000" dirty="0">
                <a:solidFill>
                  <a:srgbClr val="232B2D"/>
                </a:solidFill>
                <a:cs typeface="Calibri"/>
              </a:rPr>
              <a:t>available</a:t>
            </a:r>
          </a:p>
          <a:p>
            <a:pPr marL="1440180" lvl="3" indent="-342900" algn="l">
              <a:buFont typeface="Wingdings" panose="05000000000000000000" pitchFamily="2" charset="2"/>
              <a:buChar char="q"/>
            </a:pPr>
            <a:r>
              <a:rPr lang="en-US" sz="2000" dirty="0">
                <a:solidFill>
                  <a:srgbClr val="232B2D"/>
                </a:solidFill>
                <a:cs typeface="Calibri"/>
              </a:rPr>
              <a:t>In addition to paper copies for </a:t>
            </a:r>
            <a:r>
              <a:rPr lang="en-US" sz="2000" b="1" dirty="0">
                <a:solidFill>
                  <a:srgbClr val="232B2D"/>
                </a:solidFill>
                <a:cs typeface="Calibri"/>
              </a:rPr>
              <a:t>SAC students</a:t>
            </a:r>
            <a:r>
              <a:rPr lang="en-US" sz="2000" dirty="0">
                <a:solidFill>
                  <a:srgbClr val="232B2D"/>
                </a:solidFill>
                <a:cs typeface="Calibri"/>
              </a:rPr>
              <a:t>, have some more copies for low numbers of possible disruptions. PDF downloads available 3:30pm the day before via Provider login.</a:t>
            </a:r>
          </a:p>
          <a:p>
            <a:pPr marL="1440180" lvl="3" indent="-342900" algn="l">
              <a:buFont typeface="Wingdings" panose="05000000000000000000" pitchFamily="2" charset="2"/>
              <a:buChar char="q"/>
            </a:pPr>
            <a:r>
              <a:rPr lang="en-US" sz="2000" dirty="0">
                <a:solidFill>
                  <a:srgbClr val="232B2D"/>
                </a:solidFill>
                <a:cs typeface="Calibri"/>
              </a:rPr>
              <a:t>Consider what to do if there was a large-scale disruption, e.g. power outage - delay till later in the day or reschedule to another day</a:t>
            </a:r>
          </a:p>
          <a:p>
            <a:pPr marL="1440180" lvl="3" indent="-342900" algn="l">
              <a:buFont typeface="Wingdings" panose="05000000000000000000" pitchFamily="2" charset="2"/>
              <a:buChar char="q"/>
            </a:pPr>
            <a:r>
              <a:rPr lang="en-US" sz="2000" dirty="0">
                <a:solidFill>
                  <a:srgbClr val="232B2D"/>
                </a:solidFill>
                <a:cs typeface="Calibri"/>
              </a:rPr>
              <a:t>For help, contact your SRM or NZQA Contact Centre priority LIT NUM TRM TP line </a:t>
            </a:r>
            <a:r>
              <a:rPr lang="en-US" sz="2000" b="1" dirty="0">
                <a:solidFill>
                  <a:srgbClr val="232B2D"/>
                </a:solidFill>
                <a:cs typeface="Calibri"/>
              </a:rPr>
              <a:t>0800 222 230 </a:t>
            </a:r>
            <a:endParaRPr lang="en-US" sz="2000" dirty="0">
              <a:solidFill>
                <a:srgbClr val="232B2D"/>
              </a:solidFill>
              <a:cs typeface="Calibri"/>
            </a:endParaRPr>
          </a:p>
          <a:p>
            <a:pPr marL="1097280" lvl="3" algn="l"/>
            <a:endParaRPr lang="en-US" sz="2000" dirty="0">
              <a:solidFill>
                <a:srgbClr val="232B2D"/>
              </a:solidFill>
              <a:cs typeface="Calibri"/>
            </a:endParaRPr>
          </a:p>
          <a:p>
            <a:pPr marL="640080" lvl="2" algn="l"/>
            <a:r>
              <a:rPr lang="en-US" sz="2000" dirty="0">
                <a:solidFill>
                  <a:srgbClr val="232B2D"/>
                </a:solidFill>
                <a:cs typeface="Calibri"/>
              </a:rPr>
              <a:t>	</a:t>
            </a:r>
            <a:endParaRPr lang="en-US" sz="1600" dirty="0">
              <a:solidFill>
                <a:srgbClr val="232B2D"/>
              </a:solidFill>
              <a:cs typeface="Calibri"/>
            </a:endParaRPr>
          </a:p>
          <a:p>
            <a:pPr marL="182880" lvl="1" algn="l"/>
            <a:endParaRPr lang="en-US" sz="1600" dirty="0">
              <a:solidFill>
                <a:srgbClr val="232B2D"/>
              </a:solidFill>
              <a:cs typeface="Calibri"/>
            </a:endParaRPr>
          </a:p>
        </p:txBody>
      </p:sp>
      <p:pic>
        <p:nvPicPr>
          <p:cNvPr id="11" name="Picture 10">
            <a:extLst>
              <a:ext uri="{FF2B5EF4-FFF2-40B4-BE49-F238E27FC236}">
                <a16:creationId xmlns:a16="http://schemas.microsoft.com/office/drawing/2014/main" id="{01F55D5E-978F-B1E3-3244-6DE8703B98E8}"/>
              </a:ext>
            </a:extLst>
          </p:cNvPr>
          <p:cNvPicPr>
            <a:picLocks noChangeAspect="1"/>
          </p:cNvPicPr>
          <p:nvPr/>
        </p:nvPicPr>
        <p:blipFill>
          <a:blip r:embed="rId3"/>
          <a:stretch>
            <a:fillRect/>
          </a:stretch>
        </p:blipFill>
        <p:spPr>
          <a:xfrm>
            <a:off x="9400183" y="1246918"/>
            <a:ext cx="1522020" cy="3448540"/>
          </a:xfrm>
          <a:prstGeom prst="rect">
            <a:avLst/>
          </a:prstGeom>
        </p:spPr>
      </p:pic>
    </p:spTree>
    <p:extLst>
      <p:ext uri="{BB962C8B-B14F-4D97-AF65-F5344CB8AC3E}">
        <p14:creationId xmlns:p14="http://schemas.microsoft.com/office/powerpoint/2010/main" val="3398603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pic>
        <p:nvPicPr>
          <p:cNvPr id="5" name="Picture 7">
            <a:extLst>
              <a:ext uri="{FF2B5EF4-FFF2-40B4-BE49-F238E27FC236}">
                <a16:creationId xmlns:a16="http://schemas.microsoft.com/office/drawing/2014/main" id="{BCD9D14D-2C7B-8020-7507-5593E13AF024}"/>
              </a:ext>
            </a:extLst>
          </p:cNvPr>
          <p:cNvPicPr>
            <a:picLocks noChangeAspect="1"/>
          </p:cNvPicPr>
          <p:nvPr/>
        </p:nvPicPr>
        <p:blipFill>
          <a:blip r:embed="rId2"/>
          <a:stretch>
            <a:fillRect/>
          </a:stretch>
        </p:blipFill>
        <p:spPr>
          <a:xfrm>
            <a:off x="5809672" y="441464"/>
            <a:ext cx="5872017" cy="987435"/>
          </a:xfrm>
          <a:prstGeom prst="rect">
            <a:avLst/>
          </a:prstGeom>
        </p:spPr>
      </p:pic>
      <p:graphicFrame>
        <p:nvGraphicFramePr>
          <p:cNvPr id="2" name="Table 3">
            <a:extLst>
              <a:ext uri="{FF2B5EF4-FFF2-40B4-BE49-F238E27FC236}">
                <a16:creationId xmlns:a16="http://schemas.microsoft.com/office/drawing/2014/main" id="{531A19B7-088C-5FBB-4E84-5BF0FF1F4919}"/>
              </a:ext>
            </a:extLst>
          </p:cNvPr>
          <p:cNvGraphicFramePr>
            <a:graphicFrameLocks noGrp="1"/>
          </p:cNvGraphicFramePr>
          <p:nvPr>
            <p:extLst>
              <p:ext uri="{D42A27DB-BD31-4B8C-83A1-F6EECF244321}">
                <p14:modId xmlns:p14="http://schemas.microsoft.com/office/powerpoint/2010/main" val="3684501946"/>
              </p:ext>
            </p:extLst>
          </p:nvPr>
        </p:nvGraphicFramePr>
        <p:xfrm>
          <a:off x="406139" y="2219627"/>
          <a:ext cx="11376674" cy="3935052"/>
        </p:xfrm>
        <a:graphic>
          <a:graphicData uri="http://schemas.openxmlformats.org/drawingml/2006/table">
            <a:tbl>
              <a:tblPr firstRow="1" bandRow="1">
                <a:tableStyleId>{5C22544A-7EE6-4342-B048-85BDC9FD1C3A}</a:tableStyleId>
              </a:tblPr>
              <a:tblGrid>
                <a:gridCol w="1603359">
                  <a:extLst>
                    <a:ext uri="{9D8B030D-6E8A-4147-A177-3AD203B41FA5}">
                      <a16:colId xmlns:a16="http://schemas.microsoft.com/office/drawing/2014/main" val="1719121079"/>
                    </a:ext>
                  </a:extLst>
                </a:gridCol>
                <a:gridCol w="2156665">
                  <a:extLst>
                    <a:ext uri="{9D8B030D-6E8A-4147-A177-3AD203B41FA5}">
                      <a16:colId xmlns:a16="http://schemas.microsoft.com/office/drawing/2014/main" val="1067602662"/>
                    </a:ext>
                  </a:extLst>
                </a:gridCol>
                <a:gridCol w="1376624">
                  <a:extLst>
                    <a:ext uri="{9D8B030D-6E8A-4147-A177-3AD203B41FA5}">
                      <a16:colId xmlns:a16="http://schemas.microsoft.com/office/drawing/2014/main" val="503326688"/>
                    </a:ext>
                  </a:extLst>
                </a:gridCol>
                <a:gridCol w="2269836">
                  <a:extLst>
                    <a:ext uri="{9D8B030D-6E8A-4147-A177-3AD203B41FA5}">
                      <a16:colId xmlns:a16="http://schemas.microsoft.com/office/drawing/2014/main" val="618296545"/>
                    </a:ext>
                  </a:extLst>
                </a:gridCol>
                <a:gridCol w="2020810">
                  <a:extLst>
                    <a:ext uri="{9D8B030D-6E8A-4147-A177-3AD203B41FA5}">
                      <a16:colId xmlns:a16="http://schemas.microsoft.com/office/drawing/2014/main" val="62512541"/>
                    </a:ext>
                  </a:extLst>
                </a:gridCol>
                <a:gridCol w="1949380">
                  <a:extLst>
                    <a:ext uri="{9D8B030D-6E8A-4147-A177-3AD203B41FA5}">
                      <a16:colId xmlns:a16="http://schemas.microsoft.com/office/drawing/2014/main" val="2927160256"/>
                    </a:ext>
                  </a:extLst>
                </a:gridCol>
              </a:tblGrid>
              <a:tr h="939149">
                <a:tc>
                  <a:txBody>
                    <a:bodyPr/>
                    <a:lstStyle/>
                    <a:p>
                      <a:r>
                        <a:rPr lang="en-US" dirty="0"/>
                        <a:t>Unit Standard</a:t>
                      </a:r>
                    </a:p>
                  </a:txBody>
                  <a:tcPr anchor="ctr"/>
                </a:tc>
                <a:tc>
                  <a:txBody>
                    <a:bodyPr/>
                    <a:lstStyle/>
                    <a:p>
                      <a:r>
                        <a:rPr lang="en-US" dirty="0"/>
                        <a:t>Title</a:t>
                      </a:r>
                    </a:p>
                  </a:txBody>
                  <a:tcPr anchor="ctr"/>
                </a:tc>
                <a:tc>
                  <a:txBody>
                    <a:bodyPr/>
                    <a:lstStyle/>
                    <a:p>
                      <a:r>
                        <a:rPr lang="en-US" dirty="0"/>
                        <a:t>Assessment Session Code</a:t>
                      </a:r>
                    </a:p>
                  </a:txBody>
                  <a:tcPr anchor="ctr"/>
                </a:tc>
                <a:tc>
                  <a:txBody>
                    <a:bodyPr/>
                    <a:lstStyle/>
                    <a:p>
                      <a:pPr algn="ctr"/>
                      <a:r>
                        <a:rPr lang="en-US" dirty="0"/>
                        <a:t>Assessment</a:t>
                      </a:r>
                    </a:p>
                    <a:p>
                      <a:pPr algn="ctr"/>
                      <a:r>
                        <a:rPr lang="en-US" dirty="0"/>
                        <a:t>Opportunity One (AO1) </a:t>
                      </a:r>
                    </a:p>
                  </a:txBody>
                  <a:tcPr anchor="ctr"/>
                </a:tc>
                <a:tc>
                  <a:txBody>
                    <a:bodyPr/>
                    <a:lstStyle/>
                    <a:p>
                      <a:pPr algn="ctr"/>
                      <a:r>
                        <a:rPr lang="en-US" dirty="0"/>
                        <a:t>Assessment </a:t>
                      </a:r>
                    </a:p>
                    <a:p>
                      <a:pPr algn="ctr"/>
                      <a:r>
                        <a:rPr lang="en-US" dirty="0"/>
                        <a:t>Opportunity Two (AO2)</a:t>
                      </a:r>
                    </a:p>
                  </a:txBody>
                  <a:tcPr anchor="ctr"/>
                </a:tc>
                <a:tc>
                  <a:txBody>
                    <a:bodyPr/>
                    <a:lstStyle/>
                    <a:p>
                      <a:pPr algn="ctr"/>
                      <a:r>
                        <a:rPr lang="en-US" dirty="0"/>
                        <a:t>Assessment </a:t>
                      </a:r>
                    </a:p>
                    <a:p>
                      <a:pPr algn="ctr"/>
                      <a:r>
                        <a:rPr lang="en-US" dirty="0"/>
                        <a:t>Opportunity Three (AO3)</a:t>
                      </a:r>
                    </a:p>
                  </a:txBody>
                  <a:tcPr anchor="ctr"/>
                </a:tc>
                <a:extLst>
                  <a:ext uri="{0D108BD9-81ED-4DB2-BD59-A6C34878D82A}">
                    <a16:rowId xmlns:a16="http://schemas.microsoft.com/office/drawing/2014/main" val="374143057"/>
                  </a:ext>
                </a:extLst>
              </a:tr>
              <a:tr h="517472">
                <a:tc>
                  <a:txBody>
                    <a:bodyPr/>
                    <a:lstStyle/>
                    <a:p>
                      <a:pPr lvl="0">
                        <a:buNone/>
                      </a:pPr>
                      <a:r>
                        <a:rPr lang="en-US" sz="1800" b="0" i="0" u="none" strike="noStrike" noProof="0" dirty="0">
                          <a:solidFill>
                            <a:schemeClr val="tx1"/>
                          </a:solidFill>
                          <a:latin typeface="Calibri"/>
                          <a:hlinkClick r:id="rId3"/>
                        </a:rPr>
                        <a:t>US 32403 v2</a:t>
                      </a:r>
                      <a:endParaRPr lang="en-US" i="0" dirty="0">
                        <a:solidFill>
                          <a:schemeClr val="tx1"/>
                        </a:solidFill>
                      </a:endParaRPr>
                    </a:p>
                  </a:txBody>
                  <a:tcPr>
                    <a:solidFill>
                      <a:srgbClr val="CFD5EA"/>
                    </a:solidFill>
                  </a:tcPr>
                </a:tc>
                <a:tc>
                  <a:txBody>
                    <a:bodyPr/>
                    <a:lstStyle/>
                    <a:p>
                      <a:pPr lvl="0">
                        <a:buNone/>
                      </a:pPr>
                      <a:r>
                        <a:rPr lang="en-US" sz="1800" b="0" i="0" u="none" strike="noStrike" noProof="0" dirty="0">
                          <a:solidFill>
                            <a:schemeClr val="tx1"/>
                          </a:solidFill>
                          <a:latin typeface="Calibri"/>
                        </a:rPr>
                        <a:t>Literacy - Reading</a:t>
                      </a:r>
                      <a:endParaRPr lang="en-US" i="0" dirty="0">
                        <a:solidFill>
                          <a:schemeClr val="tx1"/>
                        </a:solidFill>
                      </a:endParaRPr>
                    </a:p>
                  </a:txBody>
                  <a:tcPr>
                    <a:solidFill>
                      <a:srgbClr val="CFD5EA"/>
                    </a:solidFill>
                  </a:tcPr>
                </a:tc>
                <a:tc>
                  <a:txBody>
                    <a:bodyPr/>
                    <a:lstStyle/>
                    <a:p>
                      <a:r>
                        <a:rPr lang="en-US" i="0" dirty="0">
                          <a:solidFill>
                            <a:schemeClr val="tx1"/>
                          </a:solidFill>
                        </a:rPr>
                        <a:t>LITR</a:t>
                      </a:r>
                    </a:p>
                  </a:txBody>
                  <a:tcPr>
                    <a:solidFill>
                      <a:srgbClr val="CFD5EA"/>
                    </a:solidFill>
                  </a:tcPr>
                </a:tc>
                <a:tc rowSpan="3">
                  <a:txBody>
                    <a:bodyPr/>
                    <a:lstStyle/>
                    <a:p>
                      <a:pPr lvl="0" algn="ctr">
                        <a:buNone/>
                      </a:pPr>
                      <a:r>
                        <a:rPr lang="en-US" sz="3000" b="1" i="0" u="none" strike="noStrike" noProof="0" dirty="0">
                          <a:solidFill>
                            <a:schemeClr val="tx1"/>
                          </a:solidFill>
                          <a:latin typeface="Calibri"/>
                        </a:rPr>
                        <a:t>20</a:t>
                      </a:r>
                      <a:r>
                        <a:rPr lang="en-US" sz="3000" b="1" i="0" u="none" strike="noStrike" baseline="30000" noProof="0" dirty="0">
                          <a:solidFill>
                            <a:schemeClr val="tx1"/>
                          </a:solidFill>
                          <a:latin typeface="Calibri"/>
                        </a:rPr>
                        <a:t>th</a:t>
                      </a:r>
                      <a:r>
                        <a:rPr lang="en-US" sz="3000" b="1" i="0" u="none" strike="noStrike" noProof="0" dirty="0">
                          <a:solidFill>
                            <a:schemeClr val="tx1"/>
                          </a:solidFill>
                          <a:latin typeface="Calibri"/>
                        </a:rPr>
                        <a:t>-31</a:t>
                      </a:r>
                      <a:r>
                        <a:rPr lang="en-US" sz="3000" b="1" i="0" u="none" strike="noStrike" baseline="30000" noProof="0" dirty="0">
                          <a:solidFill>
                            <a:schemeClr val="tx1"/>
                          </a:solidFill>
                          <a:latin typeface="Calibri"/>
                        </a:rPr>
                        <a:t>st</a:t>
                      </a:r>
                      <a:r>
                        <a:rPr lang="en-US" sz="3000" b="1" i="0" u="none" strike="noStrike" noProof="0" dirty="0">
                          <a:solidFill>
                            <a:schemeClr val="tx1"/>
                          </a:solidFill>
                          <a:latin typeface="Calibri"/>
                        </a:rPr>
                        <a:t> MAY</a:t>
                      </a:r>
                    </a:p>
                    <a:p>
                      <a:pPr lvl="0" algn="ctr">
                        <a:buNone/>
                      </a:pPr>
                      <a:r>
                        <a:rPr lang="en-US" sz="3000" b="0" i="0" u="none" strike="noStrike" noProof="0" dirty="0">
                          <a:solidFill>
                            <a:schemeClr val="tx1"/>
                          </a:solidFill>
                          <a:latin typeface="Calibri"/>
                        </a:rPr>
                        <a:t>T2 Wk 4-5</a:t>
                      </a:r>
                    </a:p>
                  </a:txBody>
                  <a:tcPr anchor="ctr"/>
                </a:tc>
                <a:tc rowSpan="6">
                  <a:txBody>
                    <a:bodyPr/>
                    <a:lstStyle/>
                    <a:p>
                      <a:pPr lvl="0" algn="ctr">
                        <a:lnSpc>
                          <a:spcPct val="100000"/>
                        </a:lnSpc>
                        <a:spcBef>
                          <a:spcPts val="0"/>
                        </a:spcBef>
                        <a:spcAft>
                          <a:spcPts val="0"/>
                        </a:spcAft>
                        <a:buNone/>
                      </a:pPr>
                      <a:r>
                        <a:rPr lang="en-US" sz="4400" b="1" i="0" u="none" strike="noStrike" noProof="0" dirty="0">
                          <a:solidFill>
                            <a:schemeClr val="tx1"/>
                          </a:solidFill>
                          <a:latin typeface="Calibri"/>
                        </a:rPr>
                        <a:t>9</a:t>
                      </a:r>
                      <a:r>
                        <a:rPr lang="en-US" sz="4400" b="1" i="0" u="none" strike="noStrike" baseline="30000" noProof="0" dirty="0">
                          <a:solidFill>
                            <a:schemeClr val="tx1"/>
                          </a:solidFill>
                          <a:latin typeface="Calibri"/>
                        </a:rPr>
                        <a:t>th</a:t>
                      </a:r>
                      <a:r>
                        <a:rPr lang="en-US" sz="4400" b="1" i="0" u="none" strike="noStrike" noProof="0" dirty="0">
                          <a:solidFill>
                            <a:schemeClr val="tx1"/>
                          </a:solidFill>
                          <a:latin typeface="Calibri"/>
                        </a:rPr>
                        <a:t>-20</a:t>
                      </a:r>
                      <a:r>
                        <a:rPr lang="en-US" sz="4400" b="1" i="0" u="none" strike="noStrike" baseline="30000" noProof="0" dirty="0">
                          <a:solidFill>
                            <a:schemeClr val="tx1"/>
                          </a:solidFill>
                          <a:latin typeface="Calibri"/>
                        </a:rPr>
                        <a:t>th</a:t>
                      </a:r>
                      <a:r>
                        <a:rPr lang="en-US" sz="4400" b="1" i="0" u="none" strike="noStrike" noProof="0" dirty="0">
                          <a:solidFill>
                            <a:schemeClr val="tx1"/>
                          </a:solidFill>
                          <a:latin typeface="Calibri"/>
                        </a:rPr>
                        <a:t> SEPT. </a:t>
                      </a:r>
                      <a:r>
                        <a:rPr lang="en-US" sz="4400" b="0" i="0" u="none" strike="noStrike" noProof="0" dirty="0">
                          <a:solidFill>
                            <a:schemeClr val="tx1"/>
                          </a:solidFill>
                          <a:latin typeface="Calibri"/>
                        </a:rPr>
                        <a:t>T3 Wk 8-9</a:t>
                      </a:r>
                    </a:p>
                  </a:txBody>
                  <a:tcPr anchor="ctr">
                    <a:solidFill>
                      <a:schemeClr val="bg1"/>
                    </a:solidFill>
                  </a:tcPr>
                </a:tc>
                <a:tc rowSpan="3">
                  <a:txBody>
                    <a:bodyPr/>
                    <a:lstStyle/>
                    <a:p>
                      <a:pPr lvl="0" algn="ctr">
                        <a:lnSpc>
                          <a:spcPct val="100000"/>
                        </a:lnSpc>
                        <a:spcBef>
                          <a:spcPts val="0"/>
                        </a:spcBef>
                        <a:spcAft>
                          <a:spcPts val="0"/>
                        </a:spcAft>
                        <a:buNone/>
                      </a:pPr>
                      <a:endParaRPr lang="en-US" sz="4400" b="1" i="0" u="none" strike="noStrike" noProof="0" dirty="0">
                        <a:solidFill>
                          <a:schemeClr val="tx1"/>
                        </a:solidFill>
                        <a:latin typeface="Calibri"/>
                      </a:endParaRPr>
                    </a:p>
                  </a:txBody>
                  <a:tcPr anchor="ctr">
                    <a:solidFill>
                      <a:schemeClr val="accent1"/>
                    </a:solidFill>
                  </a:tcPr>
                </a:tc>
                <a:extLst>
                  <a:ext uri="{0D108BD9-81ED-4DB2-BD59-A6C34878D82A}">
                    <a16:rowId xmlns:a16="http://schemas.microsoft.com/office/drawing/2014/main" val="3010260885"/>
                  </a:ext>
                </a:extLst>
              </a:tr>
              <a:tr h="485300">
                <a:tc>
                  <a:txBody>
                    <a:bodyPr/>
                    <a:lstStyle/>
                    <a:p>
                      <a:pPr lvl="0">
                        <a:buNone/>
                      </a:pPr>
                      <a:r>
                        <a:rPr lang="en-US" sz="1800" b="0" i="0" u="none" strike="noStrike" noProof="0" dirty="0">
                          <a:solidFill>
                            <a:schemeClr val="tx1"/>
                          </a:solidFill>
                          <a:latin typeface="Calibri"/>
                          <a:hlinkClick r:id="rId4"/>
                        </a:rPr>
                        <a:t>US 32405 v3</a:t>
                      </a:r>
                      <a:endParaRPr lang="en-US" i="0" dirty="0">
                        <a:solidFill>
                          <a:schemeClr val="tx1"/>
                        </a:solidFill>
                      </a:endParaRPr>
                    </a:p>
                  </a:txBody>
                  <a:tcPr>
                    <a:solidFill>
                      <a:srgbClr val="CFD5EA"/>
                    </a:solidFill>
                  </a:tcPr>
                </a:tc>
                <a:tc>
                  <a:txBody>
                    <a:bodyPr/>
                    <a:lstStyle/>
                    <a:p>
                      <a:pPr lvl="0">
                        <a:buNone/>
                      </a:pPr>
                      <a:r>
                        <a:rPr lang="en-US" sz="1800" b="0" i="0" u="none" strike="noStrike" noProof="0" dirty="0">
                          <a:solidFill>
                            <a:schemeClr val="tx1"/>
                          </a:solidFill>
                          <a:latin typeface="Calibri"/>
                        </a:rPr>
                        <a:t>Literacy - Writing</a:t>
                      </a:r>
                      <a:endParaRPr lang="en-US" i="0" dirty="0">
                        <a:solidFill>
                          <a:schemeClr val="tx1"/>
                        </a:solidFill>
                      </a:endParaRPr>
                    </a:p>
                  </a:txBody>
                  <a:tcPr>
                    <a:solidFill>
                      <a:srgbClr val="CFD5EA"/>
                    </a:solidFill>
                  </a:tcPr>
                </a:tc>
                <a:tc>
                  <a:txBody>
                    <a:bodyPr/>
                    <a:lstStyle/>
                    <a:p>
                      <a:r>
                        <a:rPr lang="en-US" i="0" dirty="0">
                          <a:solidFill>
                            <a:schemeClr val="tx1"/>
                          </a:solidFill>
                        </a:rPr>
                        <a:t>LITW</a:t>
                      </a:r>
                    </a:p>
                  </a:txBody>
                  <a:tcPr>
                    <a:solidFill>
                      <a:srgbClr val="CFD5EA"/>
                    </a:solidFill>
                  </a:tcPr>
                </a:tc>
                <a:tc vMerge="1">
                  <a:txBody>
                    <a:bodyPr/>
                    <a:lstStyle/>
                    <a:p>
                      <a:pPr lvl="0" algn="ctr">
                        <a:buNone/>
                      </a:pPr>
                      <a:r>
                        <a:rPr lang="en-US" sz="2200" b="0" i="0" u="none" strike="noStrike" noProof="0" dirty="0">
                          <a:solidFill>
                            <a:srgbClr val="7030A0"/>
                          </a:solidFill>
                          <a:latin typeface="Calibri"/>
                        </a:rPr>
                        <a:t>20-31 MAY | T2 Wk 4-5</a:t>
                      </a:r>
                      <a:endParaRPr lang="en-US" sz="2200" b="0" i="0" dirty="0">
                        <a:solidFill>
                          <a:srgbClr val="7030A0"/>
                        </a:solidFill>
                      </a:endParaRPr>
                    </a:p>
                  </a:txBody>
                  <a:tcPr/>
                </a:tc>
                <a:tc vMerge="1">
                  <a:txBody>
                    <a:bodyPr/>
                    <a:lstStyle/>
                    <a:p>
                      <a:pPr lvl="0" algn="ctr">
                        <a:lnSpc>
                          <a:spcPct val="100000"/>
                        </a:lnSpc>
                        <a:spcBef>
                          <a:spcPts val="0"/>
                        </a:spcBef>
                        <a:spcAft>
                          <a:spcPts val="0"/>
                        </a:spcAft>
                        <a:buNone/>
                      </a:pPr>
                      <a:r>
                        <a:rPr lang="en-US" sz="2200" b="0" i="0" u="none" strike="noStrike" noProof="0" dirty="0">
                          <a:solidFill>
                            <a:srgbClr val="7030A0"/>
                          </a:solidFill>
                          <a:latin typeface="Calibri"/>
                        </a:rPr>
                        <a:t>9-20 SEPT. | T3 Wk 8-9</a:t>
                      </a:r>
                    </a:p>
                  </a:txBody>
                  <a:tcPr/>
                </a:tc>
                <a:tc vMerge="1">
                  <a:txBody>
                    <a:bodyPr/>
                    <a:lstStyle/>
                    <a:p>
                      <a:endParaRPr lang="en-NZ"/>
                    </a:p>
                  </a:txBody>
                  <a:tcPr/>
                </a:tc>
                <a:extLst>
                  <a:ext uri="{0D108BD9-81ED-4DB2-BD59-A6C34878D82A}">
                    <a16:rowId xmlns:a16="http://schemas.microsoft.com/office/drawing/2014/main" val="2010172463"/>
                  </a:ext>
                </a:extLst>
              </a:tr>
              <a:tr h="462634">
                <a:tc>
                  <a:txBody>
                    <a:bodyPr/>
                    <a:lstStyle/>
                    <a:p>
                      <a:pPr lvl="0">
                        <a:buNone/>
                      </a:pPr>
                      <a:r>
                        <a:rPr lang="en-US" sz="1800" b="0" i="0" u="none" strike="noStrike" noProof="0" dirty="0">
                          <a:solidFill>
                            <a:schemeClr val="tx1"/>
                          </a:solidFill>
                          <a:latin typeface="Calibri"/>
                          <a:hlinkClick r:id="rId5"/>
                        </a:rPr>
                        <a:t>US 32406 v3</a:t>
                      </a:r>
                      <a:endParaRPr lang="en-US" i="0" dirty="0">
                        <a:solidFill>
                          <a:schemeClr val="tx1"/>
                        </a:solidFill>
                      </a:endParaRPr>
                    </a:p>
                  </a:txBody>
                  <a:tcPr/>
                </a:tc>
                <a:tc>
                  <a:txBody>
                    <a:bodyPr/>
                    <a:lstStyle/>
                    <a:p>
                      <a:pPr lvl="0">
                        <a:buNone/>
                      </a:pPr>
                      <a:r>
                        <a:rPr lang="en-US" sz="1800" b="0" i="0" u="none" strike="noStrike" noProof="0" dirty="0">
                          <a:solidFill>
                            <a:schemeClr val="tx1"/>
                          </a:solidFill>
                          <a:latin typeface="Calibri"/>
                        </a:rPr>
                        <a:t>Numeracy</a:t>
                      </a:r>
                      <a:endParaRPr lang="en-US" i="0" dirty="0">
                        <a:solidFill>
                          <a:schemeClr val="tx1"/>
                        </a:solidFill>
                      </a:endParaRPr>
                    </a:p>
                  </a:txBody>
                  <a:tcPr/>
                </a:tc>
                <a:tc>
                  <a:txBody>
                    <a:bodyPr/>
                    <a:lstStyle/>
                    <a:p>
                      <a:r>
                        <a:rPr lang="en-US" i="0" dirty="0">
                          <a:solidFill>
                            <a:schemeClr val="tx1"/>
                          </a:solidFill>
                        </a:rPr>
                        <a:t>NUME</a:t>
                      </a:r>
                    </a:p>
                  </a:txBody>
                  <a:tcPr/>
                </a:tc>
                <a:tc vMerge="1">
                  <a:txBody>
                    <a:bodyPr/>
                    <a:lstStyle/>
                    <a:p>
                      <a:pPr lvl="0" algn="ctr">
                        <a:buNone/>
                      </a:pPr>
                      <a:r>
                        <a:rPr lang="en-US" sz="2200" b="0" i="0" u="none" strike="noStrike" noProof="0" dirty="0">
                          <a:solidFill>
                            <a:srgbClr val="7030A0"/>
                          </a:solidFill>
                          <a:latin typeface="Calibri"/>
                        </a:rPr>
                        <a:t>20-31 MAY | T2 Wk 4-5</a:t>
                      </a:r>
                      <a:endParaRPr lang="en-US" sz="2200" b="0" i="0" dirty="0">
                        <a:solidFill>
                          <a:srgbClr val="7030A0"/>
                        </a:solidFill>
                      </a:endParaRPr>
                    </a:p>
                  </a:txBody>
                  <a:tcPr/>
                </a:tc>
                <a:tc vMerge="1">
                  <a:txBody>
                    <a:bodyPr/>
                    <a:lstStyle/>
                    <a:p>
                      <a:pPr lvl="0" algn="ctr">
                        <a:lnSpc>
                          <a:spcPct val="100000"/>
                        </a:lnSpc>
                        <a:spcBef>
                          <a:spcPts val="0"/>
                        </a:spcBef>
                        <a:spcAft>
                          <a:spcPts val="0"/>
                        </a:spcAft>
                        <a:buNone/>
                      </a:pPr>
                      <a:r>
                        <a:rPr lang="en-US" sz="2200" b="0" i="0" u="none" strike="noStrike" noProof="0" dirty="0">
                          <a:solidFill>
                            <a:srgbClr val="7030A0"/>
                          </a:solidFill>
                          <a:latin typeface="Calibri"/>
                        </a:rPr>
                        <a:t>9-20 SEPT. | T3 Wk 8-9</a:t>
                      </a:r>
                    </a:p>
                  </a:txBody>
                  <a:tcPr/>
                </a:tc>
                <a:tc vMerge="1">
                  <a:txBody>
                    <a:bodyPr/>
                    <a:lstStyle/>
                    <a:p>
                      <a:endParaRPr lang="en-NZ"/>
                    </a:p>
                  </a:txBody>
                  <a:tcPr/>
                </a:tc>
                <a:extLst>
                  <a:ext uri="{0D108BD9-81ED-4DB2-BD59-A6C34878D82A}">
                    <a16:rowId xmlns:a16="http://schemas.microsoft.com/office/drawing/2014/main" val="1533996588"/>
                  </a:ext>
                </a:extLst>
              </a:tr>
              <a:tr h="497433">
                <a:tc>
                  <a:txBody>
                    <a:bodyPr/>
                    <a:lstStyle/>
                    <a:p>
                      <a:pPr lvl="0">
                        <a:buNone/>
                      </a:pPr>
                      <a:r>
                        <a:rPr lang="en-US" sz="1800" b="0" i="0" u="none" strike="noStrike" noProof="0" dirty="0">
                          <a:solidFill>
                            <a:srgbClr val="7030A0"/>
                          </a:solidFill>
                          <a:latin typeface="Calibri"/>
                          <a:hlinkClick r:id="rId6"/>
                        </a:rPr>
                        <a:t>US 32413 v1</a:t>
                      </a:r>
                      <a:endParaRPr lang="en-US" i="0" dirty="0">
                        <a:solidFill>
                          <a:srgbClr val="7030A0"/>
                        </a:solidFill>
                      </a:endParaRPr>
                    </a:p>
                  </a:txBody>
                  <a:tcPr>
                    <a:solidFill>
                      <a:srgbClr val="E9EBF5"/>
                    </a:solidFill>
                  </a:tcPr>
                </a:tc>
                <a:tc>
                  <a:txBody>
                    <a:bodyPr/>
                    <a:lstStyle/>
                    <a:p>
                      <a:pPr lvl="0">
                        <a:buNone/>
                      </a:pPr>
                      <a:r>
                        <a:rPr lang="en-US" sz="1800" b="0" i="0" u="none" strike="noStrike" noProof="0" dirty="0">
                          <a:solidFill>
                            <a:srgbClr val="7030A0"/>
                          </a:solidFill>
                          <a:latin typeface="+mn-lt"/>
                        </a:rPr>
                        <a:t>Te Reo Torohū</a:t>
                      </a:r>
                      <a:endParaRPr lang="en-US" i="0" dirty="0">
                        <a:solidFill>
                          <a:srgbClr val="7030A0"/>
                        </a:solidFill>
                      </a:endParaRPr>
                    </a:p>
                  </a:txBody>
                  <a:tcPr>
                    <a:solidFill>
                      <a:srgbClr val="E9EBF5"/>
                    </a:solidFill>
                  </a:tcPr>
                </a:tc>
                <a:tc>
                  <a:txBody>
                    <a:bodyPr/>
                    <a:lstStyle/>
                    <a:p>
                      <a:r>
                        <a:rPr lang="en-US" i="0" dirty="0">
                          <a:solidFill>
                            <a:srgbClr val="7030A0"/>
                          </a:solidFill>
                        </a:rPr>
                        <a:t>MATT</a:t>
                      </a:r>
                    </a:p>
                  </a:txBody>
                  <a:tcPr>
                    <a:solidFill>
                      <a:srgbClr val="E9EBF5"/>
                    </a:solidFill>
                  </a:tcPr>
                </a:tc>
                <a:tc rowSpan="3">
                  <a:txBody>
                    <a:bodyPr/>
                    <a:lstStyle/>
                    <a:p>
                      <a:pPr algn="ctr"/>
                      <a:r>
                        <a:rPr lang="en-US" sz="3000" b="1" i="0" dirty="0">
                          <a:solidFill>
                            <a:srgbClr val="7030A0"/>
                          </a:solidFill>
                        </a:rPr>
                        <a:t>10</a:t>
                      </a:r>
                      <a:r>
                        <a:rPr lang="en-US" sz="3000" b="1" i="0" baseline="30000" dirty="0">
                          <a:solidFill>
                            <a:srgbClr val="7030A0"/>
                          </a:solidFill>
                        </a:rPr>
                        <a:t>th</a:t>
                      </a:r>
                      <a:r>
                        <a:rPr lang="en-US" sz="3000" b="1" i="0" dirty="0">
                          <a:solidFill>
                            <a:srgbClr val="7030A0"/>
                          </a:solidFill>
                        </a:rPr>
                        <a:t>-21</a:t>
                      </a:r>
                      <a:r>
                        <a:rPr lang="en-US" sz="3000" b="1" i="0" baseline="30000" dirty="0">
                          <a:solidFill>
                            <a:srgbClr val="7030A0"/>
                          </a:solidFill>
                        </a:rPr>
                        <a:t>st</a:t>
                      </a:r>
                      <a:r>
                        <a:rPr lang="en-US" sz="3000" b="1" i="0" dirty="0">
                          <a:solidFill>
                            <a:srgbClr val="7030A0"/>
                          </a:solidFill>
                        </a:rPr>
                        <a:t> JUNE</a:t>
                      </a:r>
                    </a:p>
                    <a:p>
                      <a:pPr algn="ctr"/>
                      <a:r>
                        <a:rPr lang="en-US" sz="3000" i="0" dirty="0">
                          <a:solidFill>
                            <a:srgbClr val="7030A0"/>
                          </a:solidFill>
                        </a:rPr>
                        <a:t>T2 Wk 7-8</a:t>
                      </a:r>
                    </a:p>
                  </a:txBody>
                  <a:tcPr anchor="ctr"/>
                </a:tc>
                <a:tc vMerge="1">
                  <a:txBody>
                    <a:bodyPr/>
                    <a:lstStyle/>
                    <a:p>
                      <a:pPr lvl="0" algn="ctr">
                        <a:lnSpc>
                          <a:spcPct val="100000"/>
                        </a:lnSpc>
                        <a:spcBef>
                          <a:spcPts val="0"/>
                        </a:spcBef>
                        <a:spcAft>
                          <a:spcPts val="0"/>
                        </a:spcAft>
                        <a:buNone/>
                      </a:pPr>
                      <a:r>
                        <a:rPr lang="en-US" sz="2200" b="0" i="0" u="none" strike="noStrike" noProof="0" dirty="0">
                          <a:solidFill>
                            <a:srgbClr val="7030A0"/>
                          </a:solidFill>
                          <a:latin typeface="Calibri"/>
                        </a:rPr>
                        <a:t>9-20 SEPT. | T3 Wk 8-9</a:t>
                      </a:r>
                    </a:p>
                  </a:txBody>
                  <a:tcPr/>
                </a:tc>
                <a:tc rowSpan="3">
                  <a:txBody>
                    <a:bodyPr/>
                    <a:lstStyle/>
                    <a:p>
                      <a:pPr algn="ctr"/>
                      <a:r>
                        <a:rPr lang="en-NZ" sz="1800" dirty="0">
                          <a:solidFill>
                            <a:srgbClr val="7030A0"/>
                          </a:solidFill>
                        </a:rPr>
                        <a:t>Kete manarua </a:t>
                      </a:r>
                    </a:p>
                    <a:p>
                      <a:pPr algn="ctr"/>
                      <a:r>
                        <a:rPr lang="en-NZ" sz="1800" dirty="0">
                          <a:solidFill>
                            <a:srgbClr val="7030A0"/>
                          </a:solidFill>
                        </a:rPr>
                        <a:t>due 30</a:t>
                      </a:r>
                      <a:r>
                        <a:rPr lang="en-NZ" sz="1800" baseline="30000" dirty="0">
                          <a:solidFill>
                            <a:srgbClr val="7030A0"/>
                          </a:solidFill>
                        </a:rPr>
                        <a:t>th</a:t>
                      </a:r>
                      <a:r>
                        <a:rPr lang="en-NZ" sz="1800" dirty="0">
                          <a:solidFill>
                            <a:srgbClr val="7030A0"/>
                          </a:solidFill>
                        </a:rPr>
                        <a:t> OCT.</a:t>
                      </a:r>
                    </a:p>
                  </a:txBody>
                  <a:tcPr anchor="ctr"/>
                </a:tc>
                <a:extLst>
                  <a:ext uri="{0D108BD9-81ED-4DB2-BD59-A6C34878D82A}">
                    <a16:rowId xmlns:a16="http://schemas.microsoft.com/office/drawing/2014/main" val="898843387"/>
                  </a:ext>
                </a:extLst>
              </a:tr>
              <a:tr h="497433">
                <a:tc>
                  <a:txBody>
                    <a:bodyPr/>
                    <a:lstStyle/>
                    <a:p>
                      <a:pPr lvl="0">
                        <a:buNone/>
                      </a:pPr>
                      <a:r>
                        <a:rPr lang="en-US" sz="1800" b="0" i="0" u="none" strike="noStrike" noProof="0" dirty="0">
                          <a:solidFill>
                            <a:srgbClr val="7030A0"/>
                          </a:solidFill>
                          <a:latin typeface="Calibri"/>
                          <a:hlinkClick r:id="rId7"/>
                        </a:rPr>
                        <a:t>US 32415 v1</a:t>
                      </a:r>
                      <a:endParaRPr lang="en-US" i="0" dirty="0">
                        <a:solidFill>
                          <a:srgbClr val="7030A0"/>
                        </a:solidFill>
                      </a:endParaRPr>
                    </a:p>
                  </a:txBody>
                  <a:tcPr>
                    <a:solidFill>
                      <a:srgbClr val="E9EBF5"/>
                    </a:solidFill>
                  </a:tcPr>
                </a:tc>
                <a:tc>
                  <a:txBody>
                    <a:bodyPr/>
                    <a:lstStyle/>
                    <a:p>
                      <a:pPr lvl="0">
                        <a:buNone/>
                      </a:pPr>
                      <a:r>
                        <a:rPr lang="en-US" sz="1800" b="0" i="0" u="none" strike="noStrike" noProof="0" dirty="0">
                          <a:solidFill>
                            <a:srgbClr val="7030A0"/>
                          </a:solidFill>
                          <a:latin typeface="+mn-lt"/>
                        </a:rPr>
                        <a:t>Te Reo Whakaputa</a:t>
                      </a:r>
                      <a:endParaRPr lang="en-US" i="0" dirty="0">
                        <a:solidFill>
                          <a:srgbClr val="7030A0"/>
                        </a:solidFill>
                      </a:endParaRPr>
                    </a:p>
                  </a:txBody>
                  <a:tcPr>
                    <a:solidFill>
                      <a:srgbClr val="E9EBF5"/>
                    </a:solidFill>
                  </a:tcPr>
                </a:tc>
                <a:tc>
                  <a:txBody>
                    <a:bodyPr/>
                    <a:lstStyle/>
                    <a:p>
                      <a:r>
                        <a:rPr lang="en-US" i="0" dirty="0">
                          <a:solidFill>
                            <a:srgbClr val="7030A0"/>
                          </a:solidFill>
                        </a:rPr>
                        <a:t>MATW</a:t>
                      </a:r>
                    </a:p>
                  </a:txBody>
                  <a:tcPr>
                    <a:solidFill>
                      <a:srgbClr val="E9EBF5"/>
                    </a:solidFill>
                  </a:tcPr>
                </a:tc>
                <a:tc vMerge="1">
                  <a:txBody>
                    <a:bodyPr/>
                    <a:lstStyle/>
                    <a:p>
                      <a:endParaRPr lang="en-NZ"/>
                    </a:p>
                  </a:txBody>
                  <a:tcPr/>
                </a:tc>
                <a:tc vMerge="1">
                  <a:txBody>
                    <a:bodyPr/>
                    <a:lstStyle/>
                    <a:p>
                      <a:endParaRPr lang="en-NZ"/>
                    </a:p>
                  </a:txBody>
                  <a:tcPr/>
                </a:tc>
                <a:tc vMerge="1">
                  <a:txBody>
                    <a:bodyPr/>
                    <a:lstStyle/>
                    <a:p>
                      <a:endParaRPr lang="en-NZ"/>
                    </a:p>
                  </a:txBody>
                  <a:tcPr/>
                </a:tc>
                <a:extLst>
                  <a:ext uri="{0D108BD9-81ED-4DB2-BD59-A6C34878D82A}">
                    <a16:rowId xmlns:a16="http://schemas.microsoft.com/office/drawing/2014/main" val="3843960412"/>
                  </a:ext>
                </a:extLst>
              </a:tr>
              <a:tr h="535631">
                <a:tc>
                  <a:txBody>
                    <a:bodyPr/>
                    <a:lstStyle/>
                    <a:p>
                      <a:pPr lvl="0">
                        <a:buNone/>
                      </a:pPr>
                      <a:r>
                        <a:rPr lang="en-US" sz="1800" b="0" i="0" u="none" strike="noStrike" noProof="0" dirty="0">
                          <a:solidFill>
                            <a:srgbClr val="7030A0"/>
                          </a:solidFill>
                          <a:latin typeface="Calibri"/>
                          <a:hlinkClick r:id="rId8"/>
                        </a:rPr>
                        <a:t>US 32412 v2</a:t>
                      </a:r>
                      <a:endParaRPr lang="en-US" i="0" dirty="0">
                        <a:solidFill>
                          <a:srgbClr val="7030A0"/>
                        </a:solidFill>
                      </a:endParaRPr>
                    </a:p>
                  </a:txBody>
                  <a:tcPr/>
                </a:tc>
                <a:tc>
                  <a:txBody>
                    <a:bodyPr/>
                    <a:lstStyle/>
                    <a:p>
                      <a:pPr lvl="0">
                        <a:buNone/>
                      </a:pPr>
                      <a:r>
                        <a:rPr lang="en-US" sz="1800" b="0" i="0" u="none" strike="noStrike" noProof="0" dirty="0">
                          <a:solidFill>
                            <a:srgbClr val="7030A0"/>
                          </a:solidFill>
                          <a:latin typeface="Calibri"/>
                        </a:rPr>
                        <a:t>Pāngarau</a:t>
                      </a:r>
                      <a:endParaRPr lang="en-US" i="0" dirty="0">
                        <a:solidFill>
                          <a:srgbClr val="7030A0"/>
                        </a:solidFill>
                      </a:endParaRPr>
                    </a:p>
                  </a:txBody>
                  <a:tcPr/>
                </a:tc>
                <a:tc>
                  <a:txBody>
                    <a:bodyPr/>
                    <a:lstStyle/>
                    <a:p>
                      <a:r>
                        <a:rPr lang="en-US" i="0" dirty="0">
                          <a:solidFill>
                            <a:srgbClr val="7030A0"/>
                          </a:solidFill>
                        </a:rPr>
                        <a:t>PANG</a:t>
                      </a: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10-21 JUNE | T2 Wk 7-8</a:t>
                      </a:r>
                    </a:p>
                  </a:txBody>
                  <a:tcPr/>
                </a:tc>
                <a:tc vMerge="1">
                  <a:txBody>
                    <a:bodyPr/>
                    <a:lstStyle/>
                    <a:p>
                      <a:pPr lvl="0" algn="ctr">
                        <a:lnSpc>
                          <a:spcPct val="100000"/>
                        </a:lnSpc>
                        <a:spcBef>
                          <a:spcPts val="0"/>
                        </a:spcBef>
                        <a:spcAft>
                          <a:spcPts val="0"/>
                        </a:spcAft>
                        <a:buNone/>
                      </a:pPr>
                      <a:r>
                        <a:rPr lang="en-US" sz="2200" b="0" i="0" u="none" strike="noStrike" noProof="0" dirty="0">
                          <a:solidFill>
                            <a:srgbClr val="7030A0"/>
                          </a:solidFill>
                          <a:latin typeface="Calibri"/>
                        </a:rPr>
                        <a:t>9-20 SEPT. | T3 Wk 8-9</a:t>
                      </a:r>
                    </a:p>
                  </a:txBody>
                  <a:tcPr/>
                </a:tc>
                <a:tc vMerge="1">
                  <a:txBody>
                    <a:bodyPr/>
                    <a:lstStyle/>
                    <a:p>
                      <a:endParaRPr lang="en-NZ"/>
                    </a:p>
                  </a:txBody>
                  <a:tcPr/>
                </a:tc>
                <a:extLst>
                  <a:ext uri="{0D108BD9-81ED-4DB2-BD59-A6C34878D82A}">
                    <a16:rowId xmlns:a16="http://schemas.microsoft.com/office/drawing/2014/main" val="926621791"/>
                  </a:ext>
                </a:extLst>
              </a:tr>
            </a:tbl>
          </a:graphicData>
        </a:graphic>
      </p:graphicFrame>
      <p:sp>
        <p:nvSpPr>
          <p:cNvPr id="9" name="Footer Placeholder 8">
            <a:extLst>
              <a:ext uri="{FF2B5EF4-FFF2-40B4-BE49-F238E27FC236}">
                <a16:creationId xmlns:a16="http://schemas.microsoft.com/office/drawing/2014/main" id="{2D5EB115-39ED-A3E2-905F-B0E4CBD2D188}"/>
              </a:ext>
            </a:extLst>
          </p:cNvPr>
          <p:cNvSpPr>
            <a:spLocks noGrp="1"/>
          </p:cNvSpPr>
          <p:nvPr>
            <p:ph type="ftr" sz="quarter" idx="11"/>
          </p:nvPr>
        </p:nvSpPr>
        <p:spPr/>
        <p:txBody>
          <a:bodyPr/>
          <a:lstStyle/>
          <a:p>
            <a:r>
              <a:rPr lang="en-NZ"/>
              <a:t>Preparing for LIT NUM | TRM TP</a:t>
            </a:r>
            <a:endParaRPr lang="en-US" dirty="0"/>
          </a:p>
        </p:txBody>
      </p:sp>
      <p:sp>
        <p:nvSpPr>
          <p:cNvPr id="10" name="Slide Number Placeholder 9">
            <a:extLst>
              <a:ext uri="{FF2B5EF4-FFF2-40B4-BE49-F238E27FC236}">
                <a16:creationId xmlns:a16="http://schemas.microsoft.com/office/drawing/2014/main" id="{B0B571DE-26D6-4537-506A-B85FAA5A7B4C}"/>
              </a:ext>
            </a:extLst>
          </p:cNvPr>
          <p:cNvSpPr>
            <a:spLocks noGrp="1"/>
          </p:cNvSpPr>
          <p:nvPr>
            <p:ph type="sldNum" sz="quarter" idx="12"/>
          </p:nvPr>
        </p:nvSpPr>
        <p:spPr/>
        <p:txBody>
          <a:bodyPr/>
          <a:lstStyle/>
          <a:p>
            <a:fld id="{48F63A3B-78C7-47BE-AE5E-E10140E04643}" type="slidenum">
              <a:rPr lang="en-US" smtClean="0"/>
              <a:t>2</a:t>
            </a:fld>
            <a:endParaRPr lang="en-US" dirty="0"/>
          </a:p>
        </p:txBody>
      </p:sp>
      <p:sp>
        <p:nvSpPr>
          <p:cNvPr id="3" name="Subtitle 2">
            <a:extLst>
              <a:ext uri="{FF2B5EF4-FFF2-40B4-BE49-F238E27FC236}">
                <a16:creationId xmlns:a16="http://schemas.microsoft.com/office/drawing/2014/main" id="{4FCF362B-0C6D-90C2-249B-0C55986187F9}"/>
              </a:ext>
            </a:extLst>
          </p:cNvPr>
          <p:cNvSpPr>
            <a:spLocks noGrp="1"/>
          </p:cNvSpPr>
          <p:nvPr>
            <p:ph type="subTitle" idx="1"/>
          </p:nvPr>
        </p:nvSpPr>
        <p:spPr>
          <a:xfrm>
            <a:off x="163455" y="1545877"/>
            <a:ext cx="11619358" cy="744796"/>
          </a:xfrm>
        </p:spPr>
        <p:txBody>
          <a:bodyPr vert="horz" lIns="91440" tIns="45720" rIns="91440" bIns="45720" rtlCol="0" anchor="t">
            <a:noAutofit/>
          </a:bodyPr>
          <a:lstStyle/>
          <a:p>
            <a:pPr marL="182880" lvl="1" algn="l"/>
            <a:r>
              <a:rPr lang="en-US" sz="3600" b="1" dirty="0">
                <a:solidFill>
                  <a:srgbClr val="0070C0"/>
                </a:solidFill>
                <a:cs typeface="Calibri"/>
              </a:rPr>
              <a:t>Dedicated co-requisite assessment opportunities</a:t>
            </a:r>
            <a:endParaRPr lang="en-US" sz="3200" dirty="0">
              <a:solidFill>
                <a:srgbClr val="0070C0"/>
              </a:solidFill>
              <a:cs typeface="Calibri"/>
            </a:endParaRPr>
          </a:p>
          <a:p>
            <a:pPr marL="64008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NZ" sz="2800" dirty="0"/>
          </a:p>
        </p:txBody>
      </p:sp>
    </p:spTree>
    <p:extLst>
      <p:ext uri="{BB962C8B-B14F-4D97-AF65-F5344CB8AC3E}">
        <p14:creationId xmlns:p14="http://schemas.microsoft.com/office/powerpoint/2010/main" val="3823792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3" name="Subtitle 2">
            <a:extLst>
              <a:ext uri="{FF2B5EF4-FFF2-40B4-BE49-F238E27FC236}">
                <a16:creationId xmlns:a16="http://schemas.microsoft.com/office/drawing/2014/main" id="{A5C15ABD-80D5-F884-7B1D-CA7A6113774B}"/>
              </a:ext>
            </a:extLst>
          </p:cNvPr>
          <p:cNvSpPr>
            <a:spLocks noGrp="1"/>
          </p:cNvSpPr>
          <p:nvPr>
            <p:ph type="subTitle" idx="1"/>
          </p:nvPr>
        </p:nvSpPr>
        <p:spPr>
          <a:xfrm>
            <a:off x="110467" y="1406503"/>
            <a:ext cx="11333113" cy="2022497"/>
          </a:xfrm>
        </p:spPr>
        <p:txBody>
          <a:bodyPr vert="horz" lIns="91440" tIns="45720" rIns="91440" bIns="45720" rtlCol="0" anchor="t">
            <a:noAutofit/>
          </a:bodyPr>
          <a:lstStyle/>
          <a:p>
            <a:pPr marL="182880" lvl="1" algn="l"/>
            <a:r>
              <a:rPr lang="en-US" sz="3600" b="1" dirty="0">
                <a:solidFill>
                  <a:srgbClr val="1A9AA9"/>
                </a:solidFill>
                <a:ea typeface="+mn-lt"/>
                <a:cs typeface="+mn-lt"/>
              </a:rPr>
              <a:t>LIT NUM | TRM TP assessment information</a:t>
            </a:r>
          </a:p>
          <a:p>
            <a:pPr marL="182880" lvl="1" algn="l"/>
            <a:endParaRPr lang="en-US" b="1" dirty="0">
              <a:solidFill>
                <a:srgbClr val="000000"/>
              </a:solidFill>
              <a:ea typeface="+mn-lt"/>
              <a:cs typeface="+mn-lt"/>
            </a:endParaRPr>
          </a:p>
          <a:p>
            <a:pPr marL="1097280" lvl="2" indent="-457200" algn="l">
              <a:lnSpc>
                <a:spcPct val="100000"/>
              </a:lnSpc>
              <a:buFont typeface="Courier New" panose="02070309020205020404" pitchFamily="49" charset="0"/>
              <a:buChar char="o"/>
            </a:pPr>
            <a:r>
              <a:rPr lang="en-US" sz="2600" dirty="0">
                <a:solidFill>
                  <a:srgbClr val="000000"/>
                </a:solidFill>
                <a:cs typeface="Calibri"/>
              </a:rPr>
              <a:t>Common Assessment Activities (CAAs) and Tūmahi Aromatawai Pātahi (TAPA) are </a:t>
            </a:r>
            <a:r>
              <a:rPr lang="en-US" sz="2600" b="1" dirty="0">
                <a:solidFill>
                  <a:srgbClr val="000000"/>
                </a:solidFill>
                <a:cs typeface="Calibri"/>
              </a:rPr>
              <a:t>online assessments </a:t>
            </a:r>
            <a:r>
              <a:rPr lang="en-US" sz="2600" dirty="0">
                <a:solidFill>
                  <a:srgbClr val="000000"/>
                </a:solidFill>
                <a:cs typeface="Calibri"/>
              </a:rPr>
              <a:t>delivered on a digital assessment platform</a:t>
            </a:r>
          </a:p>
        </p:txBody>
      </p:sp>
      <p:pic>
        <p:nvPicPr>
          <p:cNvPr id="5" name="Picture 7">
            <a:extLst>
              <a:ext uri="{FF2B5EF4-FFF2-40B4-BE49-F238E27FC236}">
                <a16:creationId xmlns:a16="http://schemas.microsoft.com/office/drawing/2014/main" id="{BCD9D14D-2C7B-8020-7507-5593E13AF024}"/>
              </a:ext>
            </a:extLst>
          </p:cNvPr>
          <p:cNvPicPr>
            <a:picLocks noChangeAspect="1"/>
          </p:cNvPicPr>
          <p:nvPr/>
        </p:nvPicPr>
        <p:blipFill>
          <a:blip r:embed="rId2"/>
          <a:stretch>
            <a:fillRect/>
          </a:stretch>
        </p:blipFill>
        <p:spPr>
          <a:xfrm>
            <a:off x="5809672" y="441464"/>
            <a:ext cx="5872017" cy="987435"/>
          </a:xfrm>
          <a:prstGeom prst="rect">
            <a:avLst/>
          </a:prstGeom>
        </p:spPr>
      </p:pic>
      <p:sp>
        <p:nvSpPr>
          <p:cNvPr id="9" name="Footer Placeholder 8">
            <a:extLst>
              <a:ext uri="{FF2B5EF4-FFF2-40B4-BE49-F238E27FC236}">
                <a16:creationId xmlns:a16="http://schemas.microsoft.com/office/drawing/2014/main" id="{2D5EB115-39ED-A3E2-905F-B0E4CBD2D188}"/>
              </a:ext>
            </a:extLst>
          </p:cNvPr>
          <p:cNvSpPr>
            <a:spLocks noGrp="1"/>
          </p:cNvSpPr>
          <p:nvPr>
            <p:ph type="ftr" sz="quarter" idx="11"/>
          </p:nvPr>
        </p:nvSpPr>
        <p:spPr/>
        <p:txBody>
          <a:bodyPr/>
          <a:lstStyle/>
          <a:p>
            <a:r>
              <a:rPr lang="en-NZ"/>
              <a:t>Preparing for LIT NUM | TRM TP</a:t>
            </a:r>
            <a:endParaRPr lang="en-US" dirty="0"/>
          </a:p>
        </p:txBody>
      </p:sp>
      <p:sp>
        <p:nvSpPr>
          <p:cNvPr id="10" name="Slide Number Placeholder 9">
            <a:extLst>
              <a:ext uri="{FF2B5EF4-FFF2-40B4-BE49-F238E27FC236}">
                <a16:creationId xmlns:a16="http://schemas.microsoft.com/office/drawing/2014/main" id="{B0B571DE-26D6-4537-506A-B85FAA5A7B4C}"/>
              </a:ext>
            </a:extLst>
          </p:cNvPr>
          <p:cNvSpPr>
            <a:spLocks noGrp="1"/>
          </p:cNvSpPr>
          <p:nvPr>
            <p:ph type="sldNum" sz="quarter" idx="12"/>
          </p:nvPr>
        </p:nvSpPr>
        <p:spPr/>
        <p:txBody>
          <a:bodyPr/>
          <a:lstStyle/>
          <a:p>
            <a:fld id="{48F63A3B-78C7-47BE-AE5E-E10140E04643}" type="slidenum">
              <a:rPr lang="en-US" smtClean="0"/>
              <a:t>3</a:t>
            </a:fld>
            <a:endParaRPr lang="en-US" dirty="0"/>
          </a:p>
        </p:txBody>
      </p:sp>
      <p:pic>
        <p:nvPicPr>
          <p:cNvPr id="2" name="Picture 1">
            <a:extLst>
              <a:ext uri="{FF2B5EF4-FFF2-40B4-BE49-F238E27FC236}">
                <a16:creationId xmlns:a16="http://schemas.microsoft.com/office/drawing/2014/main" id="{CAC2F94F-F2EC-713A-8BC7-4E8CA502A818}"/>
              </a:ext>
            </a:extLst>
          </p:cNvPr>
          <p:cNvPicPr>
            <a:picLocks noChangeAspect="1"/>
          </p:cNvPicPr>
          <p:nvPr/>
        </p:nvPicPr>
        <p:blipFill>
          <a:blip r:embed="rId3"/>
          <a:stretch>
            <a:fillRect/>
          </a:stretch>
        </p:blipFill>
        <p:spPr>
          <a:xfrm>
            <a:off x="8960212" y="3301789"/>
            <a:ext cx="2483368" cy="3037508"/>
          </a:xfrm>
          <a:prstGeom prst="rect">
            <a:avLst/>
          </a:prstGeom>
        </p:spPr>
      </p:pic>
      <p:sp>
        <p:nvSpPr>
          <p:cNvPr id="4" name="Subtitle 2">
            <a:extLst>
              <a:ext uri="{FF2B5EF4-FFF2-40B4-BE49-F238E27FC236}">
                <a16:creationId xmlns:a16="http://schemas.microsoft.com/office/drawing/2014/main" id="{C18A7458-6F43-2525-6098-19F90429193B}"/>
              </a:ext>
            </a:extLst>
          </p:cNvPr>
          <p:cNvSpPr txBox="1">
            <a:spLocks/>
          </p:cNvSpPr>
          <p:nvPr/>
        </p:nvSpPr>
        <p:spPr>
          <a:xfrm>
            <a:off x="104432" y="3207667"/>
            <a:ext cx="8650269" cy="3148683"/>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97280" lvl="2" indent="-457200" algn="l">
              <a:lnSpc>
                <a:spcPct val="100000"/>
              </a:lnSpc>
              <a:buFont typeface="Courier New" panose="02070309020205020404" pitchFamily="49" charset="0"/>
              <a:buChar char="o"/>
            </a:pPr>
            <a:r>
              <a:rPr lang="en-US" sz="2600" dirty="0">
                <a:solidFill>
                  <a:srgbClr val="000000"/>
                </a:solidFill>
                <a:cs typeface="Calibri"/>
              </a:rPr>
              <a:t>The assessments are </a:t>
            </a:r>
            <a:r>
              <a:rPr lang="en-US" sz="2600" b="1" dirty="0">
                <a:solidFill>
                  <a:srgbClr val="000000"/>
                </a:solidFill>
                <a:cs typeface="Calibri"/>
              </a:rPr>
              <a:t>not time bound </a:t>
            </a:r>
            <a:r>
              <a:rPr lang="en-US" sz="2600" dirty="0">
                <a:solidFill>
                  <a:srgbClr val="000000"/>
                </a:solidFill>
                <a:cs typeface="Calibri"/>
              </a:rPr>
              <a:t>but a student who has control of curriculum level 4 should complete in sixty minutes</a:t>
            </a:r>
          </a:p>
          <a:p>
            <a:pPr marL="1097280" lvl="2" indent="-457200" algn="l">
              <a:lnSpc>
                <a:spcPct val="100000"/>
              </a:lnSpc>
              <a:buFont typeface="Courier New" panose="02070309020205020404" pitchFamily="49" charset="0"/>
              <a:buChar char="o"/>
            </a:pPr>
            <a:r>
              <a:rPr lang="en-US" sz="2600" dirty="0">
                <a:solidFill>
                  <a:srgbClr val="000000"/>
                </a:solidFill>
                <a:cs typeface="Calibri"/>
              </a:rPr>
              <a:t>Each assessment must be completed within </a:t>
            </a:r>
            <a:r>
              <a:rPr lang="en-US" sz="2600" b="1" dirty="0">
                <a:solidFill>
                  <a:srgbClr val="000000"/>
                </a:solidFill>
                <a:cs typeface="Calibri"/>
              </a:rPr>
              <a:t>a single supervised session</a:t>
            </a:r>
          </a:p>
          <a:p>
            <a:pPr marL="1097280" lvl="2" indent="-457200" algn="l">
              <a:lnSpc>
                <a:spcPct val="100000"/>
              </a:lnSpc>
              <a:buFont typeface="Courier New" panose="02070309020205020404" pitchFamily="49" charset="0"/>
              <a:buChar char="o"/>
            </a:pPr>
            <a:r>
              <a:rPr lang="en-US" sz="2600" dirty="0">
                <a:solidFill>
                  <a:srgbClr val="000000"/>
                </a:solidFill>
                <a:cs typeface="Calibri"/>
              </a:rPr>
              <a:t>Further detailed information is available on the </a:t>
            </a:r>
            <a:r>
              <a:rPr lang="en-US" sz="2600" dirty="0" err="1">
                <a:ea typeface="+mn-lt"/>
                <a:cs typeface="+mn-lt"/>
                <a:hlinkClick r:id="rId4"/>
              </a:rPr>
              <a:t>MoE</a:t>
            </a:r>
            <a:r>
              <a:rPr lang="en-US" sz="2600" dirty="0">
                <a:ea typeface="+mn-lt"/>
                <a:cs typeface="+mn-lt"/>
              </a:rPr>
              <a:t> and </a:t>
            </a:r>
            <a:r>
              <a:rPr lang="en-US" sz="2600" dirty="0">
                <a:ea typeface="+mn-lt"/>
                <a:cs typeface="+mn-lt"/>
                <a:hlinkClick r:id="rId5"/>
              </a:rPr>
              <a:t>NZQA</a:t>
            </a:r>
            <a:r>
              <a:rPr lang="en-US" sz="2600" dirty="0">
                <a:ea typeface="+mn-lt"/>
                <a:cs typeface="+mn-lt"/>
              </a:rPr>
              <a:t> websites</a:t>
            </a:r>
            <a:endParaRPr lang="en-US" sz="2600" b="1" dirty="0">
              <a:ea typeface="+mn-lt"/>
              <a:cs typeface="+mn-lt"/>
            </a:endParaRPr>
          </a:p>
          <a:p>
            <a:pPr marL="640080" lvl="1" indent="-457200" algn="l">
              <a:lnSpc>
                <a:spcPct val="100000"/>
              </a:lnSpc>
              <a:buFont typeface="Courier New" panose="02070309020205020404" pitchFamily="49" charset="0"/>
              <a:buChar char="o"/>
            </a:pPr>
            <a:endParaRPr lang="en-US" sz="2600" dirty="0">
              <a:solidFill>
                <a:srgbClr val="000000"/>
              </a:solidFill>
              <a:cs typeface="Calibri"/>
            </a:endParaRPr>
          </a:p>
        </p:txBody>
      </p:sp>
    </p:spTree>
    <p:extLst>
      <p:ext uri="{BB962C8B-B14F-4D97-AF65-F5344CB8AC3E}">
        <p14:creationId xmlns:p14="http://schemas.microsoft.com/office/powerpoint/2010/main" val="2586649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3" name="Subtitle 2">
            <a:extLst>
              <a:ext uri="{FF2B5EF4-FFF2-40B4-BE49-F238E27FC236}">
                <a16:creationId xmlns:a16="http://schemas.microsoft.com/office/drawing/2014/main" id="{A5C15ABD-80D5-F884-7B1D-CA7A6113774B}"/>
              </a:ext>
            </a:extLst>
          </p:cNvPr>
          <p:cNvSpPr>
            <a:spLocks noGrp="1"/>
          </p:cNvSpPr>
          <p:nvPr>
            <p:ph type="subTitle" idx="1"/>
          </p:nvPr>
        </p:nvSpPr>
        <p:spPr>
          <a:xfrm>
            <a:off x="120166" y="1547114"/>
            <a:ext cx="10970937" cy="5205618"/>
          </a:xfrm>
        </p:spPr>
        <p:txBody>
          <a:bodyPr vert="horz" lIns="91440" tIns="45720" rIns="91440" bIns="45720" rtlCol="0" anchor="t">
            <a:noAutofit/>
          </a:bodyPr>
          <a:lstStyle/>
          <a:p>
            <a:pPr marL="285750" algn="l"/>
            <a:r>
              <a:rPr lang="en-US" sz="4000" b="1" dirty="0">
                <a:solidFill>
                  <a:srgbClr val="1A9AA9"/>
                </a:solidFill>
                <a:cs typeface="Calibri"/>
              </a:rPr>
              <a:t>Special Assessment Conditions</a:t>
            </a:r>
            <a:endParaRPr lang="en-US" sz="4000" b="1" dirty="0">
              <a:solidFill>
                <a:srgbClr val="1A9AA9"/>
              </a:solidFill>
            </a:endParaRPr>
          </a:p>
          <a:p>
            <a:pPr marL="742950" lvl="1" algn="l"/>
            <a:endParaRPr lang="en-US" sz="1600" dirty="0">
              <a:solidFill>
                <a:srgbClr val="000000"/>
              </a:solidFill>
              <a:cs typeface="Calibri"/>
            </a:endParaRPr>
          </a:p>
          <a:p>
            <a:pPr marL="1097280" lvl="2" indent="-457200" algn="l">
              <a:lnSpc>
                <a:spcPct val="100000"/>
              </a:lnSpc>
              <a:buFont typeface="Courier New,monospace"/>
              <a:buChar char="o"/>
            </a:pPr>
            <a:r>
              <a:rPr lang="en-NZ" sz="2600" dirty="0">
                <a:solidFill>
                  <a:srgbClr val="000000"/>
                </a:solidFill>
                <a:ea typeface="Calibri" panose="020F0502020204030204"/>
                <a:cs typeface="Calibri"/>
              </a:rPr>
              <a:t>An application for </a:t>
            </a:r>
            <a:r>
              <a:rPr lang="en-NZ" sz="2600" dirty="0">
                <a:solidFill>
                  <a:srgbClr val="000000"/>
                </a:solidFill>
                <a:ea typeface="Calibri" panose="020F0502020204030204"/>
                <a:cs typeface="Calibri"/>
                <a:hlinkClick r:id="rId2"/>
              </a:rPr>
              <a:t>Special Assessment Conditions </a:t>
            </a:r>
            <a:r>
              <a:rPr lang="en-NZ" sz="2600" dirty="0">
                <a:solidFill>
                  <a:srgbClr val="000000"/>
                </a:solidFill>
                <a:ea typeface="Calibri" panose="020F0502020204030204"/>
                <a:cs typeface="Calibri"/>
              </a:rPr>
              <a:t>(SAC) is </a:t>
            </a:r>
            <a:r>
              <a:rPr lang="en-NZ" sz="2600" u="sng" dirty="0">
                <a:solidFill>
                  <a:srgbClr val="000000"/>
                </a:solidFill>
                <a:ea typeface="Calibri" panose="020F0502020204030204"/>
                <a:cs typeface="Calibri"/>
              </a:rPr>
              <a:t>not required for the dedicated co-requisite assessments</a:t>
            </a:r>
            <a:r>
              <a:rPr lang="en-NZ" sz="2600" dirty="0">
                <a:solidFill>
                  <a:srgbClr val="000000"/>
                </a:solidFill>
                <a:ea typeface="Calibri" panose="020F0502020204030204"/>
                <a:cs typeface="Calibri"/>
              </a:rPr>
              <a:t> – schools decide the support needed for each student</a:t>
            </a:r>
            <a:endParaRPr lang="en-US" sz="2600" dirty="0">
              <a:solidFill>
                <a:srgbClr val="000000"/>
              </a:solidFill>
              <a:ea typeface="Calibri" panose="020F0502020204030204"/>
              <a:cs typeface="Calibri"/>
            </a:endParaRPr>
          </a:p>
          <a:p>
            <a:pPr marL="1097280" lvl="2" indent="-457200" algn="l">
              <a:lnSpc>
                <a:spcPct val="100000"/>
              </a:lnSpc>
              <a:buFont typeface="Courier New,monospace"/>
              <a:buChar char="o"/>
            </a:pPr>
            <a:r>
              <a:rPr lang="en-NZ" sz="2600" dirty="0">
                <a:solidFill>
                  <a:srgbClr val="000000"/>
                </a:solidFill>
                <a:ea typeface="Calibri" panose="020F0502020204030204"/>
                <a:cs typeface="Calibri"/>
                <a:hlinkClick r:id="rId3"/>
              </a:rPr>
              <a:t>Polly</a:t>
            </a:r>
            <a:r>
              <a:rPr lang="en-NZ" sz="2600" dirty="0">
                <a:solidFill>
                  <a:srgbClr val="000000"/>
                </a:solidFill>
                <a:ea typeface="Calibri" panose="020F0502020204030204"/>
                <a:cs typeface="Calibri"/>
              </a:rPr>
              <a:t> (text-to-speech tool       ) will be available in the Literacy Writing (32405) and Numeracy (32406) digital assessments </a:t>
            </a:r>
          </a:p>
          <a:p>
            <a:pPr marL="1097280" lvl="2" indent="-457200" algn="l">
              <a:lnSpc>
                <a:spcPct val="100000"/>
              </a:lnSpc>
              <a:buFont typeface="Courier New,monospace"/>
              <a:buChar char="o"/>
            </a:pPr>
            <a:r>
              <a:rPr lang="en-NZ" sz="2600" dirty="0">
                <a:solidFill>
                  <a:srgbClr val="000000"/>
                </a:solidFill>
                <a:ea typeface="Calibri" panose="020F0502020204030204"/>
                <a:cs typeface="Calibri"/>
              </a:rPr>
              <a:t>Contact </a:t>
            </a:r>
            <a:r>
              <a:rPr lang="en-NZ" sz="2600" dirty="0">
                <a:solidFill>
                  <a:srgbClr val="000000"/>
                </a:solidFill>
                <a:ea typeface="Calibri" panose="020F0502020204030204"/>
                <a:cs typeface="Calibri"/>
                <a:hlinkClick r:id="rId4"/>
              </a:rPr>
              <a:t>sac@nzqa.govt.nz</a:t>
            </a:r>
            <a:r>
              <a:rPr lang="en-NZ" sz="2600" dirty="0">
                <a:solidFill>
                  <a:srgbClr val="000000"/>
                </a:solidFill>
                <a:ea typeface="Calibri" panose="020F0502020204030204"/>
                <a:cs typeface="Calibri"/>
              </a:rPr>
              <a:t> for specific advice.</a:t>
            </a:r>
          </a:p>
        </p:txBody>
      </p:sp>
      <p:pic>
        <p:nvPicPr>
          <p:cNvPr id="5" name="Picture 7">
            <a:extLst>
              <a:ext uri="{FF2B5EF4-FFF2-40B4-BE49-F238E27FC236}">
                <a16:creationId xmlns:a16="http://schemas.microsoft.com/office/drawing/2014/main" id="{BCD9D14D-2C7B-8020-7507-5593E13AF024}"/>
              </a:ext>
            </a:extLst>
          </p:cNvPr>
          <p:cNvPicPr>
            <a:picLocks noChangeAspect="1"/>
          </p:cNvPicPr>
          <p:nvPr/>
        </p:nvPicPr>
        <p:blipFill>
          <a:blip r:embed="rId5"/>
          <a:stretch>
            <a:fillRect/>
          </a:stretch>
        </p:blipFill>
        <p:spPr>
          <a:xfrm>
            <a:off x="5809672" y="441464"/>
            <a:ext cx="5872017" cy="987435"/>
          </a:xfrm>
          <a:prstGeom prst="rect">
            <a:avLst/>
          </a:prstGeom>
        </p:spPr>
      </p:pic>
      <p:sp>
        <p:nvSpPr>
          <p:cNvPr id="10" name="Footer Placeholder 9">
            <a:extLst>
              <a:ext uri="{FF2B5EF4-FFF2-40B4-BE49-F238E27FC236}">
                <a16:creationId xmlns:a16="http://schemas.microsoft.com/office/drawing/2014/main" id="{409CFD22-EB24-C5E3-CFCA-A320B01CE4D8}"/>
              </a:ext>
            </a:extLst>
          </p:cNvPr>
          <p:cNvSpPr>
            <a:spLocks noGrp="1"/>
          </p:cNvSpPr>
          <p:nvPr>
            <p:ph type="ftr" sz="quarter" idx="11"/>
          </p:nvPr>
        </p:nvSpPr>
        <p:spPr/>
        <p:txBody>
          <a:bodyPr/>
          <a:lstStyle/>
          <a:p>
            <a:r>
              <a:rPr lang="en-NZ" dirty="0"/>
              <a:t>Preparing for LIT NUM | TRM TP</a:t>
            </a:r>
            <a:endParaRPr lang="en-US" dirty="0"/>
          </a:p>
        </p:txBody>
      </p:sp>
      <p:sp>
        <p:nvSpPr>
          <p:cNvPr id="11" name="Slide Number Placeholder 10">
            <a:extLst>
              <a:ext uri="{FF2B5EF4-FFF2-40B4-BE49-F238E27FC236}">
                <a16:creationId xmlns:a16="http://schemas.microsoft.com/office/drawing/2014/main" id="{6F98DC81-B3E2-0459-0E71-077A23D2F8E8}"/>
              </a:ext>
            </a:extLst>
          </p:cNvPr>
          <p:cNvSpPr>
            <a:spLocks noGrp="1"/>
          </p:cNvSpPr>
          <p:nvPr>
            <p:ph type="sldNum" sz="quarter" idx="12"/>
          </p:nvPr>
        </p:nvSpPr>
        <p:spPr/>
        <p:txBody>
          <a:bodyPr/>
          <a:lstStyle/>
          <a:p>
            <a:fld id="{48F63A3B-78C7-47BE-AE5E-E10140E04643}" type="slidenum">
              <a:rPr lang="en-US" smtClean="0"/>
              <a:t>4</a:t>
            </a:fld>
            <a:endParaRPr lang="en-US" dirty="0"/>
          </a:p>
        </p:txBody>
      </p:sp>
      <p:pic>
        <p:nvPicPr>
          <p:cNvPr id="2" name="Picture 1" descr="A white logo with a person&amp;#39;s head&#10;&#10;Description automatically generated">
            <a:extLst>
              <a:ext uri="{FF2B5EF4-FFF2-40B4-BE49-F238E27FC236}">
                <a16:creationId xmlns:a16="http://schemas.microsoft.com/office/drawing/2014/main" id="{FF613542-1F1F-FB8C-748B-C9E2E43F89FE}"/>
              </a:ext>
            </a:extLst>
          </p:cNvPr>
          <p:cNvPicPr>
            <a:picLocks noChangeAspect="1"/>
          </p:cNvPicPr>
          <p:nvPr/>
        </p:nvPicPr>
        <p:blipFill>
          <a:blip r:embed="rId6"/>
          <a:stretch>
            <a:fillRect/>
          </a:stretch>
        </p:blipFill>
        <p:spPr>
          <a:xfrm>
            <a:off x="4721732" y="3702248"/>
            <a:ext cx="457200" cy="447675"/>
          </a:xfrm>
          <a:prstGeom prst="rect">
            <a:avLst/>
          </a:prstGeom>
        </p:spPr>
      </p:pic>
      <p:pic>
        <p:nvPicPr>
          <p:cNvPr id="4" name="Picture 3">
            <a:extLst>
              <a:ext uri="{FF2B5EF4-FFF2-40B4-BE49-F238E27FC236}">
                <a16:creationId xmlns:a16="http://schemas.microsoft.com/office/drawing/2014/main" id="{7FD93E37-E86E-047C-B68D-F1F1059A9BAD}"/>
              </a:ext>
            </a:extLst>
          </p:cNvPr>
          <p:cNvPicPr>
            <a:picLocks noChangeAspect="1"/>
          </p:cNvPicPr>
          <p:nvPr/>
        </p:nvPicPr>
        <p:blipFill>
          <a:blip r:embed="rId7"/>
          <a:stretch>
            <a:fillRect/>
          </a:stretch>
        </p:blipFill>
        <p:spPr>
          <a:xfrm>
            <a:off x="8345713" y="4215661"/>
            <a:ext cx="2286000" cy="323850"/>
          </a:xfrm>
          <a:prstGeom prst="rect">
            <a:avLst/>
          </a:prstGeom>
        </p:spPr>
      </p:pic>
    </p:spTree>
    <p:extLst>
      <p:ext uri="{BB962C8B-B14F-4D97-AF65-F5344CB8AC3E}">
        <p14:creationId xmlns:p14="http://schemas.microsoft.com/office/powerpoint/2010/main" val="849916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3" name="Subtitle 2">
            <a:extLst>
              <a:ext uri="{FF2B5EF4-FFF2-40B4-BE49-F238E27FC236}">
                <a16:creationId xmlns:a16="http://schemas.microsoft.com/office/drawing/2014/main" id="{A5C15ABD-80D5-F884-7B1D-CA7A6113774B}"/>
              </a:ext>
            </a:extLst>
          </p:cNvPr>
          <p:cNvSpPr>
            <a:spLocks noGrp="1"/>
          </p:cNvSpPr>
          <p:nvPr>
            <p:ph type="subTitle" idx="1"/>
          </p:nvPr>
        </p:nvSpPr>
        <p:spPr>
          <a:xfrm>
            <a:off x="1038605" y="1582673"/>
            <a:ext cx="8038283" cy="1202472"/>
          </a:xfrm>
          <a:solidFill>
            <a:srgbClr val="FF99FF"/>
          </a:solidFill>
        </p:spPr>
        <p:txBody>
          <a:bodyPr vert="horz" lIns="91440" tIns="45720" rIns="91440" bIns="45720" rtlCol="0" anchor="t">
            <a:noAutofit/>
          </a:bodyPr>
          <a:lstStyle/>
          <a:p>
            <a:pPr marL="182880" lvl="1" algn="l"/>
            <a:r>
              <a:rPr lang="en-US" sz="3600" b="1" i="1" dirty="0">
                <a:solidFill>
                  <a:srgbClr val="7030A0"/>
                </a:solidFill>
              </a:rPr>
              <a:t>Seven steps to get your school ready for </a:t>
            </a:r>
          </a:p>
          <a:p>
            <a:pPr marL="182880" lvl="1" algn="l"/>
            <a:r>
              <a:rPr lang="en-US" sz="3600" b="1" i="1" dirty="0">
                <a:solidFill>
                  <a:srgbClr val="7030A0"/>
                </a:solidFill>
                <a:ea typeface="+mn-lt"/>
                <a:cs typeface="+mn-lt"/>
              </a:rPr>
              <a:t>LIT NUM | TRM TP in Term 2</a:t>
            </a:r>
            <a:endParaRPr lang="en-US" sz="3600" b="1" i="1" dirty="0">
              <a:solidFill>
                <a:srgbClr val="7030A0"/>
              </a:solidFill>
              <a:cs typeface="Calibri"/>
            </a:endParaRPr>
          </a:p>
          <a:p>
            <a:pPr marL="182880" lvl="1" algn="l"/>
            <a:endParaRPr lang="en-US" sz="1200" dirty="0">
              <a:cs typeface="Calibri"/>
            </a:endParaRPr>
          </a:p>
          <a:p>
            <a:pPr marL="1097280" lvl="2" indent="-457200" algn="l">
              <a:buFont typeface="+mj-lt"/>
              <a:buAutoNum type="arabicPeriod"/>
            </a:pPr>
            <a:r>
              <a:rPr lang="en-US" sz="3000" b="1" dirty="0">
                <a:solidFill>
                  <a:srgbClr val="7030A0"/>
                </a:solidFill>
                <a:cs typeface="Calibri"/>
                <a:hlinkClick r:id="rId3" action="ppaction://hlinksldjump"/>
              </a:rPr>
              <a:t>School-wide planning</a:t>
            </a:r>
            <a:endParaRPr lang="en-US" sz="3000" b="1" dirty="0">
              <a:solidFill>
                <a:srgbClr val="7030A0"/>
              </a:solidFill>
              <a:cs typeface="Calibri"/>
            </a:endParaRPr>
          </a:p>
          <a:p>
            <a:pPr marL="1097280" lvl="2" indent="-457200" algn="l">
              <a:buFont typeface="+mj-lt"/>
              <a:buAutoNum type="arabicPeriod"/>
            </a:pPr>
            <a:r>
              <a:rPr lang="en-US" sz="3000" b="1" dirty="0">
                <a:solidFill>
                  <a:srgbClr val="7030A0"/>
                </a:solidFill>
                <a:cs typeface="Calibri"/>
                <a:hlinkClick r:id="rId4" action="ppaction://hlinksldjump"/>
              </a:rPr>
              <a:t>Accurate NCEA entries</a:t>
            </a:r>
            <a:endParaRPr lang="en-US" sz="3000" b="1" dirty="0">
              <a:solidFill>
                <a:srgbClr val="7030A0"/>
              </a:solidFill>
              <a:cs typeface="Calibri"/>
            </a:endParaRPr>
          </a:p>
          <a:p>
            <a:pPr marL="1097280" lvl="2" indent="-457200" algn="l">
              <a:buFont typeface="+mj-lt"/>
              <a:buAutoNum type="arabicPeriod"/>
            </a:pPr>
            <a:r>
              <a:rPr lang="en-US" sz="3000" b="1" dirty="0">
                <a:solidFill>
                  <a:srgbClr val="7030A0"/>
                </a:solidFill>
                <a:cs typeface="Calibri"/>
                <a:hlinkClick r:id="rId5" action="ppaction://hlinksldjump"/>
              </a:rPr>
              <a:t>MyNZQA learner accounts setup</a:t>
            </a:r>
            <a:endParaRPr lang="en-US" sz="3000" b="1" dirty="0">
              <a:solidFill>
                <a:srgbClr val="7030A0"/>
              </a:solidFill>
              <a:cs typeface="Calibri"/>
            </a:endParaRPr>
          </a:p>
          <a:p>
            <a:pPr marL="1097280" lvl="2" indent="-457200" algn="l">
              <a:buFont typeface="+mj-lt"/>
              <a:buAutoNum type="arabicPeriod"/>
            </a:pPr>
            <a:r>
              <a:rPr lang="en-US" sz="3000" b="1" dirty="0">
                <a:solidFill>
                  <a:srgbClr val="7030A0"/>
                </a:solidFill>
                <a:cs typeface="Calibri"/>
                <a:hlinkClick r:id="rId6" action="ppaction://hlinksldjump"/>
              </a:rPr>
              <a:t>Student preparation</a:t>
            </a:r>
            <a:endParaRPr lang="en-US" sz="3000" b="1" dirty="0">
              <a:solidFill>
                <a:srgbClr val="7030A0"/>
              </a:solidFill>
              <a:cs typeface="Calibri"/>
            </a:endParaRPr>
          </a:p>
          <a:p>
            <a:pPr marL="1097280" lvl="2" indent="-457200" algn="l">
              <a:buFont typeface="+mj-lt"/>
              <a:buAutoNum type="arabicPeriod"/>
            </a:pPr>
            <a:r>
              <a:rPr lang="en-US" sz="3000" b="1" dirty="0">
                <a:solidFill>
                  <a:srgbClr val="7030A0"/>
                </a:solidFill>
                <a:cs typeface="Calibri"/>
                <a:hlinkClick r:id="rId7" action="ppaction://hlinksldjump"/>
              </a:rPr>
              <a:t>Assessment Master (AM)</a:t>
            </a:r>
            <a:endParaRPr lang="en-US" sz="3000" b="1" dirty="0">
              <a:solidFill>
                <a:srgbClr val="7030A0"/>
              </a:solidFill>
              <a:cs typeface="Calibri"/>
            </a:endParaRPr>
          </a:p>
          <a:p>
            <a:pPr marL="1097280" lvl="2" indent="-457200" algn="l">
              <a:buFont typeface="+mj-lt"/>
              <a:buAutoNum type="arabicPeriod"/>
            </a:pPr>
            <a:r>
              <a:rPr lang="en-US" sz="3000" b="1" dirty="0">
                <a:solidFill>
                  <a:srgbClr val="7030A0"/>
                </a:solidFill>
                <a:cs typeface="Calibri"/>
                <a:hlinkClick r:id="rId8" action="ppaction://hlinksldjump"/>
              </a:rPr>
              <a:t>Technical preparation</a:t>
            </a:r>
            <a:endParaRPr lang="en-US" sz="3000" b="1" dirty="0">
              <a:solidFill>
                <a:srgbClr val="7030A0"/>
              </a:solidFill>
              <a:cs typeface="Calibri"/>
            </a:endParaRPr>
          </a:p>
          <a:p>
            <a:pPr marL="1097280" lvl="2" indent="-457200" algn="l">
              <a:buFont typeface="+mj-lt"/>
              <a:buAutoNum type="arabicPeriod"/>
            </a:pPr>
            <a:r>
              <a:rPr lang="en-US" sz="3000" b="1" dirty="0">
                <a:solidFill>
                  <a:srgbClr val="7030A0"/>
                </a:solidFill>
                <a:cs typeface="Calibri"/>
                <a:hlinkClick r:id="rId9" action="ppaction://hlinksldjump"/>
              </a:rPr>
              <a:t>Contingency plans</a:t>
            </a:r>
            <a:endParaRPr lang="en-US" sz="3000" b="1" dirty="0">
              <a:solidFill>
                <a:srgbClr val="7030A0"/>
              </a:solidFill>
              <a:cs typeface="Calibri"/>
            </a:endParaRPr>
          </a:p>
          <a:p>
            <a:pPr marL="640080" lvl="1" indent="-457200" algn="l">
              <a:buFont typeface="+mj-lt"/>
              <a:buAutoNum type="arabicPeriod"/>
            </a:pPr>
            <a:endParaRPr lang="en-US" sz="2800" dirty="0">
              <a:cs typeface="Calibri"/>
            </a:endParaRPr>
          </a:p>
          <a:p>
            <a:pPr marL="640080" lvl="1" indent="-457200" algn="l">
              <a:buFont typeface="+mj-lt"/>
              <a:buAutoNum type="arabicPeriod"/>
            </a:pPr>
            <a:endParaRPr lang="en-US" sz="2800" dirty="0">
              <a:cs typeface="Calibri"/>
            </a:endParaRPr>
          </a:p>
          <a:p>
            <a:pPr marL="640080" lvl="1" indent="-457200" algn="l">
              <a:buFont typeface="+mj-lt"/>
              <a:buAutoNum type="arabicPeriod"/>
            </a:pPr>
            <a:endParaRPr lang="en-US" sz="2800" dirty="0">
              <a:cs typeface="Calibri"/>
            </a:endParaRPr>
          </a:p>
          <a:p>
            <a:pPr marL="182880" lvl="1" algn="l"/>
            <a:endParaRPr lang="en-US" sz="3600" dirty="0">
              <a:cs typeface="Calibri"/>
            </a:endParaRPr>
          </a:p>
          <a:p>
            <a:pPr marL="182880" lvl="1" algn="l"/>
            <a:endParaRPr lang="en-US" dirty="0">
              <a:cs typeface="Calibri"/>
            </a:endParaRPr>
          </a:p>
          <a:p>
            <a:pPr marL="1657350" lvl="2" indent="-457200" algn="l">
              <a:buChar char="•"/>
            </a:pPr>
            <a:endParaRPr lang="en-US" sz="2400" dirty="0">
              <a:cs typeface="Calibri"/>
            </a:endParaRPr>
          </a:p>
          <a:p>
            <a:pPr marL="1200150" lvl="2" algn="l"/>
            <a:endParaRPr lang="en-US" sz="1600" dirty="0">
              <a:cs typeface="Calibri"/>
            </a:endParaRPr>
          </a:p>
          <a:p>
            <a:pPr marL="1200150" lvl="2" algn="l"/>
            <a:endParaRPr lang="en-US" sz="1600" dirty="0">
              <a:cs typeface="Calibri"/>
            </a:endParaRPr>
          </a:p>
        </p:txBody>
      </p:sp>
      <p:pic>
        <p:nvPicPr>
          <p:cNvPr id="5" name="Picture 7">
            <a:extLst>
              <a:ext uri="{FF2B5EF4-FFF2-40B4-BE49-F238E27FC236}">
                <a16:creationId xmlns:a16="http://schemas.microsoft.com/office/drawing/2014/main" id="{BCD9D14D-2C7B-8020-7507-5593E13AF024}"/>
              </a:ext>
            </a:extLst>
          </p:cNvPr>
          <p:cNvPicPr>
            <a:picLocks noChangeAspect="1"/>
          </p:cNvPicPr>
          <p:nvPr/>
        </p:nvPicPr>
        <p:blipFill>
          <a:blip r:embed="rId10"/>
          <a:stretch>
            <a:fillRect/>
          </a:stretch>
        </p:blipFill>
        <p:spPr>
          <a:xfrm>
            <a:off x="5809672" y="441464"/>
            <a:ext cx="5872017" cy="987435"/>
          </a:xfrm>
          <a:prstGeom prst="rect">
            <a:avLst/>
          </a:prstGeom>
        </p:spPr>
      </p:pic>
      <p:sp>
        <p:nvSpPr>
          <p:cNvPr id="8" name="Footer Placeholder 7">
            <a:extLst>
              <a:ext uri="{FF2B5EF4-FFF2-40B4-BE49-F238E27FC236}">
                <a16:creationId xmlns:a16="http://schemas.microsoft.com/office/drawing/2014/main" id="{A6EFA07A-7642-0924-3B6A-4F855A6627C4}"/>
              </a:ext>
            </a:extLst>
          </p:cNvPr>
          <p:cNvSpPr>
            <a:spLocks noGrp="1"/>
          </p:cNvSpPr>
          <p:nvPr>
            <p:ph type="ftr" sz="quarter" idx="11"/>
          </p:nvPr>
        </p:nvSpPr>
        <p:spPr/>
        <p:txBody>
          <a:bodyPr/>
          <a:lstStyle/>
          <a:p>
            <a:r>
              <a:rPr lang="en-NZ"/>
              <a:t>Preparing for LIT NUM | TRM TP</a:t>
            </a:r>
            <a:endParaRPr lang="en-US" dirty="0"/>
          </a:p>
        </p:txBody>
      </p:sp>
      <p:sp>
        <p:nvSpPr>
          <p:cNvPr id="9" name="Slide Number Placeholder 8">
            <a:extLst>
              <a:ext uri="{FF2B5EF4-FFF2-40B4-BE49-F238E27FC236}">
                <a16:creationId xmlns:a16="http://schemas.microsoft.com/office/drawing/2014/main" id="{FF645FD8-49B5-E87E-A46F-FA051F1D6B9F}"/>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3846447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pic>
        <p:nvPicPr>
          <p:cNvPr id="5" name="Picture 7">
            <a:extLst>
              <a:ext uri="{FF2B5EF4-FFF2-40B4-BE49-F238E27FC236}">
                <a16:creationId xmlns:a16="http://schemas.microsoft.com/office/drawing/2014/main" id="{BCD9D14D-2C7B-8020-7507-5593E13AF024}"/>
              </a:ext>
            </a:extLst>
          </p:cNvPr>
          <p:cNvPicPr>
            <a:picLocks noChangeAspect="1"/>
          </p:cNvPicPr>
          <p:nvPr/>
        </p:nvPicPr>
        <p:blipFill>
          <a:blip r:embed="rId3"/>
          <a:stretch>
            <a:fillRect/>
          </a:stretch>
        </p:blipFill>
        <p:spPr>
          <a:xfrm>
            <a:off x="5809672" y="441464"/>
            <a:ext cx="5872017" cy="987435"/>
          </a:xfrm>
          <a:prstGeom prst="rect">
            <a:avLst/>
          </a:prstGeom>
        </p:spPr>
      </p:pic>
      <p:sp>
        <p:nvSpPr>
          <p:cNvPr id="8" name="Footer Placeholder 7">
            <a:extLst>
              <a:ext uri="{FF2B5EF4-FFF2-40B4-BE49-F238E27FC236}">
                <a16:creationId xmlns:a16="http://schemas.microsoft.com/office/drawing/2014/main" id="{A6EFA07A-7642-0924-3B6A-4F855A6627C4}"/>
              </a:ext>
            </a:extLst>
          </p:cNvPr>
          <p:cNvSpPr>
            <a:spLocks noGrp="1"/>
          </p:cNvSpPr>
          <p:nvPr>
            <p:ph type="ftr" sz="quarter" idx="11"/>
          </p:nvPr>
        </p:nvSpPr>
        <p:spPr/>
        <p:txBody>
          <a:bodyPr/>
          <a:lstStyle/>
          <a:p>
            <a:r>
              <a:rPr lang="en-NZ"/>
              <a:t>Preparing for LIT NUM | TRM TP</a:t>
            </a:r>
            <a:endParaRPr lang="en-US" dirty="0"/>
          </a:p>
        </p:txBody>
      </p:sp>
      <p:sp>
        <p:nvSpPr>
          <p:cNvPr id="9" name="Slide Number Placeholder 8">
            <a:extLst>
              <a:ext uri="{FF2B5EF4-FFF2-40B4-BE49-F238E27FC236}">
                <a16:creationId xmlns:a16="http://schemas.microsoft.com/office/drawing/2014/main" id="{FF645FD8-49B5-E87E-A46F-FA051F1D6B9F}"/>
              </a:ext>
            </a:extLst>
          </p:cNvPr>
          <p:cNvSpPr>
            <a:spLocks noGrp="1"/>
          </p:cNvSpPr>
          <p:nvPr>
            <p:ph type="sldNum" sz="quarter" idx="12"/>
          </p:nvPr>
        </p:nvSpPr>
        <p:spPr/>
        <p:txBody>
          <a:bodyPr/>
          <a:lstStyle/>
          <a:p>
            <a:fld id="{48F63A3B-78C7-47BE-AE5E-E10140E04643}" type="slidenum">
              <a:rPr lang="en-US" smtClean="0"/>
              <a:t>6</a:t>
            </a:fld>
            <a:endParaRPr lang="en-US" dirty="0"/>
          </a:p>
        </p:txBody>
      </p:sp>
      <p:sp>
        <p:nvSpPr>
          <p:cNvPr id="10" name="TextBox 9">
            <a:extLst>
              <a:ext uri="{FF2B5EF4-FFF2-40B4-BE49-F238E27FC236}">
                <a16:creationId xmlns:a16="http://schemas.microsoft.com/office/drawing/2014/main" id="{8DD1E662-A56C-C4C0-03E7-B1F5FB964E03}"/>
              </a:ext>
            </a:extLst>
          </p:cNvPr>
          <p:cNvSpPr txBox="1"/>
          <p:nvPr/>
        </p:nvSpPr>
        <p:spPr>
          <a:xfrm>
            <a:off x="188266" y="1540402"/>
            <a:ext cx="9770546" cy="4114460"/>
          </a:xfrm>
          <a:prstGeom prst="rect">
            <a:avLst/>
          </a:prstGeom>
          <a:noFill/>
        </p:spPr>
        <p:txBody>
          <a:bodyPr wrap="square" rtlCol="0">
            <a:spAutoFit/>
          </a:bodyPr>
          <a:lstStyle/>
          <a:p>
            <a:pPr marL="925830" marR="0" lvl="1" indent="-742950" algn="l" defTabSz="914400" rtl="0" eaLnBrk="1" fontAlgn="auto" latinLnBrk="0" hangingPunct="1">
              <a:lnSpc>
                <a:spcPct val="90000"/>
              </a:lnSpc>
              <a:spcBef>
                <a:spcPts val="500"/>
              </a:spcBef>
              <a:spcAft>
                <a:spcPts val="0"/>
              </a:spcAft>
              <a:buClrTx/>
              <a:buSzTx/>
              <a:buFont typeface="Arial" panose="020B0604020202020204" pitchFamily="34" charset="0"/>
              <a:buAutoNum type="arabicPeriod"/>
              <a:tabLst/>
              <a:defRPr/>
            </a:pPr>
            <a:r>
              <a:rPr kumimoji="0" lang="en-US" sz="3200" b="1" i="0" u="none" strike="noStrike" kern="1200" cap="none" spc="0" normalizeH="0" baseline="0" noProof="0" dirty="0">
                <a:ln>
                  <a:noFill/>
                </a:ln>
                <a:solidFill>
                  <a:srgbClr val="7030A0"/>
                </a:solidFill>
                <a:effectLst/>
                <a:uLnTx/>
                <a:uFillTx/>
                <a:latin typeface="Calibri" panose="020F0502020204030204"/>
                <a:ea typeface="+mn-ea"/>
                <a:cs typeface="Calibri"/>
              </a:rPr>
              <a:t>School-wide planning</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a:rPr>
              <a:t>‘Assess when ready’ means a student has control of curriculum level 4 and is ready to work at level 5. </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Calibri"/>
              </a:rPr>
              <a:t>Make a plan that meets the needs of your students.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NZ" sz="2200" b="0" i="1" u="none" strike="noStrike" kern="1200" cap="none" spc="0" normalizeH="0" baseline="0" noProof="0" dirty="0">
              <a:ln>
                <a:noFill/>
              </a:ln>
              <a:solidFill>
                <a:prstClr val="black"/>
              </a:solidFill>
              <a:effectLst/>
              <a:uLnTx/>
              <a:uFillTx/>
              <a:latin typeface="Calibri" panose="020F0502020204030204"/>
              <a:ea typeface="+mn-ea"/>
              <a:cs typeface="Calibri"/>
            </a:endParaRPr>
          </a:p>
          <a:p>
            <a:pPr marL="1257300" marR="0" lvl="2"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en-NZ" sz="2200" b="0" i="1" u="none" strike="noStrike" kern="1200" cap="none" spc="0" normalizeH="0" baseline="0" noProof="0" dirty="0">
                <a:ln>
                  <a:noFill/>
                </a:ln>
                <a:solidFill>
                  <a:prstClr val="black"/>
                </a:solidFill>
                <a:effectLst/>
                <a:uLnTx/>
                <a:uFillTx/>
                <a:latin typeface="Calibri" panose="020F0502020204030204"/>
                <a:ea typeface="+mn-ea"/>
                <a:cs typeface="Calibri"/>
              </a:rPr>
              <a:t>Check your school calendar and book venues if necessary</a:t>
            </a:r>
          </a:p>
          <a:p>
            <a:pPr marL="1257300" lvl="2" indent="-342900">
              <a:lnSpc>
                <a:spcPct val="90000"/>
              </a:lnSpc>
              <a:spcBef>
                <a:spcPts val="500"/>
              </a:spcBef>
              <a:buFont typeface="Wingdings" panose="05000000000000000000" pitchFamily="2" charset="2"/>
              <a:buChar char="ü"/>
              <a:defRPr/>
            </a:pPr>
            <a:r>
              <a:rPr lang="en-US" sz="2200" i="1" dirty="0">
                <a:cs typeface="Calibri"/>
              </a:rPr>
              <a:t>Meet with key staff e.g. IT support, AP/DP Day-to-day Operations, database manager, learning support coordinator for students with SAC.</a:t>
            </a:r>
          </a:p>
          <a:p>
            <a:pPr marL="1257300" lvl="2" indent="-342900">
              <a:lnSpc>
                <a:spcPct val="90000"/>
              </a:lnSpc>
              <a:spcBef>
                <a:spcPts val="500"/>
              </a:spcBef>
              <a:buFont typeface="Wingdings" panose="05000000000000000000" pitchFamily="2" charset="2"/>
              <a:buChar char="ü"/>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Calibri"/>
              </a:rPr>
              <a:t>Not time bound but should take 60mins </a:t>
            </a:r>
            <a:r>
              <a:rPr lang="en-US" sz="2200" i="1" dirty="0">
                <a:solidFill>
                  <a:prstClr val="black"/>
                </a:solidFill>
                <a:latin typeface="Calibri" panose="020F0502020204030204"/>
                <a:cs typeface="Calibri"/>
              </a:rPr>
              <a:t>- plan for 90mins</a:t>
            </a:r>
          </a:p>
          <a:p>
            <a:pPr marL="1257300" lvl="2" indent="-342900">
              <a:lnSpc>
                <a:spcPct val="90000"/>
              </a:lnSpc>
              <a:spcBef>
                <a:spcPts val="500"/>
              </a:spcBef>
              <a:buFont typeface="Wingdings" panose="05000000000000000000" pitchFamily="2" charset="2"/>
              <a:buChar char="ü"/>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Calibri"/>
              </a:rPr>
              <a:t>One supervisor per classroom or three for a full hall – one digital and two roaming</a:t>
            </a:r>
            <a:endParaRPr kumimoji="0" lang="en-NZ" sz="2200" b="0" i="1"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11" name="Picture 10">
            <a:extLst>
              <a:ext uri="{FF2B5EF4-FFF2-40B4-BE49-F238E27FC236}">
                <a16:creationId xmlns:a16="http://schemas.microsoft.com/office/drawing/2014/main" id="{46F2AE3E-7579-683C-7C9E-DEFF7EB4821C}"/>
              </a:ext>
            </a:extLst>
          </p:cNvPr>
          <p:cNvPicPr>
            <a:picLocks noChangeAspect="1"/>
          </p:cNvPicPr>
          <p:nvPr/>
        </p:nvPicPr>
        <p:blipFill>
          <a:blip r:embed="rId4"/>
          <a:stretch>
            <a:fillRect/>
          </a:stretch>
        </p:blipFill>
        <p:spPr>
          <a:xfrm>
            <a:off x="10078337" y="1733624"/>
            <a:ext cx="1778000" cy="4318000"/>
          </a:xfrm>
          <a:prstGeom prst="rect">
            <a:avLst/>
          </a:prstGeom>
        </p:spPr>
      </p:pic>
    </p:spTree>
    <p:extLst>
      <p:ext uri="{BB962C8B-B14F-4D97-AF65-F5344CB8AC3E}">
        <p14:creationId xmlns:p14="http://schemas.microsoft.com/office/powerpoint/2010/main" val="574263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3" name="Subtitle 2">
            <a:extLst>
              <a:ext uri="{FF2B5EF4-FFF2-40B4-BE49-F238E27FC236}">
                <a16:creationId xmlns:a16="http://schemas.microsoft.com/office/drawing/2014/main" id="{A5C15ABD-80D5-F884-7B1D-CA7A6113774B}"/>
              </a:ext>
            </a:extLst>
          </p:cNvPr>
          <p:cNvSpPr>
            <a:spLocks noGrp="1"/>
          </p:cNvSpPr>
          <p:nvPr>
            <p:ph type="subTitle" idx="1"/>
          </p:nvPr>
        </p:nvSpPr>
        <p:spPr>
          <a:xfrm>
            <a:off x="287989" y="907125"/>
            <a:ext cx="11659032" cy="3832171"/>
          </a:xfrm>
        </p:spPr>
        <p:txBody>
          <a:bodyPr vert="horz" lIns="91440" tIns="45720" rIns="91440" bIns="45720" rtlCol="0" anchor="t">
            <a:noAutofit/>
          </a:bodyPr>
          <a:lstStyle/>
          <a:p>
            <a:pPr marL="925830" lvl="1" indent="-742950" algn="l">
              <a:buFont typeface="+mj-lt"/>
              <a:buAutoNum type="arabicPeriod" startAt="2"/>
            </a:pPr>
            <a:r>
              <a:rPr lang="en-US" sz="3200" b="1" dirty="0">
                <a:solidFill>
                  <a:srgbClr val="7030A0"/>
                </a:solidFill>
                <a:cs typeface="Calibri"/>
              </a:rPr>
              <a:t>Accurate entries</a:t>
            </a:r>
          </a:p>
          <a:p>
            <a:pPr marL="640080" lvl="2" algn="l">
              <a:lnSpc>
                <a:spcPct val="100000"/>
              </a:lnSpc>
            </a:pPr>
            <a:r>
              <a:rPr lang="en-US" sz="2600" dirty="0">
                <a:cs typeface="Calibri"/>
              </a:rPr>
              <a:t>	</a:t>
            </a:r>
            <a:r>
              <a:rPr lang="en-US" sz="2200" dirty="0">
                <a:cs typeface="Calibri"/>
              </a:rPr>
              <a:t>Enter students into standards via your SMS or Web Entries. Ensure the correct Assessment 	Opportunity (AO) is selected. </a:t>
            </a:r>
            <a:r>
              <a:rPr lang="en-NZ" sz="2200" i="1" dirty="0">
                <a:cs typeface="Calibri"/>
              </a:rPr>
              <a:t>AO1 is the first assessment event in the year which is not 	necessarily the first time the student does it. </a:t>
            </a:r>
            <a:r>
              <a:rPr lang="en-NZ" sz="2200" dirty="0">
                <a:solidFill>
                  <a:srgbClr val="FF0000"/>
                </a:solidFill>
                <a:cs typeface="Calibri"/>
              </a:rPr>
              <a:t>Once your entries are processed, check for 	warnings or errors and fix them. Contact your School Relationship Manager (SRM) or </a:t>
            </a:r>
          </a:p>
          <a:p>
            <a:pPr marL="640080" lvl="2" algn="l">
              <a:lnSpc>
                <a:spcPct val="100000"/>
              </a:lnSpc>
            </a:pPr>
            <a:r>
              <a:rPr lang="en-NZ" sz="2200" dirty="0">
                <a:solidFill>
                  <a:srgbClr val="FF0000"/>
                </a:solidFill>
                <a:cs typeface="Calibri"/>
              </a:rPr>
              <a:t>    </a:t>
            </a:r>
            <a:r>
              <a:rPr lang="en-NZ" sz="2200" dirty="0">
                <a:solidFill>
                  <a:srgbClr val="FF0000"/>
                </a:solidFill>
                <a:cs typeface="Calibri"/>
                <a:hlinkClick r:id="rId2"/>
              </a:rPr>
              <a:t>schools@nzqa.govt.nz</a:t>
            </a:r>
            <a:r>
              <a:rPr lang="en-NZ" sz="2200" dirty="0">
                <a:solidFill>
                  <a:srgbClr val="FF0000"/>
                </a:solidFill>
                <a:cs typeface="Calibri"/>
              </a:rPr>
              <a:t> for data processing issues.</a:t>
            </a:r>
          </a:p>
          <a:p>
            <a:pPr marL="182880" lvl="1" algn="l">
              <a:lnSpc>
                <a:spcPct val="100000"/>
              </a:lnSpc>
            </a:pPr>
            <a:r>
              <a:rPr lang="en-NZ" sz="2400" i="1" dirty="0">
                <a:cs typeface="Calibri"/>
              </a:rPr>
              <a:t>	</a:t>
            </a:r>
            <a:r>
              <a:rPr lang="en-NZ" sz="2200" dirty="0">
                <a:cs typeface="Calibri"/>
              </a:rPr>
              <a:t>Check that the method is ‘</a:t>
            </a:r>
            <a:r>
              <a:rPr lang="en-NZ" sz="2200" b="1" dirty="0">
                <a:cs typeface="Calibri"/>
              </a:rPr>
              <a:t>digital</a:t>
            </a:r>
            <a:r>
              <a:rPr lang="en-NZ" sz="2200" dirty="0">
                <a:cs typeface="Calibri"/>
              </a:rPr>
              <a:t>’ so that the entries will flow into the assessment platform. </a:t>
            </a:r>
          </a:p>
          <a:p>
            <a:pPr marL="182880" lvl="1" algn="l">
              <a:lnSpc>
                <a:spcPct val="100000"/>
              </a:lnSpc>
            </a:pPr>
            <a:r>
              <a:rPr lang="en-NZ" sz="2200" dirty="0">
                <a:cs typeface="Calibri"/>
              </a:rPr>
              <a:t>	Sort Codes – check with your SMS provider if you have options to add Sort Code information 	to your entries which can then help with filtering and rooming.</a:t>
            </a:r>
            <a:endParaRPr lang="en-US" sz="2200" dirty="0">
              <a:cs typeface="Calibri"/>
            </a:endParaRPr>
          </a:p>
        </p:txBody>
      </p:sp>
      <p:pic>
        <p:nvPicPr>
          <p:cNvPr id="5" name="Picture 7">
            <a:extLst>
              <a:ext uri="{FF2B5EF4-FFF2-40B4-BE49-F238E27FC236}">
                <a16:creationId xmlns:a16="http://schemas.microsoft.com/office/drawing/2014/main" id="{BCD9D14D-2C7B-8020-7507-5593E13AF024}"/>
              </a:ext>
            </a:extLst>
          </p:cNvPr>
          <p:cNvPicPr>
            <a:picLocks noChangeAspect="1"/>
          </p:cNvPicPr>
          <p:nvPr/>
        </p:nvPicPr>
        <p:blipFill>
          <a:blip r:embed="rId3"/>
          <a:stretch>
            <a:fillRect/>
          </a:stretch>
        </p:blipFill>
        <p:spPr>
          <a:xfrm>
            <a:off x="5809672" y="441464"/>
            <a:ext cx="5872017" cy="987435"/>
          </a:xfrm>
          <a:prstGeom prst="rect">
            <a:avLst/>
          </a:prstGeom>
        </p:spPr>
      </p:pic>
      <p:sp>
        <p:nvSpPr>
          <p:cNvPr id="8" name="Footer Placeholder 7">
            <a:extLst>
              <a:ext uri="{FF2B5EF4-FFF2-40B4-BE49-F238E27FC236}">
                <a16:creationId xmlns:a16="http://schemas.microsoft.com/office/drawing/2014/main" id="{60217972-6DAC-97BB-8297-7D8EED83ECE6}"/>
              </a:ext>
            </a:extLst>
          </p:cNvPr>
          <p:cNvSpPr>
            <a:spLocks noGrp="1"/>
          </p:cNvSpPr>
          <p:nvPr>
            <p:ph type="ftr" sz="quarter" idx="11"/>
          </p:nvPr>
        </p:nvSpPr>
        <p:spPr/>
        <p:txBody>
          <a:bodyPr/>
          <a:lstStyle/>
          <a:p>
            <a:r>
              <a:rPr lang="en-NZ"/>
              <a:t>Preparing for LIT NUM | TRM TP</a:t>
            </a:r>
            <a:endParaRPr lang="en-US" dirty="0"/>
          </a:p>
        </p:txBody>
      </p:sp>
      <p:sp>
        <p:nvSpPr>
          <p:cNvPr id="9" name="Slide Number Placeholder 8">
            <a:extLst>
              <a:ext uri="{FF2B5EF4-FFF2-40B4-BE49-F238E27FC236}">
                <a16:creationId xmlns:a16="http://schemas.microsoft.com/office/drawing/2014/main" id="{7A56DB8F-046F-6D66-40C9-410F2ED16473}"/>
              </a:ext>
            </a:extLst>
          </p:cNvPr>
          <p:cNvSpPr>
            <a:spLocks noGrp="1"/>
          </p:cNvSpPr>
          <p:nvPr>
            <p:ph type="sldNum" sz="quarter" idx="12"/>
          </p:nvPr>
        </p:nvSpPr>
        <p:spPr/>
        <p:txBody>
          <a:bodyPr/>
          <a:lstStyle/>
          <a:p>
            <a:fld id="{48F63A3B-78C7-47BE-AE5E-E10140E04643}" type="slidenum">
              <a:rPr lang="en-US" smtClean="0"/>
              <a:t>7</a:t>
            </a:fld>
            <a:endParaRPr lang="en-US" dirty="0"/>
          </a:p>
        </p:txBody>
      </p:sp>
      <p:pic>
        <p:nvPicPr>
          <p:cNvPr id="1026" name="Picture 2">
            <a:extLst>
              <a:ext uri="{FF2B5EF4-FFF2-40B4-BE49-F238E27FC236}">
                <a16:creationId xmlns:a16="http://schemas.microsoft.com/office/drawing/2014/main" id="{B63A05E4-3703-4165-E3F3-3605A3BFB1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9096" y="4573095"/>
            <a:ext cx="2054915" cy="1894375"/>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1D7C529-9AF0-271B-F6D4-8E603BD80E68}"/>
              </a:ext>
            </a:extLst>
          </p:cNvPr>
          <p:cNvSpPr txBox="1"/>
          <p:nvPr/>
        </p:nvSpPr>
        <p:spPr>
          <a:xfrm>
            <a:off x="3991990" y="4875821"/>
            <a:ext cx="7382325" cy="1089529"/>
          </a:xfrm>
          <a:prstGeom prst="rect">
            <a:avLst/>
          </a:prstGeom>
          <a:solidFill>
            <a:srgbClr val="FFC000"/>
          </a:solidFill>
        </p:spPr>
        <p:txBody>
          <a:bodyPr wrap="square" rtlCol="0">
            <a:spAutoFit/>
          </a:bodyPr>
          <a:lstStyle/>
          <a:p>
            <a:pPr marL="182880" marR="0" lvl="1" indent="0"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NZ" sz="2400" b="0" i="1" u="none" strike="noStrike" kern="1200" cap="none" spc="0" normalizeH="0" baseline="0" noProof="0" dirty="0">
                <a:ln>
                  <a:noFill/>
                </a:ln>
                <a:solidFill>
                  <a:prstClr val="black"/>
                </a:solidFill>
                <a:effectLst/>
                <a:uLnTx/>
                <a:uFillTx/>
                <a:latin typeface="Calibri" panose="020F0502020204030204"/>
                <a:ea typeface="+mn-ea"/>
                <a:cs typeface="Calibri"/>
              </a:rPr>
              <a:t>Data is required on or around </a:t>
            </a:r>
            <a:r>
              <a:rPr kumimoji="0" lang="en-NZ" sz="2400" b="1" i="1" u="none" strike="noStrike" kern="1200" cap="none" spc="0" normalizeH="0" baseline="0" noProof="0" dirty="0">
                <a:ln>
                  <a:noFill/>
                </a:ln>
                <a:solidFill>
                  <a:prstClr val="black"/>
                </a:solidFill>
                <a:effectLst/>
                <a:uLnTx/>
                <a:uFillTx/>
                <a:latin typeface="Calibri" panose="020F0502020204030204"/>
                <a:ea typeface="+mn-ea"/>
                <a:cs typeface="Calibri"/>
              </a:rPr>
              <a:t>the first of each month </a:t>
            </a:r>
            <a:r>
              <a:rPr kumimoji="0" lang="en-NZ" sz="2400" b="0" i="1" u="none" strike="noStrike" kern="1200" cap="none" spc="0" normalizeH="0" baseline="0" noProof="0" dirty="0">
                <a:ln>
                  <a:noFill/>
                </a:ln>
                <a:solidFill>
                  <a:prstClr val="black"/>
                </a:solidFill>
                <a:effectLst/>
                <a:uLnTx/>
                <a:uFillTx/>
                <a:latin typeface="Calibri" panose="020F0502020204030204"/>
                <a:ea typeface="+mn-ea"/>
                <a:cs typeface="Calibri"/>
              </a:rPr>
              <a:t>(starting 1st April). </a:t>
            </a:r>
            <a:r>
              <a:rPr lang="en-NZ" sz="2400" i="1" dirty="0">
                <a:solidFill>
                  <a:prstClr val="black"/>
                </a:solidFill>
                <a:latin typeface="Calibri" panose="020F0502020204030204"/>
                <a:cs typeface="Calibri"/>
              </a:rPr>
              <a:t>Data can be sent </a:t>
            </a:r>
            <a:r>
              <a:rPr lang="en-NZ" sz="2400" b="0" i="1" dirty="0">
                <a:solidFill>
                  <a:srgbClr val="232B2D"/>
                </a:solidFill>
                <a:effectLst/>
                <a:latin typeface="Calibri" panose="020F0502020204030204" pitchFamily="34" charset="0"/>
                <a:cs typeface="Calibri" panose="020F0502020204030204" pitchFamily="34" charset="0"/>
              </a:rPr>
              <a:t>more frequently to keep it current with NZQA.</a:t>
            </a:r>
            <a:endParaRPr kumimoji="0" lang="en-US" sz="2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9791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3" name="Subtitle 2">
            <a:extLst>
              <a:ext uri="{FF2B5EF4-FFF2-40B4-BE49-F238E27FC236}">
                <a16:creationId xmlns:a16="http://schemas.microsoft.com/office/drawing/2014/main" id="{A5C15ABD-80D5-F884-7B1D-CA7A6113774B}"/>
              </a:ext>
            </a:extLst>
          </p:cNvPr>
          <p:cNvSpPr>
            <a:spLocks noGrp="1"/>
          </p:cNvSpPr>
          <p:nvPr>
            <p:ph type="subTitle" idx="1"/>
          </p:nvPr>
        </p:nvSpPr>
        <p:spPr>
          <a:xfrm>
            <a:off x="287990" y="928149"/>
            <a:ext cx="9861850" cy="1507583"/>
          </a:xfrm>
        </p:spPr>
        <p:txBody>
          <a:bodyPr vert="horz" lIns="91440" tIns="45720" rIns="91440" bIns="45720" rtlCol="0" anchor="t">
            <a:noAutofit/>
          </a:bodyPr>
          <a:lstStyle/>
          <a:p>
            <a:pPr marL="925830" lvl="1" indent="-742950" algn="l">
              <a:buFont typeface="+mj-lt"/>
              <a:buAutoNum type="arabicPeriod" startAt="2"/>
            </a:pPr>
            <a:r>
              <a:rPr lang="en-US" sz="3200" b="1" dirty="0">
                <a:solidFill>
                  <a:srgbClr val="7030A0"/>
                </a:solidFill>
                <a:cs typeface="Calibri"/>
              </a:rPr>
              <a:t>Accurate entries </a:t>
            </a:r>
            <a:r>
              <a:rPr lang="en-US" sz="2400" dirty="0">
                <a:solidFill>
                  <a:srgbClr val="7030A0"/>
                </a:solidFill>
                <a:cs typeface="Calibri"/>
              </a:rPr>
              <a:t>[continued]</a:t>
            </a:r>
            <a:endParaRPr lang="en-US" sz="3200" dirty="0">
              <a:solidFill>
                <a:srgbClr val="7030A0"/>
              </a:solidFill>
              <a:cs typeface="Calibri"/>
            </a:endParaRPr>
          </a:p>
          <a:p>
            <a:pPr marL="182880" lvl="1" algn="l">
              <a:lnSpc>
                <a:spcPct val="100000"/>
              </a:lnSpc>
            </a:pPr>
            <a:r>
              <a:rPr lang="en-US" sz="2800" dirty="0">
                <a:cs typeface="Calibri"/>
              </a:rPr>
              <a:t>	</a:t>
            </a:r>
            <a:r>
              <a:rPr lang="en-NZ" sz="2400" dirty="0">
                <a:cs typeface="Calibri"/>
              </a:rPr>
              <a:t>Check your entries are correct through the Key Indicators report 	</a:t>
            </a:r>
            <a:r>
              <a:rPr lang="en-NZ" sz="2400" b="1" dirty="0">
                <a:cs typeface="Calibri"/>
              </a:rPr>
              <a:t>‘Digital Assessments with Multiple Opportunities’</a:t>
            </a:r>
            <a:endParaRPr lang="en-US" sz="2400" b="1" dirty="0">
              <a:cs typeface="Calibri"/>
            </a:endParaRPr>
          </a:p>
          <a:p>
            <a:pPr marL="1200150" lvl="2" algn="l"/>
            <a:endParaRPr lang="en-US" sz="1600" dirty="0">
              <a:cs typeface="Calibri"/>
            </a:endParaRPr>
          </a:p>
          <a:p>
            <a:pPr marL="1200150" lvl="2" algn="l"/>
            <a:endParaRPr lang="en-US" sz="1600" dirty="0">
              <a:cs typeface="Calibri"/>
            </a:endParaRPr>
          </a:p>
        </p:txBody>
      </p:sp>
      <p:pic>
        <p:nvPicPr>
          <p:cNvPr id="5" name="Picture 7">
            <a:extLst>
              <a:ext uri="{FF2B5EF4-FFF2-40B4-BE49-F238E27FC236}">
                <a16:creationId xmlns:a16="http://schemas.microsoft.com/office/drawing/2014/main" id="{BCD9D14D-2C7B-8020-7507-5593E13AF024}"/>
              </a:ext>
            </a:extLst>
          </p:cNvPr>
          <p:cNvPicPr>
            <a:picLocks noChangeAspect="1"/>
          </p:cNvPicPr>
          <p:nvPr/>
        </p:nvPicPr>
        <p:blipFill>
          <a:blip r:embed="rId2"/>
          <a:stretch>
            <a:fillRect/>
          </a:stretch>
        </p:blipFill>
        <p:spPr>
          <a:xfrm>
            <a:off x="5809672" y="441464"/>
            <a:ext cx="5872017" cy="987435"/>
          </a:xfrm>
          <a:prstGeom prst="rect">
            <a:avLst/>
          </a:prstGeom>
        </p:spPr>
      </p:pic>
      <p:sp>
        <p:nvSpPr>
          <p:cNvPr id="8" name="Footer Placeholder 7">
            <a:extLst>
              <a:ext uri="{FF2B5EF4-FFF2-40B4-BE49-F238E27FC236}">
                <a16:creationId xmlns:a16="http://schemas.microsoft.com/office/drawing/2014/main" id="{60217972-6DAC-97BB-8297-7D8EED83ECE6}"/>
              </a:ext>
            </a:extLst>
          </p:cNvPr>
          <p:cNvSpPr>
            <a:spLocks noGrp="1"/>
          </p:cNvSpPr>
          <p:nvPr>
            <p:ph type="ftr" sz="quarter" idx="11"/>
          </p:nvPr>
        </p:nvSpPr>
        <p:spPr/>
        <p:txBody>
          <a:bodyPr/>
          <a:lstStyle/>
          <a:p>
            <a:r>
              <a:rPr lang="en-NZ"/>
              <a:t>Preparing for LIT NUM | TRM TP</a:t>
            </a:r>
            <a:endParaRPr lang="en-US" dirty="0"/>
          </a:p>
        </p:txBody>
      </p:sp>
      <p:sp>
        <p:nvSpPr>
          <p:cNvPr id="9" name="Slide Number Placeholder 8">
            <a:extLst>
              <a:ext uri="{FF2B5EF4-FFF2-40B4-BE49-F238E27FC236}">
                <a16:creationId xmlns:a16="http://schemas.microsoft.com/office/drawing/2014/main" id="{7A56DB8F-046F-6D66-40C9-410F2ED16473}"/>
              </a:ext>
            </a:extLst>
          </p:cNvPr>
          <p:cNvSpPr>
            <a:spLocks noGrp="1"/>
          </p:cNvSpPr>
          <p:nvPr>
            <p:ph type="sldNum" sz="quarter" idx="12"/>
          </p:nvPr>
        </p:nvSpPr>
        <p:spPr/>
        <p:txBody>
          <a:bodyPr/>
          <a:lstStyle/>
          <a:p>
            <a:fld id="{48F63A3B-78C7-47BE-AE5E-E10140E04643}" type="slidenum">
              <a:rPr lang="en-US" smtClean="0"/>
              <a:t>8</a:t>
            </a:fld>
            <a:endParaRPr lang="en-US" dirty="0"/>
          </a:p>
        </p:txBody>
      </p:sp>
      <p:pic>
        <p:nvPicPr>
          <p:cNvPr id="4" name="Picture 3">
            <a:extLst>
              <a:ext uri="{FF2B5EF4-FFF2-40B4-BE49-F238E27FC236}">
                <a16:creationId xmlns:a16="http://schemas.microsoft.com/office/drawing/2014/main" id="{6C80EAAB-9CD1-56E2-152C-505237FEA808}"/>
              </a:ext>
            </a:extLst>
          </p:cNvPr>
          <p:cNvPicPr>
            <a:picLocks noChangeAspect="1"/>
          </p:cNvPicPr>
          <p:nvPr/>
        </p:nvPicPr>
        <p:blipFill>
          <a:blip r:embed="rId3"/>
          <a:stretch>
            <a:fillRect/>
          </a:stretch>
        </p:blipFill>
        <p:spPr>
          <a:xfrm>
            <a:off x="412323" y="2852454"/>
            <a:ext cx="2938963" cy="3122648"/>
          </a:xfrm>
          <a:prstGeom prst="rect">
            <a:avLst/>
          </a:prstGeom>
          <a:ln w="15875">
            <a:solidFill>
              <a:srgbClr val="003A41"/>
            </a:solidFill>
          </a:ln>
        </p:spPr>
      </p:pic>
      <p:pic>
        <p:nvPicPr>
          <p:cNvPr id="11" name="Picture 10">
            <a:extLst>
              <a:ext uri="{FF2B5EF4-FFF2-40B4-BE49-F238E27FC236}">
                <a16:creationId xmlns:a16="http://schemas.microsoft.com/office/drawing/2014/main" id="{EBA27552-7E6B-B65A-F25D-2250095A842A}"/>
              </a:ext>
            </a:extLst>
          </p:cNvPr>
          <p:cNvPicPr>
            <a:picLocks noChangeAspect="1"/>
          </p:cNvPicPr>
          <p:nvPr/>
        </p:nvPicPr>
        <p:blipFill>
          <a:blip r:embed="rId4"/>
          <a:stretch>
            <a:fillRect/>
          </a:stretch>
        </p:blipFill>
        <p:spPr>
          <a:xfrm>
            <a:off x="3623324" y="2863430"/>
            <a:ext cx="4652871" cy="2784804"/>
          </a:xfrm>
          <a:prstGeom prst="rect">
            <a:avLst/>
          </a:prstGeom>
          <a:ln w="15875">
            <a:solidFill>
              <a:srgbClr val="003A41"/>
            </a:solidFill>
          </a:ln>
        </p:spPr>
      </p:pic>
      <p:pic>
        <p:nvPicPr>
          <p:cNvPr id="13" name="Picture 12">
            <a:extLst>
              <a:ext uri="{FF2B5EF4-FFF2-40B4-BE49-F238E27FC236}">
                <a16:creationId xmlns:a16="http://schemas.microsoft.com/office/drawing/2014/main" id="{D4A651D9-17E0-4899-912F-205536DE0EC0}"/>
              </a:ext>
            </a:extLst>
          </p:cNvPr>
          <p:cNvPicPr>
            <a:picLocks noChangeAspect="1"/>
          </p:cNvPicPr>
          <p:nvPr/>
        </p:nvPicPr>
        <p:blipFill>
          <a:blip r:embed="rId5"/>
          <a:stretch>
            <a:fillRect/>
          </a:stretch>
        </p:blipFill>
        <p:spPr>
          <a:xfrm>
            <a:off x="8556546" y="2852674"/>
            <a:ext cx="3343742" cy="3105583"/>
          </a:xfrm>
          <a:prstGeom prst="rect">
            <a:avLst/>
          </a:prstGeom>
          <a:ln w="15875">
            <a:solidFill>
              <a:srgbClr val="003A41"/>
            </a:solidFill>
          </a:ln>
        </p:spPr>
      </p:pic>
    </p:spTree>
    <p:extLst>
      <p:ext uri="{BB962C8B-B14F-4D97-AF65-F5344CB8AC3E}">
        <p14:creationId xmlns:p14="http://schemas.microsoft.com/office/powerpoint/2010/main" val="110632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3" name="Subtitle 2">
            <a:extLst>
              <a:ext uri="{FF2B5EF4-FFF2-40B4-BE49-F238E27FC236}">
                <a16:creationId xmlns:a16="http://schemas.microsoft.com/office/drawing/2014/main" id="{A5C15ABD-80D5-F884-7B1D-CA7A6113774B}"/>
              </a:ext>
            </a:extLst>
          </p:cNvPr>
          <p:cNvSpPr>
            <a:spLocks noGrp="1"/>
          </p:cNvSpPr>
          <p:nvPr>
            <p:ph type="subTitle" idx="1"/>
          </p:nvPr>
        </p:nvSpPr>
        <p:spPr>
          <a:xfrm>
            <a:off x="287990" y="928149"/>
            <a:ext cx="10974521" cy="5428201"/>
          </a:xfrm>
        </p:spPr>
        <p:txBody>
          <a:bodyPr vert="horz" lIns="91440" tIns="45720" rIns="91440" bIns="45720" rtlCol="0" anchor="t">
            <a:noAutofit/>
          </a:bodyPr>
          <a:lstStyle/>
          <a:p>
            <a:pPr marL="925830" lvl="1" indent="-742950" algn="l">
              <a:buFont typeface="+mj-lt"/>
              <a:buAutoNum type="arabicPeriod" startAt="2"/>
            </a:pPr>
            <a:r>
              <a:rPr lang="en-US" sz="3200" b="1" dirty="0">
                <a:solidFill>
                  <a:srgbClr val="7030A0"/>
                </a:solidFill>
                <a:cs typeface="Calibri"/>
              </a:rPr>
              <a:t>Accurate entries </a:t>
            </a:r>
            <a:r>
              <a:rPr lang="en-US" sz="2400" dirty="0">
                <a:solidFill>
                  <a:srgbClr val="7030A0"/>
                </a:solidFill>
                <a:cs typeface="Calibri"/>
              </a:rPr>
              <a:t>[continued]</a:t>
            </a:r>
            <a:endParaRPr lang="en-US" sz="3200" dirty="0">
              <a:solidFill>
                <a:srgbClr val="7030A0"/>
              </a:solidFill>
              <a:cs typeface="Calibri"/>
            </a:endParaRPr>
          </a:p>
          <a:p>
            <a:pPr marL="182880" lvl="1" algn="l">
              <a:lnSpc>
                <a:spcPct val="100000"/>
              </a:lnSpc>
            </a:pPr>
            <a:r>
              <a:rPr lang="en-US" sz="2800" dirty="0">
                <a:cs typeface="Calibri"/>
              </a:rPr>
              <a:t>	</a:t>
            </a:r>
            <a:r>
              <a:rPr lang="en-NZ" sz="2400" dirty="0">
                <a:cs typeface="Calibri"/>
              </a:rPr>
              <a:t>For late entries close to the assessment start date (e.g. less than two weeks):</a:t>
            </a:r>
          </a:p>
          <a:p>
            <a:pPr marL="1897380" lvl="4" indent="-342900" algn="l">
              <a:lnSpc>
                <a:spcPct val="100000"/>
              </a:lnSpc>
              <a:buFont typeface="Arial" panose="020B0604020202020204" pitchFamily="34" charset="0"/>
              <a:buChar char="•"/>
            </a:pPr>
            <a:r>
              <a:rPr lang="en-US" sz="2400" dirty="0">
                <a:cs typeface="Calibri"/>
              </a:rPr>
              <a:t>there is no way to speed this up</a:t>
            </a:r>
          </a:p>
          <a:p>
            <a:pPr marL="1897380" lvl="4" indent="-342900" algn="l">
              <a:lnSpc>
                <a:spcPct val="100000"/>
              </a:lnSpc>
              <a:buFont typeface="Arial" panose="020B0604020202020204" pitchFamily="34" charset="0"/>
              <a:buChar char="•"/>
            </a:pPr>
            <a:r>
              <a:rPr lang="en-US" sz="2400" dirty="0">
                <a:cs typeface="Calibri"/>
              </a:rPr>
              <a:t>submit entries as soon as possible and in your usual way</a:t>
            </a:r>
          </a:p>
          <a:p>
            <a:pPr marL="1897380" lvl="4" indent="-342900" algn="l">
              <a:lnSpc>
                <a:spcPct val="100000"/>
              </a:lnSpc>
              <a:buFont typeface="Arial" panose="020B0604020202020204" pitchFamily="34" charset="0"/>
              <a:buChar char="•"/>
            </a:pPr>
            <a:r>
              <a:rPr lang="en-US" sz="2400" dirty="0">
                <a:cs typeface="Calibri"/>
              </a:rPr>
              <a:t>check for warnings and errors under ‘Data File Submission’</a:t>
            </a:r>
          </a:p>
          <a:p>
            <a:pPr marL="1897380" lvl="4" indent="-342900" algn="l">
              <a:lnSpc>
                <a:spcPct val="100000"/>
              </a:lnSpc>
              <a:buFont typeface="Arial" panose="020B0604020202020204" pitchFamily="34" charset="0"/>
              <a:buChar char="•"/>
            </a:pPr>
            <a:r>
              <a:rPr lang="en-US" sz="2400" dirty="0">
                <a:cs typeface="Calibri"/>
              </a:rPr>
              <a:t>once processed, check that entries are in the correct folder in Assessment Master (AM) </a:t>
            </a:r>
          </a:p>
          <a:p>
            <a:pPr marL="1097280" lvl="3" algn="l">
              <a:lnSpc>
                <a:spcPct val="100000"/>
              </a:lnSpc>
            </a:pPr>
            <a:endParaRPr lang="en-US" sz="2400" dirty="0">
              <a:cs typeface="Calibri"/>
            </a:endParaRPr>
          </a:p>
          <a:p>
            <a:pPr marL="1097280" lvl="3" algn="l">
              <a:lnSpc>
                <a:spcPct val="100000"/>
              </a:lnSpc>
            </a:pPr>
            <a:r>
              <a:rPr lang="en-US" sz="2400" dirty="0">
                <a:cs typeface="Calibri"/>
              </a:rPr>
              <a:t>If a late entry is not processed in time, consider:</a:t>
            </a:r>
          </a:p>
          <a:p>
            <a:pPr marL="2811780" lvl="6" indent="-342900" algn="l">
              <a:lnSpc>
                <a:spcPct val="100000"/>
              </a:lnSpc>
              <a:buFont typeface="Courier New" panose="02070309020205020404" pitchFamily="49" charset="0"/>
              <a:buChar char="o"/>
            </a:pPr>
            <a:r>
              <a:rPr lang="en-US" sz="2400" dirty="0">
                <a:cs typeface="Calibri"/>
              </a:rPr>
              <a:t>assessing them later in the two-week window</a:t>
            </a:r>
          </a:p>
          <a:p>
            <a:pPr marL="2811780" lvl="6" indent="-342900" algn="l">
              <a:lnSpc>
                <a:spcPct val="100000"/>
              </a:lnSpc>
              <a:buFont typeface="Courier New" panose="02070309020205020404" pitchFamily="49" charset="0"/>
              <a:buChar char="o"/>
            </a:pPr>
            <a:r>
              <a:rPr lang="en-US" sz="2400" dirty="0">
                <a:cs typeface="Calibri"/>
              </a:rPr>
              <a:t>waiting till the next assessment event in Term 3</a:t>
            </a:r>
          </a:p>
          <a:p>
            <a:pPr marL="2811780" lvl="6" indent="-342900" algn="l">
              <a:lnSpc>
                <a:spcPct val="100000"/>
              </a:lnSpc>
              <a:buFont typeface="Courier New" panose="02070309020205020404" pitchFamily="49" charset="0"/>
              <a:buChar char="o"/>
            </a:pPr>
            <a:r>
              <a:rPr lang="en-US" sz="2400" dirty="0">
                <a:cs typeface="Calibri"/>
              </a:rPr>
              <a:t>doing on paper as a better option for that student</a:t>
            </a:r>
          </a:p>
          <a:p>
            <a:pPr marL="1200150" lvl="2" algn="l"/>
            <a:endParaRPr lang="en-US" sz="1600" dirty="0">
              <a:cs typeface="Calibri"/>
            </a:endParaRPr>
          </a:p>
          <a:p>
            <a:pPr marL="1200150" lvl="2" algn="l"/>
            <a:endParaRPr lang="en-US" sz="1600" dirty="0">
              <a:cs typeface="Calibri"/>
            </a:endParaRPr>
          </a:p>
        </p:txBody>
      </p:sp>
      <p:pic>
        <p:nvPicPr>
          <p:cNvPr id="5" name="Picture 7">
            <a:extLst>
              <a:ext uri="{FF2B5EF4-FFF2-40B4-BE49-F238E27FC236}">
                <a16:creationId xmlns:a16="http://schemas.microsoft.com/office/drawing/2014/main" id="{BCD9D14D-2C7B-8020-7507-5593E13AF024}"/>
              </a:ext>
            </a:extLst>
          </p:cNvPr>
          <p:cNvPicPr>
            <a:picLocks noChangeAspect="1"/>
          </p:cNvPicPr>
          <p:nvPr/>
        </p:nvPicPr>
        <p:blipFill>
          <a:blip r:embed="rId2"/>
          <a:stretch>
            <a:fillRect/>
          </a:stretch>
        </p:blipFill>
        <p:spPr>
          <a:xfrm>
            <a:off x="5809672" y="441464"/>
            <a:ext cx="5872017" cy="987435"/>
          </a:xfrm>
          <a:prstGeom prst="rect">
            <a:avLst/>
          </a:prstGeom>
        </p:spPr>
      </p:pic>
      <p:sp>
        <p:nvSpPr>
          <p:cNvPr id="8" name="Footer Placeholder 7">
            <a:extLst>
              <a:ext uri="{FF2B5EF4-FFF2-40B4-BE49-F238E27FC236}">
                <a16:creationId xmlns:a16="http://schemas.microsoft.com/office/drawing/2014/main" id="{60217972-6DAC-97BB-8297-7D8EED83ECE6}"/>
              </a:ext>
            </a:extLst>
          </p:cNvPr>
          <p:cNvSpPr>
            <a:spLocks noGrp="1"/>
          </p:cNvSpPr>
          <p:nvPr>
            <p:ph type="ftr" sz="quarter" idx="11"/>
          </p:nvPr>
        </p:nvSpPr>
        <p:spPr/>
        <p:txBody>
          <a:bodyPr/>
          <a:lstStyle/>
          <a:p>
            <a:r>
              <a:rPr lang="en-NZ"/>
              <a:t>Preparing for LIT NUM | TRM TP</a:t>
            </a:r>
            <a:endParaRPr lang="en-US" dirty="0"/>
          </a:p>
        </p:txBody>
      </p:sp>
      <p:sp>
        <p:nvSpPr>
          <p:cNvPr id="9" name="Slide Number Placeholder 8">
            <a:extLst>
              <a:ext uri="{FF2B5EF4-FFF2-40B4-BE49-F238E27FC236}">
                <a16:creationId xmlns:a16="http://schemas.microsoft.com/office/drawing/2014/main" id="{7A56DB8F-046F-6D66-40C9-410F2ED16473}"/>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9173308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RADateDisposal xmlns="4f9c820c-e7e2-444d-97ee-45f2b3485c1d" xsi:nil="true"/>
    <BusinessValue xmlns="4f9c820c-e7e2-444d-97ee-45f2b3485c1d" xsi:nil="true"/>
    <Subactivity xmlns="4f9c820c-e7e2-444d-97ee-45f2b3485c1d">NA</Subactivity>
    <OriginalSubject xmlns="4f9c820c-e7e2-444d-97ee-45f2b3485c1d" xsi:nil="true"/>
    <SecurityClassification xmlns="15ffb055-6eb4-45a1-bc20-bf2ac0d420da" xsi:nil="true"/>
    <KeyWords xmlns="15ffb055-6eb4-45a1-bc20-bf2ac0d420da" xsi:nil="true"/>
    <PRADate3 xmlns="4f9c820c-e7e2-444d-97ee-45f2b3485c1d" xsi:nil="true"/>
    <PRAText5 xmlns="4f9c820c-e7e2-444d-97ee-45f2b3485c1d" xsi:nil="true"/>
    <Level2 xmlns="c91a514c-9034-4fa3-897a-8352025b26ed">NA</Level2>
    <Activity xmlns="4f9c820c-e7e2-444d-97ee-45f2b3485c1d">External Assessment</Activity>
    <ILFrom xmlns="c91a514c-9034-4fa3-897a-8352025b26ed" xsi:nil="true"/>
    <AggregationStatus xmlns="4f9c820c-e7e2-444d-97ee-45f2b3485c1d">Normal</AggregationStatus>
    <OverrideLabel xmlns="d0b61010-d6f3-4072-b934-7bbb13e97771" xsi:nil="true"/>
    <Sent xmlns="4f9c820c-e7e2-444d-97ee-45f2b3485c1d" xsi:nil="true"/>
    <PRADate2 xmlns="4f9c820c-e7e2-444d-97ee-45f2b3485c1d" xsi:nil="true"/>
    <CategoryValue xmlns="4f9c820c-e7e2-444d-97ee-45f2b3485c1d">NA</CategoryValue>
    <Case xmlns="4f9c820c-e7e2-444d-97ee-45f2b3485c1d">NA</Case>
    <PRAText1 xmlns="4f9c820c-e7e2-444d-97ee-45f2b3485c1d" xsi:nil="true"/>
    <PRAText4 xmlns="4f9c820c-e7e2-444d-97ee-45f2b3485c1d" xsi:nil="true"/>
    <Level3 xmlns="c91a514c-9034-4fa3-897a-8352025b26ed" xsi:nil="true"/>
    <Team xmlns="c91a514c-9034-4fa3-897a-8352025b26ed">Digital External Assessment</Team>
    <Project xmlns="4f9c820c-e7e2-444d-97ee-45f2b3485c1d">NA</Project>
    <_ExtendedDescription xmlns="http://schemas.microsoft.com/sharepoint/v3" xsi:nil="true"/>
    <MāoriFunction xmlns="6068b734-9082-4a39-a91f-7b5bc4a25c8f">He aromatawai mā te ākonga</MāoriFunction>
    <FunctionGroup xmlns="17d8922c-a61f-43d3-b83e-4cfbb4051fb9">Active</FunctionGroup>
    <Function xmlns="4f9c820c-e7e2-444d-97ee-45f2b3485c1d">Learner Assessment</Function>
    <ManagerConfidential xmlns="9041ebba-a81c-4d56-bb33-df1ee4123f66">NA</ManagerConfidential>
    <SetLabel xmlns="d0b61010-d6f3-4072-b934-7bbb13e97771">D03M</SetLabel>
    <VersionComments xmlns="9041ebba-a81c-4d56-bb33-df1ee4123f66" xsi:nil="true"/>
    <Received xmlns="15ffb055-6eb4-45a1-bc20-bf2ac0d420da" xsi:nil="true"/>
    <AggregationNarrative xmlns="725c79e5-42ce-4aa0-ac78-b6418001f0d2" xsi:nil="true"/>
    <RelatedPeople xmlns="4f9c820c-e7e2-444d-97ee-45f2b3485c1d">
      <UserInfo>
        <DisplayName/>
        <AccountId xsi:nil="true"/>
        <AccountType/>
      </UserInfo>
    </RelatedPeople>
    <Channel xmlns="c91a514c-9034-4fa3-897a-8352025b26ed">NA</Channel>
    <PRAType xmlns="4f9c820c-e7e2-444d-97ee-45f2b3485c1d">Doc</PRAType>
    <PRADate1 xmlns="4f9c820c-e7e2-444d-97ee-45f2b3485c1d" xsi:nil="true"/>
    <DocumentType xmlns="4f9c820c-e7e2-444d-97ee-45f2b3485c1d" xsi:nil="true"/>
    <PRAText3 xmlns="4f9c820c-e7e2-444d-97ee-45f2b3485c1d" xsi:nil="true"/>
    <CC xmlns="d0b61010-d6f3-4072-b934-7bbb13e97771" xsi:nil="true"/>
    <MāoriActivity xmlns="6068b734-9082-4a39-a91f-7b5bc4a25c8f">NA</MāoriActivity>
    <HarmonieUIHidden xmlns="15ffb055-6eb4-45a1-bc20-bf2ac0d420da" xsi:nil="true"/>
    <Year xmlns="c91a514c-9034-4fa3-897a-8352025b26ed">NA</Year>
    <CategoryName xmlns="4f9c820c-e7e2-444d-97ee-45f2b3485c1d">NA</CategoryName>
    <PRADateTrigger xmlns="4f9c820c-e7e2-444d-97ee-45f2b3485c1d" xsi:nil="true"/>
    <Narrative xmlns="4f9c820c-e7e2-444d-97ee-45f2b3485c1d" xsi:nil="true"/>
    <To xmlns="4f9c820c-e7e2-444d-97ee-45f2b3485c1d" xsi:nil="true"/>
    <PRAText2 xmlns="4f9c820c-e7e2-444d-97ee-45f2b3485c1d" xsi:nil="true"/>
    <MailPreviewData xmlns="15ffb055-6eb4-45a1-bc20-bf2ac0d420da" xsi:nil="true"/>
    <_dlc_DocId xmlns="6068b734-9082-4a39-a91f-7b5bc4a25c8f">NZQA-1310657799-78</_dlc_DocId>
    <_dlc_DocIdUrl xmlns="6068b734-9082-4a39-a91f-7b5bc4a25c8f">
      <Url>https://nzqa.sharepoint.com/sites/MT-DEA/_layouts/15/DocIdRedir.aspx?ID=NZQA-1310657799-78</Url>
      <Description>NZQA-1310657799-78</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eMail" ma:contentTypeID="0x0101002EDBD51EBB370843BDD9289DCB4FC712005F59B511E6A66B43BD2459AAEF49F8DF" ma:contentTypeVersion="51" ma:contentTypeDescription="Create a new document." ma:contentTypeScope="" ma:versionID="f43127a201633da59065095d41c0bbb9">
  <xsd:schema xmlns:xsd="http://www.w3.org/2001/XMLSchema" xmlns:xs="http://www.w3.org/2001/XMLSchema" xmlns:p="http://schemas.microsoft.com/office/2006/metadata/properties" xmlns:ns1="http://schemas.microsoft.com/sharepoint/v3" xmlns:ns2="6068b734-9082-4a39-a91f-7b5bc4a25c8f" xmlns:ns3="c91a514c-9034-4fa3-897a-8352025b26ed" xmlns:ns4="4f9c820c-e7e2-444d-97ee-45f2b3485c1d" xmlns:ns5="15ffb055-6eb4-45a1-bc20-bf2ac0d420da" xmlns:ns6="725c79e5-42ce-4aa0-ac78-b6418001f0d2" xmlns:ns7="d0b61010-d6f3-4072-b934-7bbb13e97771" xmlns:ns8="9041ebba-a81c-4d56-bb33-df1ee4123f66" xmlns:ns9="17d8922c-a61f-43d3-b83e-4cfbb4051fb9" targetNamespace="http://schemas.microsoft.com/office/2006/metadata/properties" ma:root="true" ma:fieldsID="bae2a2be13d589192a014189227038b0" ns1:_="" ns2:_="" ns3:_="" ns4:_="" ns5:_="" ns6:_="" ns7:_="" ns8:_="" ns9:_="">
    <xsd:import namespace="http://schemas.microsoft.com/sharepoint/v3"/>
    <xsd:import namespace="6068b734-9082-4a39-a91f-7b5bc4a25c8f"/>
    <xsd:import namespace="c91a514c-9034-4fa3-897a-8352025b26ed"/>
    <xsd:import namespace="4f9c820c-e7e2-444d-97ee-45f2b3485c1d"/>
    <xsd:import namespace="15ffb055-6eb4-45a1-bc20-bf2ac0d420da"/>
    <xsd:import namespace="725c79e5-42ce-4aa0-ac78-b6418001f0d2"/>
    <xsd:import namespace="d0b61010-d6f3-4072-b934-7bbb13e97771"/>
    <xsd:import namespace="9041ebba-a81c-4d56-bb33-df1ee4123f66"/>
    <xsd:import namespace="17d8922c-a61f-43d3-b83e-4cfbb4051fb9"/>
    <xsd:element name="properties">
      <xsd:complexType>
        <xsd:sequence>
          <xsd:element name="documentManagement">
            <xsd:complexType>
              <xsd:all>
                <xsd:element ref="ns2:_dlc_DocId" minOccurs="0"/>
                <xsd:element ref="ns2:_dlc_DocIdUrl" minOccurs="0"/>
                <xsd:element ref="ns2:_dlc_DocIdPersistId" minOccurs="0"/>
                <xsd:element ref="ns4:To" minOccurs="0"/>
                <xsd:element ref="ns3:ILFrom" minOccurs="0"/>
                <xsd:element ref="ns5:Received" minOccurs="0"/>
                <xsd:element ref="ns4:Sent" minOccurs="0"/>
                <xsd:element ref="ns4:DocumentType" minOccurs="0"/>
                <xsd:element ref="ns4:OriginalSubject" minOccurs="0"/>
                <xsd:element ref="ns5:SecurityClassification" minOccurs="0"/>
                <xsd:element ref="ns6:AggregationNarrative" minOccurs="0"/>
                <xsd:element ref="ns4:RelatedPeople" minOccurs="0"/>
                <xsd:element ref="ns4:Case" minOccurs="0"/>
                <xsd:element ref="ns4:Activity" minOccurs="0"/>
                <xsd:element ref="ns4:Function" minOccurs="0"/>
                <xsd:element ref="ns4:Project" minOccurs="0"/>
                <xsd:element ref="ns4:CategoryName" minOccurs="0"/>
                <xsd:element ref="ns4:PRAType" minOccurs="0"/>
                <xsd:element ref="ns4:PRADate1" minOccurs="0"/>
                <xsd:element ref="ns4:PRADate2" minOccurs="0"/>
                <xsd:element ref="ns4:PRADate3" minOccurs="0"/>
                <xsd:element ref="ns4:PRADateDisposal" minOccurs="0"/>
                <xsd:element ref="ns4:PRADateTrigger" minOccurs="0"/>
                <xsd:element ref="ns4:PRAText1" minOccurs="0"/>
                <xsd:element ref="ns4:PRAText2" minOccurs="0"/>
                <xsd:element ref="ns4:PRAText3" minOccurs="0"/>
                <xsd:element ref="ns4:PRAText4" minOccurs="0"/>
                <xsd:element ref="ns4:PRAText5" minOccurs="0"/>
                <xsd:element ref="ns4:AggregationStatus" minOccurs="0"/>
                <xsd:element ref="ns4:CategoryValue" minOccurs="0"/>
                <xsd:element ref="ns4:BusinessValue" minOccurs="0"/>
                <xsd:element ref="ns5:MailPreviewData" minOccurs="0"/>
                <xsd:element ref="ns4:Subactivity" minOccurs="0"/>
                <xsd:element ref="ns3:Channel" minOccurs="0"/>
                <xsd:element ref="ns3:Team" minOccurs="0"/>
                <xsd:element ref="ns4:Narrative" minOccurs="0"/>
                <xsd:element ref="ns5:KeyWords" minOccurs="0"/>
                <xsd:element ref="ns3:Level2" minOccurs="0"/>
                <xsd:element ref="ns3:Level3" minOccurs="0"/>
                <xsd:element ref="ns3:Year" minOccurs="0"/>
                <xsd:element ref="ns7:CC" minOccurs="0"/>
                <xsd:element ref="ns2:MāoriActivity" minOccurs="0"/>
                <xsd:element ref="ns2:MāoriFunction" minOccurs="0"/>
                <xsd:element ref="ns8:ManagerConfidential" minOccurs="0"/>
                <xsd:element ref="ns9:FunctionGroup" minOccurs="0"/>
                <xsd:element ref="ns1:_ExtendedDescription" minOccurs="0"/>
                <xsd:element ref="ns5:HarmonieUIHidden" minOccurs="0"/>
                <xsd:element ref="ns7:OverrideLabel" minOccurs="0"/>
                <xsd:element ref="ns7:SetLabel" minOccurs="0"/>
                <xsd:element ref="ns8:Version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54" nillable="true" ma:displayName="Description" ma:hidden="true"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68b734-9082-4a39-a91f-7b5bc4a25c8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MāoriActivity" ma:index="50" nillable="true" ma:displayName="Māori Activity" ma:default="NA" ma:internalName="M_x0101_oriActivity" ma:readOnly="false">
      <xsd:simpleType>
        <xsd:restriction base="dms:Text">
          <xsd:maxLength value="255"/>
        </xsd:restriction>
      </xsd:simpleType>
    </xsd:element>
    <xsd:element name="MāoriFunction" ma:index="51" nillable="true" ma:displayName="Māori Function" ma:default="He aromatawai mā te ākonga" ma:internalName="M_x0101_oriFunc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a514c-9034-4fa3-897a-8352025b26ed" elementFormDefault="qualified">
    <xsd:import namespace="http://schemas.microsoft.com/office/2006/documentManagement/types"/>
    <xsd:import namespace="http://schemas.microsoft.com/office/infopath/2007/PartnerControls"/>
    <xsd:element name="ILFrom" ma:index="13" nillable="true" ma:displayName="From" ma:internalName="ILFrom" ma:readOnly="false">
      <xsd:simpleType>
        <xsd:restriction base="dms:Text">
          <xsd:maxLength value="255"/>
        </xsd:restriction>
      </xsd:simpleType>
    </xsd:element>
    <xsd:element name="Channel" ma:index="42" nillable="true" ma:displayName="Channel" ma:default="NA" ma:hidden="true" ma:internalName="Channel" ma:readOnly="false">
      <xsd:simpleType>
        <xsd:restriction base="dms:Text">
          <xsd:maxLength value="255"/>
        </xsd:restriction>
      </xsd:simpleType>
    </xsd:element>
    <xsd:element name="Team" ma:index="43" nillable="true" ma:displayName="Team" ma:default="Digital External Assessment" ma:hidden="true" ma:internalName="Team" ma:readOnly="false">
      <xsd:simpleType>
        <xsd:restriction base="dms:Text">
          <xsd:maxLength value="255"/>
        </xsd:restriction>
      </xsd:simpleType>
    </xsd:element>
    <xsd:element name="Level2" ma:index="46" nillable="true" ma:displayName="Level2" ma:default="NA" ma:hidden="true" ma:internalName="Level2" ma:readOnly="false">
      <xsd:simpleType>
        <xsd:restriction base="dms:Text">
          <xsd:maxLength value="255"/>
        </xsd:restriction>
      </xsd:simpleType>
    </xsd:element>
    <xsd:element name="Level3" ma:index="47" nillable="true" ma:displayName="Level3" ma:hidden="true" ma:internalName="Level3" ma:readOnly="false">
      <xsd:simpleType>
        <xsd:restriction base="dms:Text">
          <xsd:maxLength value="255"/>
        </xsd:restriction>
      </xsd:simpleType>
    </xsd:element>
    <xsd:element name="Year" ma:index="48" nillable="true" ma:displayName="Year" ma:default="NA" ma:hidden="true" ma:internalName="Year"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9c820c-e7e2-444d-97ee-45f2b3485c1d" elementFormDefault="qualified">
    <xsd:import namespace="http://schemas.microsoft.com/office/2006/documentManagement/types"/>
    <xsd:import namespace="http://schemas.microsoft.com/office/infopath/2007/PartnerControls"/>
    <xsd:element name="To" ma:index="12" nillable="true" ma:displayName="To" ma:internalName="To" ma:readOnly="false">
      <xsd:simpleType>
        <xsd:restriction base="dms:Text">
          <xsd:maxLength value="255"/>
        </xsd:restriction>
      </xsd:simpleType>
    </xsd:element>
    <xsd:element name="Sent" ma:index="15" nillable="true" ma:displayName="Sent" ma:format="DateTime" ma:internalName="Sent" ma:readOnly="false">
      <xsd:simpleType>
        <xsd:restriction base="dms:DateTime"/>
      </xsd:simpleType>
    </xsd:element>
    <xsd:element name="DocumentType" ma:index="16" nillable="true" ma:displayName="Document Type" ma:format="Dropdown" ma:hidden="true" ma:internalName="DocumentType" ma:readOnly="false">
      <xsd:simpleType>
        <xsd:restriction base="dms:Choice">
          <xsd:enumeration value="APPLICATION, certificate, consent related"/>
          <xsd:enumeration value="CONTRACT, Variation, Agreement"/>
          <xsd:enumeration value="CORRESPONDENCE"/>
          <xsd:enumeration value="DRAWING, Plan, Map"/>
          <xsd:enumeration value="EMPLOYMENT related"/>
          <xsd:enumeration value="FINANCIAL related"/>
          <xsd:enumeration value="KNOWLEDGE article"/>
          <xsd:enumeration value="MEETING related"/>
          <xsd:enumeration value="MEMO, Filenote, Email"/>
          <xsd:enumeration value="MODEL, Calculation, Working"/>
          <xsd:enumeration value="PHOTO, Image or Multi-media"/>
          <xsd:enumeration value="PRESENTATION"/>
          <xsd:enumeration value="PUBLICATION material"/>
          <xsd:enumeration value="PURCHASING related"/>
          <xsd:enumeration value="REPORT, or planning related"/>
          <xsd:enumeration value="RULES, Policy, Bylaw, procedure"/>
          <xsd:enumeration value="SERVICE REQUEST related"/>
          <xsd:enumeration value="SPECIFICATION or standard"/>
          <xsd:enumeration value="SUPPLIER PRODUCT Info"/>
          <xsd:enumeration value="TEMPLATE, Checklist or Form"/>
        </xsd:restriction>
      </xsd:simpleType>
    </xsd:element>
    <xsd:element name="OriginalSubject" ma:index="17" nillable="true" ma:displayName="Original Subject" ma:hidden="true" ma:internalName="OriginalSubject" ma:readOnly="false">
      <xsd:simpleType>
        <xsd:restriction base="dms:Text">
          <xsd:maxLength value="255"/>
        </xsd:restriction>
      </xsd:simpleType>
    </xsd:element>
    <xsd:element name="RelatedPeople" ma:index="20" nillable="true" ma:displayName="Related People" ma:hidden="true" ma:list="UserInfo" ma:SharePointGroup="0"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se" ma:index="21" nillable="true" ma:displayName="Case" ma:default="NA" ma:hidden="true" ma:internalName="Case" ma:readOnly="false">
      <xsd:simpleType>
        <xsd:restriction base="dms:Text">
          <xsd:maxLength value="255"/>
        </xsd:restriction>
      </xsd:simpleType>
    </xsd:element>
    <xsd:element name="Activity" ma:index="22" nillable="true" ma:displayName="Activity" ma:default="External Assessment" ma:hidden="true" ma:internalName="Activity" ma:readOnly="false">
      <xsd:simpleType>
        <xsd:restriction base="dms:Text">
          <xsd:maxLength value="255"/>
        </xsd:restriction>
      </xsd:simpleType>
    </xsd:element>
    <xsd:element name="Function" ma:index="23" nillable="true" ma:displayName="Function" ma:default="Learner Assessment" ma:hidden="true" ma:internalName="Function" ma:readOnly="false">
      <xsd:simpleType>
        <xsd:restriction base="dms:Text">
          <xsd:maxLength value="255"/>
        </xsd:restriction>
      </xsd:simpleType>
    </xsd:element>
    <xsd:element name="Project" ma:index="24" nillable="true" ma:displayName="Project" ma:default="NA" ma:hidden="true" ma:internalName="Project" ma:readOnly="false">
      <xsd:simpleType>
        <xsd:restriction base="dms:Text">
          <xsd:maxLength value="255"/>
        </xsd:restriction>
      </xsd:simpleType>
    </xsd:element>
    <xsd:element name="CategoryName" ma:index="25" nillable="true" ma:displayName="Category 1" ma:default="NA" ma:hidden="true" ma:internalName="CategoryName" ma:readOnly="false">
      <xsd:simpleType>
        <xsd:restriction base="dms:Text">
          <xsd:maxLength value="255"/>
        </xsd:restriction>
      </xsd:simpleType>
    </xsd:element>
    <xsd:element name="PRAType" ma:index="26" nillable="true" ma:displayName="PRA Type" ma:default="Doc" ma:hidden="true" ma:indexed="true" ma:internalName="PRAType" ma:readOnly="false">
      <xsd:simpleType>
        <xsd:restriction base="dms:Text">
          <xsd:maxLength value="255"/>
        </xsd:restriction>
      </xsd:simpleType>
    </xsd:element>
    <xsd:element name="PRADate1" ma:index="27" nillable="true" ma:displayName="PRA Date 1" ma:format="DateOnly" ma:hidden="true" ma:internalName="PRADate1" ma:readOnly="false">
      <xsd:simpleType>
        <xsd:restriction base="dms:DateTime"/>
      </xsd:simpleType>
    </xsd:element>
    <xsd:element name="PRADate2" ma:index="28" nillable="true" ma:displayName="PRA Date 2" ma:format="DateOnly" ma:hidden="true" ma:internalName="PRADate2" ma:readOnly="false">
      <xsd:simpleType>
        <xsd:restriction base="dms:DateTime"/>
      </xsd:simpleType>
    </xsd:element>
    <xsd:element name="PRADate3" ma:index="29" nillable="true" ma:displayName="PRA Date 3" ma:format="DateOnly" ma:hidden="true" ma:internalName="PRADate3" ma:readOnly="false">
      <xsd:simpleType>
        <xsd:restriction base="dms:DateTime"/>
      </xsd:simpleType>
    </xsd:element>
    <xsd:element name="PRADateDisposal" ma:index="30" nillable="true" ma:displayName="PRA Date Disposal" ma:format="DateOnly" ma:hidden="true" ma:internalName="PRADateDisposal" ma:readOnly="false">
      <xsd:simpleType>
        <xsd:restriction base="dms:DateTime"/>
      </xsd:simpleType>
    </xsd:element>
    <xsd:element name="PRADateTrigger" ma:index="31" nillable="true" ma:displayName="PRA Date Trigger" ma:format="DateOnly" ma:hidden="true" ma:internalName="PRADateTrigger" ma:readOnly="false">
      <xsd:simpleType>
        <xsd:restriction base="dms:DateTime"/>
      </xsd:simpleType>
    </xsd:element>
    <xsd:element name="PRAText1" ma:index="32" nillable="true" ma:displayName="PRA Text 1" ma:hidden="true" ma:internalName="PRAText1" ma:readOnly="false">
      <xsd:simpleType>
        <xsd:restriction base="dms:Text">
          <xsd:maxLength value="255"/>
        </xsd:restriction>
      </xsd:simpleType>
    </xsd:element>
    <xsd:element name="PRAText2" ma:index="33" nillable="true" ma:displayName="PRA Text 2" ma:hidden="true" ma:internalName="PRAText2" ma:readOnly="false">
      <xsd:simpleType>
        <xsd:restriction base="dms:Text">
          <xsd:maxLength value="255"/>
        </xsd:restriction>
      </xsd:simpleType>
    </xsd:element>
    <xsd:element name="PRAText3" ma:index="34" nillable="true" ma:displayName="PRA Text 3" ma:hidden="true" ma:internalName="PRAText3" ma:readOnly="false">
      <xsd:simpleType>
        <xsd:restriction base="dms:Text">
          <xsd:maxLength value="255"/>
        </xsd:restriction>
      </xsd:simpleType>
    </xsd:element>
    <xsd:element name="PRAText4" ma:index="35" nillable="true" ma:displayName="PRA Text 4" ma:hidden="true" ma:internalName="PRAText4" ma:readOnly="false">
      <xsd:simpleType>
        <xsd:restriction base="dms:Text">
          <xsd:maxLength value="255"/>
        </xsd:restriction>
      </xsd:simpleType>
    </xsd:element>
    <xsd:element name="PRAText5" ma:index="36" nillable="true" ma:displayName="PRA Text 5" ma:hidden="true" ma:internalName="PRAText5" ma:readOnly="false">
      <xsd:simpleType>
        <xsd:restriction base="dms:Text">
          <xsd:maxLength value="255"/>
        </xsd:restriction>
      </xsd:simpleType>
    </xsd:element>
    <xsd:element name="AggregationStatus" ma:index="37" nillable="true" ma:displayName="Aggregation Status" ma:default="Normal" ma:format="Dropdown" ma:hidden="true" ma:internalName="AggregationStatus" ma:readOnly="false">
      <xsd:simpleType>
        <xsd:union memberTypes="dms:Text">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enumeration value="Archive"/>
            </xsd:restriction>
          </xsd:simpleType>
        </xsd:union>
      </xsd:simpleType>
    </xsd:element>
    <xsd:element name="CategoryValue" ma:index="38" nillable="true" ma:displayName="Category 2" ma:default="NA" ma:hidden="true" ma:internalName="CategoryValue" ma:readOnly="false">
      <xsd:simpleType>
        <xsd:restriction base="dms:Text">
          <xsd:maxLength value="255"/>
        </xsd:restriction>
      </xsd:simpleType>
    </xsd:element>
    <xsd:element name="BusinessValue" ma:index="39" nillable="true" ma:displayName="Business Value" ma:hidden="true" ma:internalName="BusinessValue" ma:readOnly="false">
      <xsd:simpleType>
        <xsd:restriction base="dms:Text">
          <xsd:maxLength value="255"/>
        </xsd:restriction>
      </xsd:simpleType>
    </xsd:element>
    <xsd:element name="Subactivity" ma:index="41" nillable="true" ma:displayName="Subactivity" ma:default="NA" ma:hidden="true" ma:internalName="Subactivity" ma:readOnly="false">
      <xsd:simpleType>
        <xsd:restriction base="dms:Text">
          <xsd:maxLength value="255"/>
        </xsd:restriction>
      </xsd:simpleType>
    </xsd:element>
    <xsd:element name="Narrative" ma:index="44" nillable="true" ma:displayName="Narrative" ma:hidden="true" ma:internalName="Narrative"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ffb055-6eb4-45a1-bc20-bf2ac0d420da" elementFormDefault="qualified">
    <xsd:import namespace="http://schemas.microsoft.com/office/2006/documentManagement/types"/>
    <xsd:import namespace="http://schemas.microsoft.com/office/infopath/2007/PartnerControls"/>
    <xsd:element name="Received" ma:index="14" nillable="true" ma:displayName="Received" ma:format="DateOnly" ma:internalName="Received" ma:readOnly="false">
      <xsd:simpleType>
        <xsd:restriction base="dms:DateTime"/>
      </xsd:simpleType>
    </xsd:element>
    <xsd:element name="SecurityClassification" ma:index="18" nillable="true" ma:displayName="Security Classification" ma:format="Dropdown" ma:hidden="true" ma:internalName="SecurityClassification" ma:readOnly="false">
      <xsd:simpleType>
        <xsd:restriction base="dms:Choice">
          <xsd:enumeration value="Confidential"/>
          <xsd:enumeration value="Restricted"/>
          <xsd:enumeration value="Unrestricted"/>
        </xsd:restriction>
      </xsd:simpleType>
    </xsd:element>
    <xsd:element name="MailPreviewData" ma:index="40" nillable="true" ma:displayName="MailPreviewData" ma:hidden="true" ma:internalName="MailPreviewData" ma:readOnly="false">
      <xsd:simpleType>
        <xsd:restriction base="dms:Note"/>
      </xsd:simpleType>
    </xsd:element>
    <xsd:element name="KeyWords" ma:index="45" nillable="true" ma:displayName="Key Words" ma:hidden="true" ma:internalName="KeyWords" ma:readOnly="false">
      <xsd:simpleType>
        <xsd:restriction base="dms:Note"/>
      </xsd:simpleType>
    </xsd:element>
    <xsd:element name="HarmonieUIHidden" ma:index="55" nillable="true" ma:displayName="HarmonieUIHidden" ma:hidden="true" ma:internalName="HarmonieUIHidde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5c79e5-42ce-4aa0-ac78-b6418001f0d2" elementFormDefault="qualified">
    <xsd:import namespace="http://schemas.microsoft.com/office/2006/documentManagement/types"/>
    <xsd:import namespace="http://schemas.microsoft.com/office/infopath/2007/PartnerControls"/>
    <xsd:element name="AggregationNarrative" ma:index="19" nillable="true" ma:displayName="Aggregation Narrative" ma:hidden="true" ma:internalName="AggregationNarrativ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b61010-d6f3-4072-b934-7bbb13e97771" elementFormDefault="qualified">
    <xsd:import namespace="http://schemas.microsoft.com/office/2006/documentManagement/types"/>
    <xsd:import namespace="http://schemas.microsoft.com/office/infopath/2007/PartnerControls"/>
    <xsd:element name="CC" ma:index="49" nillable="true" ma:displayName="CC" ma:hidden="true" ma:internalName="CC" ma:readOnly="false">
      <xsd:simpleType>
        <xsd:restriction base="dms:Text">
          <xsd:maxLength value="255"/>
        </xsd:restriction>
      </xsd:simpleType>
    </xsd:element>
    <xsd:element name="OverrideLabel" ma:index="56" nillable="true" ma:displayName="Override Label" ma:hidden="true" ma:indexed="true" ma:internalName="OverrideLabel" ma:readOnly="false">
      <xsd:simpleType>
        <xsd:restriction base="dms:Text">
          <xsd:maxLength value="255"/>
        </xsd:restriction>
      </xsd:simpleType>
    </xsd:element>
    <xsd:element name="SetLabel" ma:index="57" nillable="true" ma:displayName="Set Label" ma:default="D03M" ma:hidden="true" ma:indexed="true" ma:internalName="SetLabel"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41ebba-a81c-4d56-bb33-df1ee4123f66" elementFormDefault="qualified">
    <xsd:import namespace="http://schemas.microsoft.com/office/2006/documentManagement/types"/>
    <xsd:import namespace="http://schemas.microsoft.com/office/infopath/2007/PartnerControls"/>
    <xsd:element name="ManagerConfidential" ma:index="52" nillable="true" ma:displayName="Manager Confidential" ma:default="NA" ma:hidden="true" ma:internalName="ManagerConfidential" ma:readOnly="false">
      <xsd:simpleType>
        <xsd:restriction base="dms:Text">
          <xsd:maxLength value="255"/>
        </xsd:restriction>
      </xsd:simpleType>
    </xsd:element>
    <xsd:element name="VersionComments" ma:index="58" nillable="true" ma:displayName="Version Comments" ma:internalName="VersionComme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7d8922c-a61f-43d3-b83e-4cfbb4051fb9" elementFormDefault="qualified">
    <xsd:import namespace="http://schemas.microsoft.com/office/2006/documentManagement/types"/>
    <xsd:import namespace="http://schemas.microsoft.com/office/infopath/2007/PartnerControls"/>
    <xsd:element name="FunctionGroup" ma:index="53" nillable="true" ma:displayName="Function Group" ma:default="Active" ma:format="Dropdown" ma:hidden="true" ma:internalName="FunctionGroup" ma:readOnly="false">
      <xsd:simpleType>
        <xsd:restriction base="dms:Choice">
          <xsd:enumeration value="Active"/>
          <xsd:enumeration value="Legacy Informat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1"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4D4956F-0DB6-49A6-A347-23056AB70DAE}">
  <ds:schemaRefs>
    <ds:schemaRef ds:uri="c91a514c-9034-4fa3-897a-8352025b26ed"/>
    <ds:schemaRef ds:uri="http://schemas.microsoft.com/office/2006/metadata/properties"/>
    <ds:schemaRef ds:uri="15ffb055-6eb4-45a1-bc20-bf2ac0d420da"/>
    <ds:schemaRef ds:uri="http://schemas.microsoft.com/office/2006/documentManagement/types"/>
    <ds:schemaRef ds:uri="http://www.w3.org/XML/1998/namespace"/>
    <ds:schemaRef ds:uri="4f9c820c-e7e2-444d-97ee-45f2b3485c1d"/>
    <ds:schemaRef ds:uri="d0b61010-d6f3-4072-b934-7bbb13e97771"/>
    <ds:schemaRef ds:uri="9041ebba-a81c-4d56-bb33-df1ee4123f66"/>
    <ds:schemaRef ds:uri="http://schemas.openxmlformats.org/package/2006/metadata/core-properties"/>
    <ds:schemaRef ds:uri="http://purl.org/dc/elements/1.1/"/>
    <ds:schemaRef ds:uri="725c79e5-42ce-4aa0-ac78-b6418001f0d2"/>
    <ds:schemaRef ds:uri="http://purl.org/dc/terms/"/>
    <ds:schemaRef ds:uri="17d8922c-a61f-43d3-b83e-4cfbb4051fb9"/>
    <ds:schemaRef ds:uri="6068b734-9082-4a39-a91f-7b5bc4a25c8f"/>
    <ds:schemaRef ds:uri="http://schemas.microsoft.com/office/infopath/2007/PartnerControls"/>
    <ds:schemaRef ds:uri="http://schemas.microsoft.com/sharepoint/v3"/>
    <ds:schemaRef ds:uri="http://purl.org/dc/dcmitype/"/>
  </ds:schemaRefs>
</ds:datastoreItem>
</file>

<file path=customXml/itemProps2.xml><?xml version="1.0" encoding="utf-8"?>
<ds:datastoreItem xmlns:ds="http://schemas.openxmlformats.org/officeDocument/2006/customXml" ds:itemID="{A2045709-92A0-4F8F-9D59-3C7DC5B1F940}">
  <ds:schemaRefs>
    <ds:schemaRef ds:uri="http://schemas.microsoft.com/sharepoint/v3/contenttype/forms"/>
  </ds:schemaRefs>
</ds:datastoreItem>
</file>

<file path=customXml/itemProps3.xml><?xml version="1.0" encoding="utf-8"?>
<ds:datastoreItem xmlns:ds="http://schemas.openxmlformats.org/officeDocument/2006/customXml" ds:itemID="{FCFCB37A-EB98-44F3-A1D7-24E7EE0277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068b734-9082-4a39-a91f-7b5bc4a25c8f"/>
    <ds:schemaRef ds:uri="c91a514c-9034-4fa3-897a-8352025b26ed"/>
    <ds:schemaRef ds:uri="4f9c820c-e7e2-444d-97ee-45f2b3485c1d"/>
    <ds:schemaRef ds:uri="15ffb055-6eb4-45a1-bc20-bf2ac0d420da"/>
    <ds:schemaRef ds:uri="725c79e5-42ce-4aa0-ac78-b6418001f0d2"/>
    <ds:schemaRef ds:uri="d0b61010-d6f3-4072-b934-7bbb13e97771"/>
    <ds:schemaRef ds:uri="9041ebba-a81c-4d56-bb33-df1ee4123f66"/>
    <ds:schemaRef ds:uri="17d8922c-a61f-43d3-b83e-4cfbb4051f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E62009E-9683-4CFB-872B-985EA517743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34372</TotalTime>
  <Words>1903</Words>
  <Application>Microsoft Office PowerPoint</Application>
  <PresentationFormat>Widescreen</PresentationFormat>
  <Paragraphs>218</Paragraphs>
  <Slides>18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Courier New</vt:lpstr>
      <vt:lpstr>Courier New,monospace</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Stephen Tisch</cp:lastModifiedBy>
  <cp:revision>1133</cp:revision>
  <dcterms:created xsi:type="dcterms:W3CDTF">2013-07-15T20:26:40Z</dcterms:created>
  <dcterms:modified xsi:type="dcterms:W3CDTF">2024-05-10T00:52:08Z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0x0101002EDBD51EBB370843BDD9289DCB4FC712005F59B511E6A66B43BD2459AAEF49F8DF</vt:lpwstr>
  </property>
  <property fmtid="{D5CDD505-2E9C-101B-9397-08002B2CF9AE}" pid="3" name="_dlc_DocIdItemGuid">
    <vt:lpwstr>6c13f728-2605-4760-a7d8-b92c62401088</vt:lpwstr>
  </property>
</Properties>
</file>