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5"/>
  </p:sldMasterIdLst>
  <p:notesMasterIdLst>
    <p:notesMasterId r:id="rId30"/>
  </p:notesMasterIdLst>
  <p:sldIdLst>
    <p:sldId id="275" r:id="rId6"/>
    <p:sldId id="262" r:id="rId7"/>
    <p:sldId id="309" r:id="rId8"/>
    <p:sldId id="269" r:id="rId9"/>
    <p:sldId id="313" r:id="rId10"/>
    <p:sldId id="290" r:id="rId11"/>
    <p:sldId id="331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276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267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46B611-3EB7-C54A-265D-A9D86D628288}" name="Jann Marshall" initials="JM" userId="S::Jann.Marshall@nzqa.govt.nz::553d28a9-bf61-4fb3-9d69-18196eacdca2" providerId="AD"/>
  <p188:author id="{C89F8558-2229-1D60-0A8D-0D73DF2F2BDB}" name="Jann Marshall" initials="JM" userId="S::jann.marshall@nzqa.govt.nz::553d28a9-bf61-4fb3-9d69-18196eacdca2" providerId="AD"/>
  <p188:author id="{E50F655E-B6D8-7618-E8E5-17C8D6B3E457}" name="NZQA" initials="NZQA" userId="NZQA" providerId="None"/>
  <p188:author id="{D4BA2C76-6222-1D8C-245A-2B224B62905F}" name="Gavin Middleton" initials="GM" userId="S::Gavin.Middleton@nzqa.govt.nz::f4494776-fba0-439d-ac15-425f0512948f" providerId="AD"/>
  <p188:author id="{2E6D177C-A638-82FD-01A9-BED9D17A58D4}" name="Nichola Coe" initials="NC" userId="S::Nichola.Coe@nzqa.govt.nz::bc9be92d-a45c-4a2c-86dc-e07ca85c1b4e" providerId="AD"/>
  <p188:author id="{6CEE4986-2480-6E04-A7B9-B1A675F49382}" name="Rose Cole" initials="RC" userId="S::rose.cole@nzqa.govt.nz::f20d78ac-7779-46dd-a095-727b50695ef2" providerId="AD"/>
  <p188:author id="{9739DD91-1A46-AA21-E958-4C8CF60BCB98}" name="Linda Glogau" initials="NZQAODCEA" userId="Linda Glogau" providerId="None"/>
  <p188:author id="{A91BC2B9-AE89-E0B3-FC3F-ADCB35613345}" name="Linda Glogau" initials="LG" userId="S::linda.glogau@nzqa.govt.nz::daad7087-bdbb-40f1-8cc6-483a3ce56844" providerId="AD"/>
  <p188:author id="{802522C5-B8F7-27AB-3BCC-B55475AE7ED3}" name="Gavin Middleton" initials="GM" userId="S::gavin.middleton@nzqa.govt.nz::f4494776-fba0-439d-ac15-425f0512948f" providerId="AD"/>
  <p188:author id="{A6DADBCD-5454-6936-046A-665BA4C350CE}" name="Hamsa Lilley" initials="HL" userId="S::hamsa.lilley@nzqa.govt.nz::aca6393c-cb77-4a04-a2b7-a66bd9e84133" providerId="AD"/>
  <p188:author id="{B1698AD0-3491-8432-F993-02B0E36CD9AF}" name="Brent Logan" initials="BL" userId="S::brent.logan@nzqa.govt.nz::81a41c0a-5692-4b82-9cf8-ba7c718a003c" providerId="AD"/>
  <p188:author id="{B672E2DD-EA44-A9D3-FFD7-CF965B4F8A14}" name="Alice Wards" initials="AW" userId="S::Alice.Wards@nzqa.govt.nz::d0e2cf93-c512-4174-8839-addc4256bf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CCD"/>
    <a:srgbClr val="B8DDDE"/>
    <a:srgbClr val="004150"/>
    <a:srgbClr val="1A9AA9"/>
    <a:srgbClr val="007382"/>
    <a:srgbClr val="FCC400"/>
    <a:srgbClr val="600000"/>
    <a:srgbClr val="D83967"/>
    <a:srgbClr val="65A625"/>
    <a:srgbClr val="763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288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icken" userId="S::amanda.picken@nzqa.govt.nz::28d4c8a8-920c-4cb1-bd0c-4a3c87b29c7a" providerId="AD" clId="Web-{342FC012-DF1D-D9C2-A537-0015B539AB77}"/>
    <pc:docChg chg="modSld">
      <pc:chgData name="Amanda Picken" userId="S::amanda.picken@nzqa.govt.nz::28d4c8a8-920c-4cb1-bd0c-4a3c87b29c7a" providerId="AD" clId="Web-{342FC012-DF1D-D9C2-A537-0015B539AB77}" dt="2025-02-13T21:11:00.257" v="15" actId="20577"/>
      <pc:docMkLst>
        <pc:docMk/>
      </pc:docMkLst>
      <pc:sldChg chg="modSp">
        <pc:chgData name="Amanda Picken" userId="S::amanda.picken@nzqa.govt.nz::28d4c8a8-920c-4cb1-bd0c-4a3c87b29c7a" providerId="AD" clId="Web-{342FC012-DF1D-D9C2-A537-0015B539AB77}" dt="2025-02-13T21:11:00.257" v="15" actId="20577"/>
        <pc:sldMkLst>
          <pc:docMk/>
          <pc:sldMk cId="772460257" sldId="315"/>
        </pc:sldMkLst>
        <pc:spChg chg="mod">
          <ac:chgData name="Amanda Picken" userId="S::amanda.picken@nzqa.govt.nz::28d4c8a8-920c-4cb1-bd0c-4a3c87b29c7a" providerId="AD" clId="Web-{342FC012-DF1D-D9C2-A537-0015B539AB77}" dt="2025-02-13T21:11:00.257" v="15" actId="20577"/>
          <ac:spMkLst>
            <pc:docMk/>
            <pc:sldMk cId="772460257" sldId="315"/>
            <ac:spMk id="4" creationId="{0EF8C288-24D8-AB43-9907-2C3F7FCB755D}"/>
          </ac:spMkLst>
        </pc:spChg>
      </pc:sldChg>
    </pc:docChg>
  </pc:docChgLst>
  <pc:docChgLst>
    <pc:chgData name="Andrew Macklin" userId="1cbcbccf-7b3f-4495-aeed-2756480cb036" providerId="ADAL" clId="{02452C68-5930-4339-A195-6114D4756CEB}"/>
    <pc:docChg chg="custSel modSld">
      <pc:chgData name="Andrew Macklin" userId="1cbcbccf-7b3f-4495-aeed-2756480cb036" providerId="ADAL" clId="{02452C68-5930-4339-A195-6114D4756CEB}" dt="2025-02-12T18:43:14.787" v="81" actId="20577"/>
      <pc:docMkLst>
        <pc:docMk/>
      </pc:docMkLst>
      <pc:sldChg chg="modSp mod">
        <pc:chgData name="Andrew Macklin" userId="1cbcbccf-7b3f-4495-aeed-2756480cb036" providerId="ADAL" clId="{02452C68-5930-4339-A195-6114D4756CEB}" dt="2025-02-12T03:45:27.796" v="43" actId="20577"/>
        <pc:sldMkLst>
          <pc:docMk/>
          <pc:sldMk cId="3806016838" sldId="319"/>
        </pc:sldMkLst>
        <pc:spChg chg="mod">
          <ac:chgData name="Andrew Macklin" userId="1cbcbccf-7b3f-4495-aeed-2756480cb036" providerId="ADAL" clId="{02452C68-5930-4339-A195-6114D4756CEB}" dt="2025-02-12T03:45:27.796" v="43" actId="20577"/>
          <ac:spMkLst>
            <pc:docMk/>
            <pc:sldMk cId="3806016838" sldId="319"/>
            <ac:spMk id="4" creationId="{193F0F11-AF34-47B1-3419-A24801818EFD}"/>
          </ac:spMkLst>
        </pc:spChg>
      </pc:sldChg>
      <pc:sldChg chg="modSp mod">
        <pc:chgData name="Andrew Macklin" userId="1cbcbccf-7b3f-4495-aeed-2756480cb036" providerId="ADAL" clId="{02452C68-5930-4339-A195-6114D4756CEB}" dt="2025-02-12T03:46:02.551" v="44" actId="20577"/>
        <pc:sldMkLst>
          <pc:docMk/>
          <pc:sldMk cId="2712933845" sldId="320"/>
        </pc:sldMkLst>
        <pc:spChg chg="mod">
          <ac:chgData name="Andrew Macklin" userId="1cbcbccf-7b3f-4495-aeed-2756480cb036" providerId="ADAL" clId="{02452C68-5930-4339-A195-6114D4756CEB}" dt="2025-02-12T03:46:02.551" v="44" actId="20577"/>
          <ac:spMkLst>
            <pc:docMk/>
            <pc:sldMk cId="2712933845" sldId="320"/>
            <ac:spMk id="4" creationId="{9EB7290A-7E9E-3A54-61D4-880DA5EB7C9D}"/>
          </ac:spMkLst>
        </pc:spChg>
      </pc:sldChg>
      <pc:sldChg chg="modSp mod">
        <pc:chgData name="Andrew Macklin" userId="1cbcbccf-7b3f-4495-aeed-2756480cb036" providerId="ADAL" clId="{02452C68-5930-4339-A195-6114D4756CEB}" dt="2025-02-12T18:43:14.787" v="81" actId="20577"/>
        <pc:sldMkLst>
          <pc:docMk/>
          <pc:sldMk cId="177950741" sldId="325"/>
        </pc:sldMkLst>
        <pc:spChg chg="mod">
          <ac:chgData name="Andrew Macklin" userId="1cbcbccf-7b3f-4495-aeed-2756480cb036" providerId="ADAL" clId="{02452C68-5930-4339-A195-6114D4756CEB}" dt="2025-02-12T18:43:14.787" v="81" actId="20577"/>
          <ac:spMkLst>
            <pc:docMk/>
            <pc:sldMk cId="177950741" sldId="325"/>
            <ac:spMk id="4" creationId="{56F4B4D5-19C6-A89F-2457-310EF9FDAF43}"/>
          </ac:spMkLst>
        </pc:spChg>
      </pc:sldChg>
    </pc:docChg>
  </pc:docChgLst>
  <pc:docChgLst>
    <pc:chgData name="Sue Chalmers" userId="cc037b6d-b22b-4422-a1f4-1a5f460b311d" providerId="ADAL" clId="{0E330783-60A9-4267-99D0-B0E296198F21}"/>
    <pc:docChg chg="custSel modSld">
      <pc:chgData name="Sue Chalmers" userId="cc037b6d-b22b-4422-a1f4-1a5f460b311d" providerId="ADAL" clId="{0E330783-60A9-4267-99D0-B0E296198F21}" dt="2025-02-12T02:42:54.640" v="59" actId="13926"/>
      <pc:docMkLst>
        <pc:docMk/>
      </pc:docMkLst>
      <pc:sldChg chg="modSp mod">
        <pc:chgData name="Sue Chalmers" userId="cc037b6d-b22b-4422-a1f4-1a5f460b311d" providerId="ADAL" clId="{0E330783-60A9-4267-99D0-B0E296198F21}" dt="2025-02-12T02:37:03.232" v="4" actId="20577"/>
        <pc:sldMkLst>
          <pc:docMk/>
          <pc:sldMk cId="3596825683" sldId="262"/>
        </pc:sldMkLst>
        <pc:spChg chg="mod">
          <ac:chgData name="Sue Chalmers" userId="cc037b6d-b22b-4422-a1f4-1a5f460b311d" providerId="ADAL" clId="{0E330783-60A9-4267-99D0-B0E296198F21}" dt="2025-02-12T02:37:03.232" v="4" actId="20577"/>
          <ac:spMkLst>
            <pc:docMk/>
            <pc:sldMk cId="3596825683" sldId="262"/>
            <ac:spMk id="3" creationId="{CE836A66-EB2E-EA47-43C8-616A36BD9906}"/>
          </ac:spMkLst>
        </pc:spChg>
      </pc:sldChg>
      <pc:sldChg chg="modSp mod">
        <pc:chgData name="Sue Chalmers" userId="cc037b6d-b22b-4422-a1f4-1a5f460b311d" providerId="ADAL" clId="{0E330783-60A9-4267-99D0-B0E296198F21}" dt="2025-02-12T02:39:07.195" v="33" actId="13926"/>
        <pc:sldMkLst>
          <pc:docMk/>
          <pc:sldMk cId="3525521199" sldId="290"/>
        </pc:sldMkLst>
        <pc:spChg chg="mod">
          <ac:chgData name="Sue Chalmers" userId="cc037b6d-b22b-4422-a1f4-1a5f460b311d" providerId="ADAL" clId="{0E330783-60A9-4267-99D0-B0E296198F21}" dt="2025-02-12T02:39:07.195" v="33" actId="13926"/>
          <ac:spMkLst>
            <pc:docMk/>
            <pc:sldMk cId="3525521199" sldId="290"/>
            <ac:spMk id="2" creationId="{7F765C11-A059-19D0-1CEA-D900A2924C5A}"/>
          </ac:spMkLst>
        </pc:spChg>
      </pc:sldChg>
      <pc:sldChg chg="modSp mod">
        <pc:chgData name="Sue Chalmers" userId="cc037b6d-b22b-4422-a1f4-1a5f460b311d" providerId="ADAL" clId="{0E330783-60A9-4267-99D0-B0E296198F21}" dt="2025-02-12T02:42:54.640" v="59" actId="13926"/>
        <pc:sldMkLst>
          <pc:docMk/>
          <pc:sldMk cId="772460257" sldId="315"/>
        </pc:sldMkLst>
        <pc:spChg chg="mod">
          <ac:chgData name="Sue Chalmers" userId="cc037b6d-b22b-4422-a1f4-1a5f460b311d" providerId="ADAL" clId="{0E330783-60A9-4267-99D0-B0E296198F21}" dt="2025-02-12T02:42:54.640" v="59" actId="13926"/>
          <ac:spMkLst>
            <pc:docMk/>
            <pc:sldMk cId="772460257" sldId="315"/>
            <ac:spMk id="4" creationId="{0EF8C288-24D8-AB43-9907-2C3F7FCB755D}"/>
          </ac:spMkLst>
        </pc:spChg>
      </pc:sldChg>
    </pc:docChg>
  </pc:docChgLst>
  <pc:docChgLst>
    <pc:chgData name="Gavin Middleton" userId="f4494776-fba0-439d-ac15-425f0512948f" providerId="ADAL" clId="{A102359E-6817-46F4-BBD3-7476902FBDBD}"/>
    <pc:docChg chg="undo custSel modSld">
      <pc:chgData name="Gavin Middleton" userId="f4494776-fba0-439d-ac15-425f0512948f" providerId="ADAL" clId="{A102359E-6817-46F4-BBD3-7476902FBDBD}" dt="2025-02-12T02:47:46.919" v="32" actId="207"/>
      <pc:docMkLst>
        <pc:docMk/>
      </pc:docMkLst>
      <pc:sldChg chg="modSp mod">
        <pc:chgData name="Gavin Middleton" userId="f4494776-fba0-439d-ac15-425f0512948f" providerId="ADAL" clId="{A102359E-6817-46F4-BBD3-7476902FBDBD}" dt="2025-02-12T02:47:46.919" v="32" actId="207"/>
        <pc:sldMkLst>
          <pc:docMk/>
          <pc:sldMk cId="2359346546" sldId="317"/>
        </pc:sldMkLst>
      </pc:sldChg>
      <pc:sldChg chg="modSp mod">
        <pc:chgData name="Gavin Middleton" userId="f4494776-fba0-439d-ac15-425f0512948f" providerId="ADAL" clId="{A102359E-6817-46F4-BBD3-7476902FBDBD}" dt="2025-02-12T02:44:49.559" v="16" actId="27636"/>
        <pc:sldMkLst>
          <pc:docMk/>
          <pc:sldMk cId="3806016838" sldId="319"/>
        </pc:sldMkLst>
        <pc:spChg chg="mod">
          <ac:chgData name="Gavin Middleton" userId="f4494776-fba0-439d-ac15-425f0512948f" providerId="ADAL" clId="{A102359E-6817-46F4-BBD3-7476902FBDBD}" dt="2025-02-12T02:44:49.559" v="16" actId="27636"/>
          <ac:spMkLst>
            <pc:docMk/>
            <pc:sldMk cId="3806016838" sldId="319"/>
            <ac:spMk id="4" creationId="{193F0F11-AF34-47B1-3419-A24801818EFD}"/>
          </ac:spMkLst>
        </pc:spChg>
      </pc:sldChg>
      <pc:sldChg chg="modSp mod">
        <pc:chgData name="Gavin Middleton" userId="f4494776-fba0-439d-ac15-425f0512948f" providerId="ADAL" clId="{A102359E-6817-46F4-BBD3-7476902FBDBD}" dt="2025-02-12T02:45:12.164" v="24" actId="27636"/>
        <pc:sldMkLst>
          <pc:docMk/>
          <pc:sldMk cId="2712933845" sldId="320"/>
        </pc:sldMkLst>
        <pc:spChg chg="mod">
          <ac:chgData name="Gavin Middleton" userId="f4494776-fba0-439d-ac15-425f0512948f" providerId="ADAL" clId="{A102359E-6817-46F4-BBD3-7476902FBDBD}" dt="2025-02-12T02:45:12.164" v="24" actId="27636"/>
          <ac:spMkLst>
            <pc:docMk/>
            <pc:sldMk cId="2712933845" sldId="320"/>
            <ac:spMk id="4" creationId="{9EB7290A-7E9E-3A54-61D4-880DA5EB7C9D}"/>
          </ac:spMkLst>
        </pc:spChg>
      </pc:sldChg>
      <pc:sldChg chg="modSp mod">
        <pc:chgData name="Gavin Middleton" userId="f4494776-fba0-439d-ac15-425f0512948f" providerId="ADAL" clId="{A102359E-6817-46F4-BBD3-7476902FBDBD}" dt="2025-02-12T02:46:08.152" v="25" actId="207"/>
        <pc:sldMkLst>
          <pc:docMk/>
          <pc:sldMk cId="3875277214" sldId="324"/>
        </pc:sldMkLst>
        <pc:spChg chg="mod">
          <ac:chgData name="Gavin Middleton" userId="f4494776-fba0-439d-ac15-425f0512948f" providerId="ADAL" clId="{A102359E-6817-46F4-BBD3-7476902FBDBD}" dt="2025-02-12T02:46:08.152" v="25" actId="207"/>
          <ac:spMkLst>
            <pc:docMk/>
            <pc:sldMk cId="3875277214" sldId="324"/>
            <ac:spMk id="4" creationId="{63A558EE-969B-C8DA-BACC-036293084AD3}"/>
          </ac:spMkLst>
        </pc:spChg>
      </pc:sldChg>
      <pc:sldChg chg="addSp delSp modSp mod">
        <pc:chgData name="Gavin Middleton" userId="f4494776-fba0-439d-ac15-425f0512948f" providerId="ADAL" clId="{A102359E-6817-46F4-BBD3-7476902FBDBD}" dt="2025-02-12T02:47:18.179" v="31" actId="208"/>
        <pc:sldMkLst>
          <pc:docMk/>
          <pc:sldMk cId="2861224182" sldId="328"/>
        </pc:sldMkLst>
      </pc:sldChg>
    </pc:docChg>
  </pc:docChgLst>
  <pc:docChgLst>
    <pc:chgData name="Alice Wards" userId="d0e2cf93-c512-4174-8839-addc4256bfe8" providerId="ADAL" clId="{C1D4E684-81B7-46B3-9692-526245CF3E43}"/>
    <pc:docChg chg="custSel modSld">
      <pc:chgData name="Alice Wards" userId="d0e2cf93-c512-4174-8839-addc4256bfe8" providerId="ADAL" clId="{C1D4E684-81B7-46B3-9692-526245CF3E43}" dt="2025-02-16T18:48:03.865" v="203" actId="14100"/>
      <pc:docMkLst>
        <pc:docMk/>
      </pc:docMkLst>
      <pc:sldChg chg="modNotesTx">
        <pc:chgData name="Alice Wards" userId="d0e2cf93-c512-4174-8839-addc4256bfe8" providerId="ADAL" clId="{C1D4E684-81B7-46B3-9692-526245CF3E43}" dt="2025-02-10T22:14:28.043" v="2" actId="6549"/>
        <pc:sldMkLst>
          <pc:docMk/>
          <pc:sldMk cId="1929317009" sldId="269"/>
        </pc:sldMkLst>
      </pc:sldChg>
      <pc:sldChg chg="modNotesTx">
        <pc:chgData name="Alice Wards" userId="d0e2cf93-c512-4174-8839-addc4256bfe8" providerId="ADAL" clId="{C1D4E684-81B7-46B3-9692-526245CF3E43}" dt="2025-02-10T22:14:18.632" v="0" actId="6549"/>
        <pc:sldMkLst>
          <pc:docMk/>
          <pc:sldMk cId="2447174284" sldId="275"/>
        </pc:sldMkLst>
      </pc:sldChg>
      <pc:sldChg chg="modNotesTx">
        <pc:chgData name="Alice Wards" userId="d0e2cf93-c512-4174-8839-addc4256bfe8" providerId="ADAL" clId="{C1D4E684-81B7-46B3-9692-526245CF3E43}" dt="2025-02-10T22:15:04.445" v="12" actId="6549"/>
        <pc:sldMkLst>
          <pc:docMk/>
          <pc:sldMk cId="41695357" sldId="276"/>
        </pc:sldMkLst>
      </pc:sldChg>
      <pc:sldChg chg="modSp mod modNotesTx">
        <pc:chgData name="Alice Wards" userId="d0e2cf93-c512-4174-8839-addc4256bfe8" providerId="ADAL" clId="{C1D4E684-81B7-46B3-9692-526245CF3E43}" dt="2025-02-12T02:48:55.128" v="20" actId="20577"/>
        <pc:sldMkLst>
          <pc:docMk/>
          <pc:sldMk cId="3525521199" sldId="290"/>
        </pc:sldMkLst>
        <pc:spChg chg="mod">
          <ac:chgData name="Alice Wards" userId="d0e2cf93-c512-4174-8839-addc4256bfe8" providerId="ADAL" clId="{C1D4E684-81B7-46B3-9692-526245CF3E43}" dt="2025-02-12T02:48:55.128" v="20" actId="20577"/>
          <ac:spMkLst>
            <pc:docMk/>
            <pc:sldMk cId="3525521199" sldId="290"/>
            <ac:spMk id="2" creationId="{7F765C11-A059-19D0-1CEA-D900A2924C5A}"/>
          </ac:spMkLst>
        </pc:spChg>
      </pc:sldChg>
      <pc:sldChg chg="modNotesTx">
        <pc:chgData name="Alice Wards" userId="d0e2cf93-c512-4174-8839-addc4256bfe8" providerId="ADAL" clId="{C1D4E684-81B7-46B3-9692-526245CF3E43}" dt="2025-02-10T22:14:24.743" v="1" actId="6549"/>
        <pc:sldMkLst>
          <pc:docMk/>
          <pc:sldMk cId="3791395077" sldId="309"/>
        </pc:sldMkLst>
      </pc:sldChg>
      <pc:sldChg chg="modNotesTx">
        <pc:chgData name="Alice Wards" userId="d0e2cf93-c512-4174-8839-addc4256bfe8" providerId="ADAL" clId="{C1D4E684-81B7-46B3-9692-526245CF3E43}" dt="2025-02-10T22:14:30.909" v="3" actId="6549"/>
        <pc:sldMkLst>
          <pc:docMk/>
          <pc:sldMk cId="1926334794" sldId="313"/>
        </pc:sldMkLst>
      </pc:sldChg>
      <pc:sldChg chg="modSp mod modNotesTx">
        <pc:chgData name="Alice Wards" userId="d0e2cf93-c512-4174-8839-addc4256bfe8" providerId="ADAL" clId="{C1D4E684-81B7-46B3-9692-526245CF3E43}" dt="2025-02-16T18:44:08.784" v="202" actId="20577"/>
        <pc:sldMkLst>
          <pc:docMk/>
          <pc:sldMk cId="1852235029" sldId="314"/>
        </pc:sldMkLst>
        <pc:spChg chg="mod">
          <ac:chgData name="Alice Wards" userId="d0e2cf93-c512-4174-8839-addc4256bfe8" providerId="ADAL" clId="{C1D4E684-81B7-46B3-9692-526245CF3E43}" dt="2025-02-16T18:44:08.784" v="202" actId="20577"/>
          <ac:spMkLst>
            <pc:docMk/>
            <pc:sldMk cId="1852235029" sldId="314"/>
            <ac:spMk id="4" creationId="{7EE5EB27-E18C-AEED-BCA1-E5DEBF0A32F1}"/>
          </ac:spMkLst>
        </pc:spChg>
      </pc:sldChg>
      <pc:sldChg chg="addSp delSp modSp mod modNotesTx">
        <pc:chgData name="Alice Wards" userId="d0e2cf93-c512-4174-8839-addc4256bfe8" providerId="ADAL" clId="{C1D4E684-81B7-46B3-9692-526245CF3E43}" dt="2025-02-12T02:51:08.115" v="76" actId="1076"/>
        <pc:sldMkLst>
          <pc:docMk/>
          <pc:sldMk cId="772460257" sldId="315"/>
        </pc:sldMkLst>
        <pc:spChg chg="mod">
          <ac:chgData name="Alice Wards" userId="d0e2cf93-c512-4174-8839-addc4256bfe8" providerId="ADAL" clId="{C1D4E684-81B7-46B3-9692-526245CF3E43}" dt="2025-02-12T02:50:01.632" v="21" actId="13926"/>
          <ac:spMkLst>
            <pc:docMk/>
            <pc:sldMk cId="772460257" sldId="315"/>
            <ac:spMk id="4" creationId="{0EF8C288-24D8-AB43-9907-2C3F7FCB755D}"/>
          </ac:spMkLst>
        </pc:spChg>
        <pc:picChg chg="add mod ord">
          <ac:chgData name="Alice Wards" userId="d0e2cf93-c512-4174-8839-addc4256bfe8" providerId="ADAL" clId="{C1D4E684-81B7-46B3-9692-526245CF3E43}" dt="2025-02-12T02:51:08.115" v="76" actId="1076"/>
          <ac:picMkLst>
            <pc:docMk/>
            <pc:sldMk cId="772460257" sldId="315"/>
            <ac:picMk id="5" creationId="{38945937-B866-39A6-E2CD-8885B0FBC39D}"/>
          </ac:picMkLst>
        </pc:picChg>
      </pc:sldChg>
      <pc:sldChg chg="modNotesTx">
        <pc:chgData name="Alice Wards" userId="d0e2cf93-c512-4174-8839-addc4256bfe8" providerId="ADAL" clId="{C1D4E684-81B7-46B3-9692-526245CF3E43}" dt="2025-02-10T22:14:48.727" v="7" actId="6549"/>
        <pc:sldMkLst>
          <pc:docMk/>
          <pc:sldMk cId="2787857809" sldId="316"/>
        </pc:sldMkLst>
      </pc:sldChg>
      <pc:sldChg chg="addSp delSp modSp mod modNotesTx">
        <pc:chgData name="Alice Wards" userId="d0e2cf93-c512-4174-8839-addc4256bfe8" providerId="ADAL" clId="{C1D4E684-81B7-46B3-9692-526245CF3E43}" dt="2025-02-12T02:55:41.585" v="98" actId="20577"/>
        <pc:sldMkLst>
          <pc:docMk/>
          <pc:sldMk cId="2359346546" sldId="317"/>
        </pc:sldMkLst>
        <pc:spChg chg="add mod">
          <ac:chgData name="Alice Wards" userId="d0e2cf93-c512-4174-8839-addc4256bfe8" providerId="ADAL" clId="{C1D4E684-81B7-46B3-9692-526245CF3E43}" dt="2025-02-12T02:55:41.585" v="98" actId="20577"/>
          <ac:spMkLst>
            <pc:docMk/>
            <pc:sldMk cId="2359346546" sldId="317"/>
            <ac:spMk id="9" creationId="{B7D3BAB2-C98C-6083-E37D-929D305A3DFA}"/>
          </ac:spMkLst>
        </pc:spChg>
      </pc:sldChg>
      <pc:sldChg chg="delSp modNotesTx">
        <pc:chgData name="Alice Wards" userId="d0e2cf93-c512-4174-8839-addc4256bfe8" providerId="ADAL" clId="{C1D4E684-81B7-46B3-9692-526245CF3E43}" dt="2025-02-12T02:56:22.998" v="100" actId="478"/>
        <pc:sldMkLst>
          <pc:docMk/>
          <pc:sldMk cId="3173029337" sldId="318"/>
        </pc:sldMkLst>
      </pc:sldChg>
      <pc:sldChg chg="modSp mod modNotesTx">
        <pc:chgData name="Alice Wards" userId="d0e2cf93-c512-4174-8839-addc4256bfe8" providerId="ADAL" clId="{C1D4E684-81B7-46B3-9692-526245CF3E43}" dt="2025-02-13T03:59:07.249" v="105" actId="1076"/>
        <pc:sldMkLst>
          <pc:docMk/>
          <pc:sldMk cId="3806016838" sldId="319"/>
        </pc:sldMkLst>
        <pc:spChg chg="mod">
          <ac:chgData name="Alice Wards" userId="d0e2cf93-c512-4174-8839-addc4256bfe8" providerId="ADAL" clId="{C1D4E684-81B7-46B3-9692-526245CF3E43}" dt="2025-02-13T03:59:07.249" v="105" actId="1076"/>
          <ac:spMkLst>
            <pc:docMk/>
            <pc:sldMk cId="3806016838" sldId="319"/>
            <ac:spMk id="4" creationId="{193F0F11-AF34-47B1-3419-A24801818EFD}"/>
          </ac:spMkLst>
        </pc:spChg>
      </pc:sldChg>
      <pc:sldChg chg="modSp mod modCm modNotesTx">
        <pc:chgData name="Alice Wards" userId="d0e2cf93-c512-4174-8839-addc4256bfe8" providerId="ADAL" clId="{C1D4E684-81B7-46B3-9692-526245CF3E43}" dt="2025-02-13T03:59:13.936" v="106"/>
        <pc:sldMkLst>
          <pc:docMk/>
          <pc:sldMk cId="2712933845" sldId="320"/>
        </pc:sldMkLst>
        <pc:spChg chg="mod">
          <ac:chgData name="Alice Wards" userId="d0e2cf93-c512-4174-8839-addc4256bfe8" providerId="ADAL" clId="{C1D4E684-81B7-46B3-9692-526245CF3E43}" dt="2025-02-11T01:53:41.242" v="18" actId="27636"/>
          <ac:spMkLst>
            <pc:docMk/>
            <pc:sldMk cId="2712933845" sldId="320"/>
            <ac:spMk id="2" creationId="{98660D3A-69FE-42E9-8AFF-B1F7E38B1A92}"/>
          </ac:spMkLst>
        </pc:spChg>
        <pc:spChg chg="mod">
          <ac:chgData name="Alice Wards" userId="d0e2cf93-c512-4174-8839-addc4256bfe8" providerId="ADAL" clId="{C1D4E684-81B7-46B3-9692-526245CF3E43}" dt="2025-02-13T03:59:13.936" v="106"/>
          <ac:spMkLst>
            <pc:docMk/>
            <pc:sldMk cId="2712933845" sldId="320"/>
            <ac:spMk id="4" creationId="{9EB7290A-7E9E-3A54-61D4-880DA5EB7C9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ce Wards" userId="d0e2cf93-c512-4174-8839-addc4256bfe8" providerId="ADAL" clId="{C1D4E684-81B7-46B3-9692-526245CF3E43}" dt="2025-02-11T01:53:41.216" v="17" actId="6549"/>
              <pc2:cmMkLst xmlns:pc2="http://schemas.microsoft.com/office/powerpoint/2019/9/main/command">
                <pc:docMk/>
                <pc:sldMk cId="2712933845" sldId="320"/>
                <pc2:cmMk id="{7EF1433C-0286-4F07-84B7-D62F65CAD1E2}"/>
              </pc2:cmMkLst>
            </pc226:cmChg>
          </p:ext>
        </pc:extLst>
      </pc:sldChg>
      <pc:sldChg chg="modNotesTx">
        <pc:chgData name="Alice Wards" userId="d0e2cf93-c512-4174-8839-addc4256bfe8" providerId="ADAL" clId="{C1D4E684-81B7-46B3-9692-526245CF3E43}" dt="2025-02-10T22:15:07.771" v="13" actId="6549"/>
        <pc:sldMkLst>
          <pc:docMk/>
          <pc:sldMk cId="1123852863" sldId="321"/>
        </pc:sldMkLst>
      </pc:sldChg>
      <pc:sldChg chg="modSp mod modNotesTx">
        <pc:chgData name="Alice Wards" userId="d0e2cf93-c512-4174-8839-addc4256bfe8" providerId="ADAL" clId="{C1D4E684-81B7-46B3-9692-526245CF3E43}" dt="2025-02-16T18:43:03.717" v="107" actId="27636"/>
        <pc:sldMkLst>
          <pc:docMk/>
          <pc:sldMk cId="1308061501" sldId="322"/>
        </pc:sldMkLst>
        <pc:spChg chg="mod">
          <ac:chgData name="Alice Wards" userId="d0e2cf93-c512-4174-8839-addc4256bfe8" providerId="ADAL" clId="{C1D4E684-81B7-46B3-9692-526245CF3E43}" dt="2025-02-16T18:43:03.717" v="107" actId="27636"/>
          <ac:spMkLst>
            <pc:docMk/>
            <pc:sldMk cId="1308061501" sldId="322"/>
            <ac:spMk id="2" creationId="{CD60AB07-4782-4F4C-43C9-8E6C7C5726E6}"/>
          </ac:spMkLst>
        </pc:spChg>
      </pc:sldChg>
      <pc:sldChg chg="modNotesTx">
        <pc:chgData name="Alice Wards" userId="d0e2cf93-c512-4174-8839-addc4256bfe8" providerId="ADAL" clId="{C1D4E684-81B7-46B3-9692-526245CF3E43}" dt="2025-02-10T22:15:18.182" v="15" actId="6549"/>
        <pc:sldMkLst>
          <pc:docMk/>
          <pc:sldMk cId="1711703469" sldId="323"/>
        </pc:sldMkLst>
      </pc:sldChg>
      <pc:sldChg chg="modNotesTx">
        <pc:chgData name="Alice Wards" userId="d0e2cf93-c512-4174-8839-addc4256bfe8" providerId="ADAL" clId="{C1D4E684-81B7-46B3-9692-526245CF3E43}" dt="2025-02-10T22:15:21.106" v="16" actId="6549"/>
        <pc:sldMkLst>
          <pc:docMk/>
          <pc:sldMk cId="3875277214" sldId="324"/>
        </pc:sldMkLst>
      </pc:sldChg>
      <pc:sldChg chg="modSp mod">
        <pc:chgData name="Alice Wards" userId="d0e2cf93-c512-4174-8839-addc4256bfe8" providerId="ADAL" clId="{C1D4E684-81B7-46B3-9692-526245CF3E43}" dt="2025-02-16T18:48:03.865" v="203" actId="14100"/>
        <pc:sldMkLst>
          <pc:docMk/>
          <pc:sldMk cId="3224534640" sldId="327"/>
        </pc:sldMkLst>
        <pc:spChg chg="mod">
          <ac:chgData name="Alice Wards" userId="d0e2cf93-c512-4174-8839-addc4256bfe8" providerId="ADAL" clId="{C1D4E684-81B7-46B3-9692-526245CF3E43}" dt="2025-02-16T18:48:03.865" v="203" actId="14100"/>
          <ac:spMkLst>
            <pc:docMk/>
            <pc:sldMk cId="3224534640" sldId="327"/>
            <ac:spMk id="4" creationId="{B407789E-2C35-D383-8BD9-2C47FA6FBDA8}"/>
          </ac:spMkLst>
        </pc:spChg>
      </pc:sldChg>
      <pc:sldChg chg="delSp mod">
        <pc:chgData name="Alice Wards" userId="d0e2cf93-c512-4174-8839-addc4256bfe8" providerId="ADAL" clId="{C1D4E684-81B7-46B3-9692-526245CF3E43}" dt="2025-02-12T03:02:48.822" v="103" actId="478"/>
        <pc:sldMkLst>
          <pc:docMk/>
          <pc:sldMk cId="2861224182" sldId="328"/>
        </pc:sldMkLst>
      </pc:sldChg>
    </pc:docChg>
  </pc:docChgLst>
  <pc:docChgLst>
    <pc:chgData name="Linda Glogau" userId="daad7087-bdbb-40f1-8cc6-483a3ce56844" providerId="ADAL" clId="{F370C0FF-C72D-45E2-AB2C-1D943480A3C1}"/>
    <pc:docChg chg="custSel modSld">
      <pc:chgData name="Linda Glogau" userId="daad7087-bdbb-40f1-8cc6-483a3ce56844" providerId="ADAL" clId="{F370C0FF-C72D-45E2-AB2C-1D943480A3C1}" dt="2025-02-14T00:39:06.520" v="7" actId="20577"/>
      <pc:docMkLst>
        <pc:docMk/>
      </pc:docMkLst>
      <pc:sldChg chg="modSp mod modCm">
        <pc:chgData name="Linda Glogau" userId="daad7087-bdbb-40f1-8cc6-483a3ce56844" providerId="ADAL" clId="{F370C0FF-C72D-45E2-AB2C-1D943480A3C1}" dt="2025-02-14T00:37:23.489" v="1" actId="27636"/>
        <pc:sldMkLst>
          <pc:docMk/>
          <pc:sldMk cId="2712933845" sldId="320"/>
        </pc:sldMkLst>
        <pc:spChg chg="mod">
          <ac:chgData name="Linda Glogau" userId="daad7087-bdbb-40f1-8cc6-483a3ce56844" providerId="ADAL" clId="{F370C0FF-C72D-45E2-AB2C-1D943480A3C1}" dt="2025-02-14T00:37:23.489" v="1" actId="27636"/>
          <ac:spMkLst>
            <pc:docMk/>
            <pc:sldMk cId="2712933845" sldId="320"/>
            <ac:spMk id="4" creationId="{9EB7290A-7E9E-3A54-61D4-880DA5EB7C9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da Glogau" userId="daad7087-bdbb-40f1-8cc6-483a3ce56844" providerId="ADAL" clId="{F370C0FF-C72D-45E2-AB2C-1D943480A3C1}" dt="2025-02-14T00:37:23.469" v="0" actId="6549"/>
              <pc2:cmMkLst xmlns:pc2="http://schemas.microsoft.com/office/powerpoint/2019/9/main/command">
                <pc:docMk/>
                <pc:sldMk cId="2712933845" sldId="320"/>
                <pc2:cmMk id="{634296EF-E2D5-4BDB-BFBA-10A55564D026}"/>
              </pc2:cmMkLst>
            </pc226:cmChg>
          </p:ext>
        </pc:extLst>
      </pc:sldChg>
      <pc:sldChg chg="modSp mod">
        <pc:chgData name="Linda Glogau" userId="daad7087-bdbb-40f1-8cc6-483a3ce56844" providerId="ADAL" clId="{F370C0FF-C72D-45E2-AB2C-1D943480A3C1}" dt="2025-02-14T00:39:06.520" v="7" actId="20577"/>
        <pc:sldMkLst>
          <pc:docMk/>
          <pc:sldMk cId="177950741" sldId="325"/>
        </pc:sldMkLst>
        <pc:spChg chg="mod">
          <ac:chgData name="Linda Glogau" userId="daad7087-bdbb-40f1-8cc6-483a3ce56844" providerId="ADAL" clId="{F370C0FF-C72D-45E2-AB2C-1D943480A3C1}" dt="2025-02-14T00:39:06.520" v="7" actId="20577"/>
          <ac:spMkLst>
            <pc:docMk/>
            <pc:sldMk cId="177950741" sldId="325"/>
            <ac:spMk id="4" creationId="{56F4B4D5-19C6-A89F-2457-310EF9FDAF43}"/>
          </ac:spMkLst>
        </pc:spChg>
      </pc:sldChg>
    </pc:docChg>
  </pc:docChgLst>
  <pc:docChgLst>
    <pc:chgData name="Jann Marshall" userId="553d28a9-bf61-4fb3-9d69-18196eacdca2" providerId="ADAL" clId="{B118464E-0886-3040-9066-AB475AD39B53}"/>
    <pc:docChg chg="custSel modSld">
      <pc:chgData name="Jann Marshall" userId="553d28a9-bf61-4fb3-9d69-18196eacdca2" providerId="ADAL" clId="{B118464E-0886-3040-9066-AB475AD39B53}" dt="2025-02-16T00:55:41.225" v="81" actId="21"/>
      <pc:docMkLst>
        <pc:docMk/>
      </pc:docMkLst>
      <pc:sldChg chg="addSp delSp modSp">
        <pc:chgData name="Jann Marshall" userId="553d28a9-bf61-4fb3-9d69-18196eacdca2" providerId="ADAL" clId="{B118464E-0886-3040-9066-AB475AD39B53}" dt="2025-02-16T00:55:41.225" v="81" actId="21"/>
        <pc:sldMkLst>
          <pc:docMk/>
          <pc:sldMk cId="41695357" sldId="276"/>
        </pc:sldMkLst>
        <pc:spChg chg="add mod">
          <ac:chgData name="Jann Marshall" userId="553d28a9-bf61-4fb3-9d69-18196eacdca2" providerId="ADAL" clId="{B118464E-0886-3040-9066-AB475AD39B53}" dt="2025-02-16T00:49:32.040" v="78" actId="20577"/>
          <ac:spMkLst>
            <pc:docMk/>
            <pc:sldMk cId="41695357" sldId="276"/>
            <ac:spMk id="3" creationId="{D13B7E11-4DEF-F8B2-4806-0F49118E2C0B}"/>
          </ac:spMkLst>
        </pc:spChg>
        <pc:picChg chg="del">
          <ac:chgData name="Jann Marshall" userId="553d28a9-bf61-4fb3-9d69-18196eacdca2" providerId="ADAL" clId="{B118464E-0886-3040-9066-AB475AD39B53}" dt="2025-02-16T00:55:41.225" v="81" actId="21"/>
          <ac:picMkLst>
            <pc:docMk/>
            <pc:sldMk cId="41695357" sldId="276"/>
            <ac:picMk id="1026" creationId="{267146B6-99BB-3DD0-22E3-7130407B1648}"/>
          </ac:picMkLst>
        </pc:picChg>
      </pc:sldChg>
      <pc:sldChg chg="modNotesTx">
        <pc:chgData name="Jann Marshall" userId="553d28a9-bf61-4fb3-9d69-18196eacdca2" providerId="ADAL" clId="{B118464E-0886-3040-9066-AB475AD39B53}" dt="2025-02-16T00:44:19.259" v="32" actId="20577"/>
        <pc:sldMkLst>
          <pc:docMk/>
          <pc:sldMk cId="1852235029" sldId="314"/>
        </pc:sldMkLst>
      </pc:sldChg>
      <pc:sldChg chg="addSp delSp modSp">
        <pc:chgData name="Jann Marshall" userId="553d28a9-bf61-4fb3-9d69-18196eacdca2" providerId="ADAL" clId="{B118464E-0886-3040-9066-AB475AD39B53}" dt="2025-02-16T00:46:20.908" v="49" actId="20577"/>
        <pc:sldMkLst>
          <pc:docMk/>
          <pc:sldMk cId="772460257" sldId="315"/>
        </pc:sldMkLst>
        <pc:spChg chg="mod">
          <ac:chgData name="Jann Marshall" userId="553d28a9-bf61-4fb3-9d69-18196eacdca2" providerId="ADAL" clId="{B118464E-0886-3040-9066-AB475AD39B53}" dt="2025-02-16T00:46:20.908" v="49" actId="20577"/>
          <ac:spMkLst>
            <pc:docMk/>
            <pc:sldMk cId="772460257" sldId="315"/>
            <ac:spMk id="4" creationId="{0EF8C288-24D8-AB43-9907-2C3F7FCB755D}"/>
          </ac:spMkLst>
        </pc:spChg>
        <pc:inkChg chg="add del">
          <ac:chgData name="Jann Marshall" userId="553d28a9-bf61-4fb3-9d69-18196eacdca2" providerId="ADAL" clId="{B118464E-0886-3040-9066-AB475AD39B53}" dt="2025-02-16T00:45:34.670" v="36"/>
          <ac:inkMkLst>
            <pc:docMk/>
            <pc:sldMk cId="772460257" sldId="315"/>
            <ac:inkMk id="6" creationId="{A76BF2AE-F37B-4AD3-E346-8F69F82F2EAE}"/>
          </ac:inkMkLst>
        </pc:inkChg>
        <pc:inkChg chg="add del">
          <ac:chgData name="Jann Marshall" userId="553d28a9-bf61-4fb3-9d69-18196eacdca2" providerId="ADAL" clId="{B118464E-0886-3040-9066-AB475AD39B53}" dt="2025-02-16T00:45:34.666" v="35"/>
          <ac:inkMkLst>
            <pc:docMk/>
            <pc:sldMk cId="772460257" sldId="315"/>
            <ac:inkMk id="7" creationId="{90BDF6CA-56FF-1BC4-3D1A-B8799B2EF261}"/>
          </ac:inkMkLst>
        </pc:inkChg>
      </pc:sldChg>
      <pc:sldChg chg="delSp">
        <pc:chgData name="Jann Marshall" userId="553d28a9-bf61-4fb3-9d69-18196eacdca2" providerId="ADAL" clId="{B118464E-0886-3040-9066-AB475AD39B53}" dt="2025-02-16T00:55:11.220" v="80" actId="21"/>
        <pc:sldMkLst>
          <pc:docMk/>
          <pc:sldMk cId="2787857809" sldId="316"/>
        </pc:sldMkLst>
        <pc:picChg chg="del">
          <ac:chgData name="Jann Marshall" userId="553d28a9-bf61-4fb3-9d69-18196eacdca2" providerId="ADAL" clId="{B118464E-0886-3040-9066-AB475AD39B53}" dt="2025-02-16T00:55:11.220" v="80" actId="21"/>
          <ac:picMkLst>
            <pc:docMk/>
            <pc:sldMk cId="2787857809" sldId="316"/>
            <ac:picMk id="5" creationId="{7D6B3DAF-6A5D-31EA-C1A5-2A81F3216AE2}"/>
          </ac:picMkLst>
        </pc:picChg>
      </pc:sldChg>
      <pc:sldChg chg="modSp">
        <pc:chgData name="Jann Marshall" userId="553d28a9-bf61-4fb3-9d69-18196eacdca2" providerId="ADAL" clId="{B118464E-0886-3040-9066-AB475AD39B53}" dt="2025-02-16T00:48:23.453" v="50" actId="1076"/>
        <pc:sldMkLst>
          <pc:docMk/>
          <pc:sldMk cId="2712933845" sldId="320"/>
        </pc:sldMkLst>
        <pc:spChg chg="mod">
          <ac:chgData name="Jann Marshall" userId="553d28a9-bf61-4fb3-9d69-18196eacdca2" providerId="ADAL" clId="{B118464E-0886-3040-9066-AB475AD39B53}" dt="2025-02-16T00:48:23.453" v="50" actId="1076"/>
          <ac:spMkLst>
            <pc:docMk/>
            <pc:sldMk cId="2712933845" sldId="320"/>
            <ac:spMk id="4" creationId="{9EB7290A-7E9E-3A54-61D4-880DA5EB7C9D}"/>
          </ac:spMkLst>
        </pc:spChg>
      </pc:sldChg>
      <pc:sldChg chg="delSp">
        <pc:chgData name="Jann Marshall" userId="553d28a9-bf61-4fb3-9d69-18196eacdca2" providerId="ADAL" clId="{B118464E-0886-3040-9066-AB475AD39B53}" dt="2025-02-16T00:53:58.607" v="79" actId="21"/>
        <pc:sldMkLst>
          <pc:docMk/>
          <pc:sldMk cId="3224534640" sldId="327"/>
        </pc:sldMkLst>
        <pc:picChg chg="del">
          <ac:chgData name="Jann Marshall" userId="553d28a9-bf61-4fb3-9d69-18196eacdca2" providerId="ADAL" clId="{B118464E-0886-3040-9066-AB475AD39B53}" dt="2025-02-16T00:53:58.607" v="79" actId="21"/>
          <ac:picMkLst>
            <pc:docMk/>
            <pc:sldMk cId="3224534640" sldId="327"/>
            <ac:picMk id="2053" creationId="{9CB1130A-79ED-BB3E-0381-002547081B9E}"/>
          </ac:picMkLst>
        </pc:picChg>
      </pc:sldChg>
    </pc:docChg>
  </pc:docChgLst>
  <pc:docChgLst>
    <pc:chgData name="Amanda Picken" userId="28d4c8a8-920c-4cb1-bd0c-4a3c87b29c7a" providerId="ADAL" clId="{3EB26E5E-1F1B-4BF8-9916-9619060A30AA}"/>
    <pc:docChg chg="custSel modSld">
      <pc:chgData name="Amanda Picken" userId="28d4c8a8-920c-4cb1-bd0c-4a3c87b29c7a" providerId="ADAL" clId="{3EB26E5E-1F1B-4BF8-9916-9619060A30AA}" dt="2025-02-13T20:28:13.095" v="157" actId="20577"/>
      <pc:docMkLst>
        <pc:docMk/>
      </pc:docMkLst>
      <pc:sldChg chg="modSp mod">
        <pc:chgData name="Amanda Picken" userId="28d4c8a8-920c-4cb1-bd0c-4a3c87b29c7a" providerId="ADAL" clId="{3EB26E5E-1F1B-4BF8-9916-9619060A30AA}" dt="2025-02-13T20:11:58.567" v="0" actId="6549"/>
        <pc:sldMkLst>
          <pc:docMk/>
          <pc:sldMk cId="1852235029" sldId="314"/>
        </pc:sldMkLst>
        <pc:spChg chg="mod">
          <ac:chgData name="Amanda Picken" userId="28d4c8a8-920c-4cb1-bd0c-4a3c87b29c7a" providerId="ADAL" clId="{3EB26E5E-1F1B-4BF8-9916-9619060A30AA}" dt="2025-02-13T20:11:58.567" v="0" actId="6549"/>
          <ac:spMkLst>
            <pc:docMk/>
            <pc:sldMk cId="1852235029" sldId="314"/>
            <ac:spMk id="4" creationId="{7EE5EB27-E18C-AEED-BCA1-E5DEBF0A32F1}"/>
          </ac:spMkLst>
        </pc:spChg>
      </pc:sldChg>
      <pc:sldChg chg="modSp mod">
        <pc:chgData name="Amanda Picken" userId="28d4c8a8-920c-4cb1-bd0c-4a3c87b29c7a" providerId="ADAL" clId="{3EB26E5E-1F1B-4BF8-9916-9619060A30AA}" dt="2025-02-13T20:13:30.653" v="5" actId="20577"/>
        <pc:sldMkLst>
          <pc:docMk/>
          <pc:sldMk cId="2787857809" sldId="316"/>
        </pc:sldMkLst>
        <pc:spChg chg="mod">
          <ac:chgData name="Amanda Picken" userId="28d4c8a8-920c-4cb1-bd0c-4a3c87b29c7a" providerId="ADAL" clId="{3EB26E5E-1F1B-4BF8-9916-9619060A30AA}" dt="2025-02-13T20:13:30.653" v="5" actId="20577"/>
          <ac:spMkLst>
            <pc:docMk/>
            <pc:sldMk cId="2787857809" sldId="316"/>
            <ac:spMk id="4" creationId="{7FB67223-12C5-1288-3496-0DA168071150}"/>
          </ac:spMkLst>
        </pc:spChg>
      </pc:sldChg>
      <pc:sldChg chg="modSp mod">
        <pc:chgData name="Amanda Picken" userId="28d4c8a8-920c-4cb1-bd0c-4a3c87b29c7a" providerId="ADAL" clId="{3EB26E5E-1F1B-4BF8-9916-9619060A30AA}" dt="2025-02-13T20:14:33.188" v="10" actId="20577"/>
        <pc:sldMkLst>
          <pc:docMk/>
          <pc:sldMk cId="3806016838" sldId="319"/>
        </pc:sldMkLst>
        <pc:spChg chg="mod">
          <ac:chgData name="Amanda Picken" userId="28d4c8a8-920c-4cb1-bd0c-4a3c87b29c7a" providerId="ADAL" clId="{3EB26E5E-1F1B-4BF8-9916-9619060A30AA}" dt="2025-02-13T20:14:33.188" v="10" actId="20577"/>
          <ac:spMkLst>
            <pc:docMk/>
            <pc:sldMk cId="3806016838" sldId="319"/>
            <ac:spMk id="4" creationId="{193F0F11-AF34-47B1-3419-A24801818EFD}"/>
          </ac:spMkLst>
        </pc:spChg>
      </pc:sldChg>
      <pc:sldChg chg="modSp mod">
        <pc:chgData name="Amanda Picken" userId="28d4c8a8-920c-4cb1-bd0c-4a3c87b29c7a" providerId="ADAL" clId="{3EB26E5E-1F1B-4BF8-9916-9619060A30AA}" dt="2025-02-13T20:15:02.231" v="16" actId="6549"/>
        <pc:sldMkLst>
          <pc:docMk/>
          <pc:sldMk cId="2712933845" sldId="320"/>
        </pc:sldMkLst>
        <pc:spChg chg="mod">
          <ac:chgData name="Amanda Picken" userId="28d4c8a8-920c-4cb1-bd0c-4a3c87b29c7a" providerId="ADAL" clId="{3EB26E5E-1F1B-4BF8-9916-9619060A30AA}" dt="2025-02-13T20:15:02.231" v="16" actId="6549"/>
          <ac:spMkLst>
            <pc:docMk/>
            <pc:sldMk cId="2712933845" sldId="320"/>
            <ac:spMk id="4" creationId="{9EB7290A-7E9E-3A54-61D4-880DA5EB7C9D}"/>
          </ac:spMkLst>
        </pc:spChg>
      </pc:sldChg>
      <pc:sldChg chg="modSp mod">
        <pc:chgData name="Amanda Picken" userId="28d4c8a8-920c-4cb1-bd0c-4a3c87b29c7a" providerId="ADAL" clId="{3EB26E5E-1F1B-4BF8-9916-9619060A30AA}" dt="2025-02-13T20:17:11.009" v="125" actId="27636"/>
        <pc:sldMkLst>
          <pc:docMk/>
          <pc:sldMk cId="1123852863" sldId="321"/>
        </pc:sldMkLst>
        <pc:spChg chg="mod">
          <ac:chgData name="Amanda Picken" userId="28d4c8a8-920c-4cb1-bd0c-4a3c87b29c7a" providerId="ADAL" clId="{3EB26E5E-1F1B-4BF8-9916-9619060A30AA}" dt="2025-02-13T20:17:11.009" v="125" actId="27636"/>
          <ac:spMkLst>
            <pc:docMk/>
            <pc:sldMk cId="1123852863" sldId="321"/>
            <ac:spMk id="4" creationId="{668DDDB6-D16B-25FF-E778-B95BD66FEBCA}"/>
          </ac:spMkLst>
        </pc:spChg>
      </pc:sldChg>
      <pc:sldChg chg="modSp mod">
        <pc:chgData name="Amanda Picken" userId="28d4c8a8-920c-4cb1-bd0c-4a3c87b29c7a" providerId="ADAL" clId="{3EB26E5E-1F1B-4BF8-9916-9619060A30AA}" dt="2025-02-13T20:17:48.743" v="128" actId="1076"/>
        <pc:sldMkLst>
          <pc:docMk/>
          <pc:sldMk cId="1308061501" sldId="322"/>
        </pc:sldMkLst>
        <pc:spChg chg="mod">
          <ac:chgData name="Amanda Picken" userId="28d4c8a8-920c-4cb1-bd0c-4a3c87b29c7a" providerId="ADAL" clId="{3EB26E5E-1F1B-4BF8-9916-9619060A30AA}" dt="2025-02-13T20:17:48.743" v="128" actId="1076"/>
          <ac:spMkLst>
            <pc:docMk/>
            <pc:sldMk cId="1308061501" sldId="322"/>
            <ac:spMk id="2" creationId="{CD60AB07-4782-4F4C-43C9-8E6C7C5726E6}"/>
          </ac:spMkLst>
        </pc:spChg>
      </pc:sldChg>
      <pc:sldChg chg="modSp mod">
        <pc:chgData name="Amanda Picken" userId="28d4c8a8-920c-4cb1-bd0c-4a3c87b29c7a" providerId="ADAL" clId="{3EB26E5E-1F1B-4BF8-9916-9619060A30AA}" dt="2025-02-13T20:18:05.595" v="129" actId="1076"/>
        <pc:sldMkLst>
          <pc:docMk/>
          <pc:sldMk cId="1711703469" sldId="323"/>
        </pc:sldMkLst>
        <pc:spChg chg="mod">
          <ac:chgData name="Amanda Picken" userId="28d4c8a8-920c-4cb1-bd0c-4a3c87b29c7a" providerId="ADAL" clId="{3EB26E5E-1F1B-4BF8-9916-9619060A30AA}" dt="2025-02-13T20:18:05.595" v="129" actId="1076"/>
          <ac:spMkLst>
            <pc:docMk/>
            <pc:sldMk cId="1711703469" sldId="323"/>
            <ac:spMk id="2" creationId="{CE099ED0-8E3C-5352-D1A7-B1747BB24ADD}"/>
          </ac:spMkLst>
        </pc:spChg>
      </pc:sldChg>
      <pc:sldChg chg="modSp mod">
        <pc:chgData name="Amanda Picken" userId="28d4c8a8-920c-4cb1-bd0c-4a3c87b29c7a" providerId="ADAL" clId="{3EB26E5E-1F1B-4BF8-9916-9619060A30AA}" dt="2025-02-13T20:23:59.610" v="147" actId="20577"/>
        <pc:sldMkLst>
          <pc:docMk/>
          <pc:sldMk cId="3875277214" sldId="324"/>
        </pc:sldMkLst>
        <pc:spChg chg="mod">
          <ac:chgData name="Amanda Picken" userId="28d4c8a8-920c-4cb1-bd0c-4a3c87b29c7a" providerId="ADAL" clId="{3EB26E5E-1F1B-4BF8-9916-9619060A30AA}" dt="2025-02-13T20:18:12.007" v="130" actId="1076"/>
          <ac:spMkLst>
            <pc:docMk/>
            <pc:sldMk cId="3875277214" sldId="324"/>
            <ac:spMk id="2" creationId="{A88BF966-25E5-4EB3-96CF-E4F157021CAA}"/>
          </ac:spMkLst>
        </pc:spChg>
        <pc:spChg chg="mod">
          <ac:chgData name="Amanda Picken" userId="28d4c8a8-920c-4cb1-bd0c-4a3c87b29c7a" providerId="ADAL" clId="{3EB26E5E-1F1B-4BF8-9916-9619060A30AA}" dt="2025-02-13T20:23:59.610" v="147" actId="20577"/>
          <ac:spMkLst>
            <pc:docMk/>
            <pc:sldMk cId="3875277214" sldId="324"/>
            <ac:spMk id="4" creationId="{63A558EE-969B-C8DA-BACC-036293084AD3}"/>
          </ac:spMkLst>
        </pc:spChg>
        <pc:spChg chg="mod">
          <ac:chgData name="Amanda Picken" userId="28d4c8a8-920c-4cb1-bd0c-4a3c87b29c7a" providerId="ADAL" clId="{3EB26E5E-1F1B-4BF8-9916-9619060A30AA}" dt="2025-02-13T20:18:43.448" v="143" actId="14100"/>
          <ac:spMkLst>
            <pc:docMk/>
            <pc:sldMk cId="3875277214" sldId="324"/>
            <ac:spMk id="6" creationId="{2AF7D7AA-4D69-0F7A-23A4-32A46D0EDA4D}"/>
          </ac:spMkLst>
        </pc:spChg>
      </pc:sldChg>
      <pc:sldChg chg="modSp mod">
        <pc:chgData name="Amanda Picken" userId="28d4c8a8-920c-4cb1-bd0c-4a3c87b29c7a" providerId="ADAL" clId="{3EB26E5E-1F1B-4BF8-9916-9619060A30AA}" dt="2025-02-13T20:27:20.025" v="152" actId="20577"/>
        <pc:sldMkLst>
          <pc:docMk/>
          <pc:sldMk cId="4267700036" sldId="326"/>
        </pc:sldMkLst>
        <pc:spChg chg="mod">
          <ac:chgData name="Amanda Picken" userId="28d4c8a8-920c-4cb1-bd0c-4a3c87b29c7a" providerId="ADAL" clId="{3EB26E5E-1F1B-4BF8-9916-9619060A30AA}" dt="2025-02-13T20:27:20.025" v="152" actId="20577"/>
          <ac:spMkLst>
            <pc:docMk/>
            <pc:sldMk cId="4267700036" sldId="326"/>
            <ac:spMk id="4" creationId="{9985928A-9C46-CB6D-BC03-B344FA6BAC9D}"/>
          </ac:spMkLst>
        </pc:spChg>
      </pc:sldChg>
      <pc:sldChg chg="modSp mod">
        <pc:chgData name="Amanda Picken" userId="28d4c8a8-920c-4cb1-bd0c-4a3c87b29c7a" providerId="ADAL" clId="{3EB26E5E-1F1B-4BF8-9916-9619060A30AA}" dt="2025-02-13T20:28:13.095" v="157" actId="20577"/>
        <pc:sldMkLst>
          <pc:docMk/>
          <pc:sldMk cId="3224534640" sldId="327"/>
        </pc:sldMkLst>
        <pc:spChg chg="mod">
          <ac:chgData name="Amanda Picken" userId="28d4c8a8-920c-4cb1-bd0c-4a3c87b29c7a" providerId="ADAL" clId="{3EB26E5E-1F1B-4BF8-9916-9619060A30AA}" dt="2025-02-13T20:28:13.095" v="157" actId="20577"/>
          <ac:spMkLst>
            <pc:docMk/>
            <pc:sldMk cId="3224534640" sldId="327"/>
            <ac:spMk id="4" creationId="{B407789E-2C35-D383-8BD9-2C47FA6FBD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8069D-2626-4D34-BB63-9F78F7BAC74F}" type="datetimeFigureOut">
              <a:rPr lang="en-NZ" smtClean="0"/>
              <a:t>17/02/2025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E2F66-3498-4ED6-894E-ABDF84CB13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46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9843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317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3838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493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0121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367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544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3643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8385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1207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829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1728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33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757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719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699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334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Full programme is 80 + credits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095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0041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E2F66-3498-4ED6-894E-ABDF84CB13E8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812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C5D602-6983-D16E-0245-1CED4E5D7E87}"/>
              </a:ext>
            </a:extLst>
          </p:cNvPr>
          <p:cNvSpPr/>
          <p:nvPr userDrawn="1"/>
        </p:nvSpPr>
        <p:spPr>
          <a:xfrm>
            <a:off x="0" y="0"/>
            <a:ext cx="12192000" cy="544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0C0A6-96FA-C0E2-C42C-571A6B2F06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9499" y="1122363"/>
            <a:ext cx="9140825" cy="1747837"/>
          </a:xfrm>
        </p:spPr>
        <p:txBody>
          <a:bodyPr anchor="b">
            <a:normAutofit/>
          </a:bodyPr>
          <a:lstStyle>
            <a:lvl1pPr algn="l">
              <a:defRPr sz="3900"/>
            </a:lvl1pPr>
          </a:lstStyle>
          <a:p>
            <a:r>
              <a:rPr lang="en-US"/>
              <a:t>Leading National Assessment Seminar 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FC412-9A2E-E196-0D8F-71FB55B07E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9499" y="3467100"/>
            <a:ext cx="6569075" cy="1655762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School Quality Assurance and Liaison</a:t>
            </a:r>
          </a:p>
          <a:p>
            <a:endParaRPr lang="en-US"/>
          </a:p>
          <a:p>
            <a:r>
              <a:rPr lang="en-US"/>
              <a:t>Feb – March 2024</a:t>
            </a:r>
            <a:endParaRPr lang="en-N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CA93CF-5543-E870-FD49-5F77803CF394}"/>
              </a:ext>
            </a:extLst>
          </p:cNvPr>
          <p:cNvCxnSpPr/>
          <p:nvPr userDrawn="1"/>
        </p:nvCxnSpPr>
        <p:spPr>
          <a:xfrm>
            <a:off x="1079500" y="2990850"/>
            <a:ext cx="4546600" cy="0"/>
          </a:xfrm>
          <a:prstGeom prst="line">
            <a:avLst/>
          </a:prstGeom>
          <a:ln w="57150">
            <a:solidFill>
              <a:srgbClr val="1A9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ECEEAC0-392F-B846-0CFE-573BD0251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" y="5754813"/>
            <a:ext cx="4175768" cy="765050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624C52F-4737-E232-F162-160BDFC85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66" y="-217687"/>
            <a:ext cx="3432055" cy="65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8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C0A6-96FA-C0E2-C42C-571A6B2F0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499" y="1451432"/>
            <a:ext cx="6366329" cy="2391226"/>
          </a:xfrm>
        </p:spPr>
        <p:txBody>
          <a:bodyPr anchor="b">
            <a:normAutofit/>
          </a:bodyPr>
          <a:lstStyle>
            <a:lvl1pPr algn="l">
              <a:defRPr sz="39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CA93CF-5543-E870-FD49-5F77803CF394}"/>
              </a:ext>
            </a:extLst>
          </p:cNvPr>
          <p:cNvCxnSpPr>
            <a:cxnSpLocks/>
          </p:cNvCxnSpPr>
          <p:nvPr userDrawn="1"/>
        </p:nvCxnSpPr>
        <p:spPr>
          <a:xfrm>
            <a:off x="1079500" y="3963307"/>
            <a:ext cx="3202214" cy="0"/>
          </a:xfrm>
          <a:prstGeom prst="line">
            <a:avLst/>
          </a:prstGeom>
          <a:ln w="57150">
            <a:solidFill>
              <a:srgbClr val="1A9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B144A23-6050-3A4B-EC01-7B7AA82E7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93" y="-219070"/>
            <a:ext cx="4292640" cy="82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9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687B-C3DD-D08A-A252-DD37CC66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0ED84-069F-2F7B-6CA2-266C1118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898AA6-C494-EA85-CB14-F2C704678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225" y="2569029"/>
            <a:ext cx="10315575" cy="36984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986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687B-C3DD-D08A-A252-DD37CC660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687" y="1665958"/>
            <a:ext cx="5057548" cy="75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0ED84-069F-2F7B-6CA2-266C1118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898AA6-C494-EA85-CB14-F2C704678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225" y="2569029"/>
            <a:ext cx="5057775" cy="37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E2B39F-15F6-4A2A-411B-5C9AFDA1CD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825" y="1744980"/>
            <a:ext cx="4629150" cy="45970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937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CB4D3-D0D4-6002-5B56-C18C9957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5ED09634-4830-331C-3B5B-15ADE604F3B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54100" y="1689100"/>
            <a:ext cx="10083800" cy="29464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19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arewe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C0A6-96FA-C0E2-C42C-571A6B2F06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9500" y="1768549"/>
            <a:ext cx="5016500" cy="1747837"/>
          </a:xfrm>
        </p:spPr>
        <p:txBody>
          <a:bodyPr anchor="b">
            <a:normAutofit/>
          </a:bodyPr>
          <a:lstStyle>
            <a:lvl1pPr algn="l">
              <a:defRPr sz="3900"/>
            </a:lvl1pPr>
          </a:lstStyle>
          <a:p>
            <a:r>
              <a:rPr lang="en-US"/>
              <a:t>Kia </a:t>
            </a:r>
            <a:r>
              <a:rPr lang="en-US" err="1"/>
              <a:t>ora</a:t>
            </a:r>
            <a:br>
              <a:rPr lang="en-US"/>
            </a:br>
            <a:r>
              <a:rPr lang="en-US"/>
              <a:t>Thank you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FC412-9A2E-E196-0D8F-71FB55B07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3987800"/>
            <a:ext cx="5016500" cy="1135061"/>
          </a:xfrm>
        </p:spPr>
        <p:txBody>
          <a:bodyPr>
            <a:normAutofit/>
          </a:bodyPr>
          <a:lstStyle>
            <a:lvl1pPr marL="0" indent="0" algn="l">
              <a:buNone/>
              <a:defRPr sz="15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CA93CF-5543-E870-FD49-5F77803CF394}"/>
              </a:ext>
            </a:extLst>
          </p:cNvPr>
          <p:cNvCxnSpPr>
            <a:cxnSpLocks/>
          </p:cNvCxnSpPr>
          <p:nvPr userDrawn="1"/>
        </p:nvCxnSpPr>
        <p:spPr>
          <a:xfrm>
            <a:off x="1079500" y="3600450"/>
            <a:ext cx="2489200" cy="0"/>
          </a:xfrm>
          <a:prstGeom prst="line">
            <a:avLst/>
          </a:prstGeom>
          <a:ln w="57150">
            <a:solidFill>
              <a:srgbClr val="1A9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ECEEAC0-392F-B846-0CFE-573BD0251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" y="5754813"/>
            <a:ext cx="4175768" cy="76505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DA1729C-1B8A-20C0-94EF-0F544321F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93" y="-219070"/>
            <a:ext cx="4292640" cy="82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9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C2AF6B-6A58-F975-244D-908D6D228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7"/>
          <a:stretch/>
        </p:blipFill>
        <p:spPr>
          <a:xfrm>
            <a:off x="0" y="0"/>
            <a:ext cx="12191999" cy="12287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8915D-05ED-00E1-23D4-3842BB46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86" y="1665958"/>
            <a:ext cx="10315113" cy="7378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Header 1 goes here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CD28-569B-3E0E-48EA-90C327583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686" y="2535810"/>
            <a:ext cx="10315113" cy="36411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D7B7-F36E-7E77-D464-033A2908D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0154" y="318125"/>
            <a:ext cx="1814659" cy="273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/ 26 January 2024 / DRAFT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B3E59-7E87-66F8-DF0C-3E0932E0C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4742" y="318125"/>
            <a:ext cx="3515413" cy="273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NZ"/>
              <a:t>LNA Seminar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325FD-4297-EAEF-5AB4-0BD9DC593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1614" y="591205"/>
            <a:ext cx="2743200" cy="216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699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1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zpnn@gmail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zqa.govt.nz/about-us/publications/newsletters-circulars/emaillink/" TargetMode="External"/><Relationship Id="rId2" Type="http://schemas.openxmlformats.org/officeDocument/2006/relationships/hyperlink" Target="https://www2.nzqa.govt.nz/ncea/ncea-for-teachers-and-schools/special-assessment-conditions/about-the-new-notifications-gateway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ncea.education.govt.nz/" TargetMode="External"/><Relationship Id="rId4" Type="http://schemas.openxmlformats.org/officeDocument/2006/relationships/hyperlink" Target="https://www2.nzqa.govt.nz/about-us/publications/newsletters-circulars/assessment-matter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zqa.govt.nz/ncea/subjects/literacy-and-numeracy/level-1-requirements/lit-num-subjects/?_gl=1*sk9lc9*_ga*NDE3NTY3MDk5LjE1OTc2MTI4NTU.*_ga_TFQQ681L2E*MTcwMDc5NTU2NS4yMzguMS4xNzAwNzk1NTc1LjAuMC4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0BC7-96C7-6F7D-8B73-F8640BAC1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18" y="3840480"/>
            <a:ext cx="8347824" cy="2351773"/>
          </a:xfrm>
        </p:spPr>
        <p:txBody>
          <a:bodyPr>
            <a:noAutofit/>
          </a:bodyPr>
          <a:lstStyle/>
          <a:p>
            <a:pPr algn="ctr"/>
            <a:br>
              <a:rPr lang="en-NZ" sz="4000">
                <a:solidFill>
                  <a:srgbClr val="004150"/>
                </a:solidFill>
              </a:rPr>
            </a:br>
            <a:br>
              <a:rPr lang="en-NZ" sz="4000">
                <a:solidFill>
                  <a:srgbClr val="004150"/>
                </a:solidFill>
              </a:rPr>
            </a:br>
            <a:endParaRPr lang="en-NZ" sz="4000">
              <a:solidFill>
                <a:srgbClr val="0041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55555-52A1-FE64-8126-491AACB716C0}"/>
              </a:ext>
            </a:extLst>
          </p:cNvPr>
          <p:cNvSpPr txBox="1"/>
          <p:nvPr/>
        </p:nvSpPr>
        <p:spPr>
          <a:xfrm>
            <a:off x="705394" y="557349"/>
            <a:ext cx="87956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>
                <a:solidFill>
                  <a:srgbClr val="004150"/>
                </a:solidFill>
              </a:rPr>
              <a:t>Find the LNA Seminar handbook in your email, or in the PN resources on the NZQA website, or use the QR code</a:t>
            </a:r>
            <a:endParaRPr lang="en-NZ" sz="4400"/>
          </a:p>
        </p:txBody>
      </p:sp>
      <p:pic>
        <p:nvPicPr>
          <p:cNvPr id="2050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E781F4-3B9B-721A-DA75-7FC9EB25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04" y="3429000"/>
            <a:ext cx="3273523" cy="32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7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362E-0916-B71B-CDD7-D36DB27D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87" y="1448977"/>
            <a:ext cx="10315113" cy="737878"/>
          </a:xfrm>
        </p:spPr>
        <p:txBody>
          <a:bodyPr>
            <a:normAutofit fontScale="90000"/>
          </a:bodyPr>
          <a:lstStyle/>
          <a:p>
            <a:r>
              <a:rPr lang="en-NZ"/>
              <a:t>Strengthening Credible Assessment – </a:t>
            </a:r>
            <a:br>
              <a:rPr lang="en-NZ"/>
            </a:br>
            <a:r>
              <a:rPr lang="en-NZ" sz="3600"/>
              <a:t>Authenticity and Generative Artificial Intelligence</a:t>
            </a:r>
            <a:endParaRPr lang="en-NZ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249D3-9476-907C-6E8B-1F4D8D54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10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67223-12C5-1288-3496-0DA168071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687" y="2807887"/>
            <a:ext cx="7586567" cy="3698421"/>
          </a:xfrm>
        </p:spPr>
        <p:txBody>
          <a:bodyPr>
            <a:normAutofit lnSpcReduction="10000"/>
          </a:bodyPr>
          <a:lstStyle/>
          <a:p>
            <a:r>
              <a:rPr lang="en-NZ"/>
              <a:t>What we learned from the Submitted Report externals</a:t>
            </a:r>
          </a:p>
          <a:p>
            <a:pPr lvl="2" algn="just">
              <a:lnSpc>
                <a:spcPct val="110000"/>
              </a:lnSpc>
            </a:pPr>
            <a:r>
              <a:rPr lang="en-NZ"/>
              <a:t>Changes in methods of assessment needed in order to support schools and teachers and address authenticity concerns</a:t>
            </a:r>
            <a:r>
              <a:rPr lang="en-NZ" dirty="0"/>
              <a:t>.</a:t>
            </a:r>
          </a:p>
          <a:p>
            <a:pPr lvl="2" algn="just">
              <a:lnSpc>
                <a:spcPct val="110000"/>
              </a:lnSpc>
            </a:pPr>
            <a:r>
              <a:rPr lang="en-NZ"/>
              <a:t>More certainty needed for teachers and students on acceptable use of technology</a:t>
            </a:r>
            <a:r>
              <a:rPr lang="en-NZ" dirty="0"/>
              <a:t>.</a:t>
            </a:r>
            <a:endParaRPr lang="en-NZ"/>
          </a:p>
          <a:p>
            <a:pPr algn="just">
              <a:lnSpc>
                <a:spcPct val="110000"/>
              </a:lnSpc>
            </a:pPr>
            <a:r>
              <a:rPr lang="en-NZ"/>
              <a:t>Schools must have an authenticity policy </a:t>
            </a:r>
          </a:p>
          <a:p>
            <a:pPr lvl="2" algn="just">
              <a:lnSpc>
                <a:spcPct val="110000"/>
              </a:lnSpc>
            </a:pPr>
            <a:r>
              <a:rPr lang="en-NZ"/>
              <a:t>Acceptable use of </a:t>
            </a:r>
            <a:r>
              <a:rPr lang="en-NZ" err="1"/>
              <a:t>GenAI</a:t>
            </a:r>
            <a:r>
              <a:rPr lang="en-NZ" dirty="0"/>
              <a:t>.</a:t>
            </a:r>
            <a:endParaRPr lang="en-NZ"/>
          </a:p>
          <a:p>
            <a:pPr lvl="2" algn="just">
              <a:lnSpc>
                <a:spcPct val="110000"/>
              </a:lnSpc>
            </a:pPr>
            <a:r>
              <a:rPr lang="en-NZ"/>
              <a:t>Academic integrity</a:t>
            </a:r>
            <a:r>
              <a:rPr lang="en-NZ" dirty="0"/>
              <a:t>.</a:t>
            </a:r>
            <a:r>
              <a:rPr lang="en-NZ"/>
              <a:t> </a:t>
            </a:r>
          </a:p>
          <a:p>
            <a:pPr lvl="2"/>
            <a:r>
              <a:rPr lang="en-NZ"/>
              <a:t>What evidence of authenticity looks like</a:t>
            </a:r>
            <a:r>
              <a:rPr lang="en-NZ" dirty="0"/>
              <a:t>.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785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9E36-99CD-B4C7-9EFE-CE0D4500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87" y="1428565"/>
            <a:ext cx="10315113" cy="737878"/>
          </a:xfrm>
        </p:spPr>
        <p:txBody>
          <a:bodyPr>
            <a:normAutofit fontScale="90000"/>
          </a:bodyPr>
          <a:lstStyle/>
          <a:p>
            <a:r>
              <a:rPr lang="en-NZ"/>
              <a:t>Authenticity and Generative Artificial Intelligence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A26EF3-3FBA-48E2-C7DA-827423F5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11</a:t>
            </a:fld>
            <a:endParaRPr lang="en-NZ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B7D3BAB2-C98C-6083-E37D-929D305A3DF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solidFill>
            <a:srgbClr val="B2DBD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NZ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Discuss</a:t>
            </a:r>
            <a:endParaRPr lang="en-NZ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What did you learn from the 2024 submitted reports that could apply to internal assessment and/or DG exams and/or external assessment in your school? </a:t>
            </a:r>
            <a:endParaRPr lang="en-NZ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alive and well is academic integrity in your student body? Across your staff? How do you know?</a:t>
            </a:r>
            <a:endParaRPr lang="en-NZ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1800" kern="100">
                <a:effectLst/>
                <a:latin typeface="Aptos" panose="020B00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How confident are you about the way each subject area manages authenticity? What is that level of confidence based on?  </a:t>
            </a:r>
            <a:endParaRPr lang="en-NZ" sz="1800" kern="100">
              <a:latin typeface="Aptos" panose="020B00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1800" kern="100">
                <a:effectLst/>
                <a:latin typeface="Aptos" panose="020B00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How do you document Breaches of Authenticity and monitor them to ensure consistent practice across all learning areas?</a:t>
            </a:r>
            <a:endParaRPr lang="en-NZ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4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AFB7D5-D1A0-538C-7670-CAF96795A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384" y="2140648"/>
            <a:ext cx="8821616" cy="4717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FA121-96DE-C1D3-34EC-39E4725F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66" y="1420723"/>
            <a:ext cx="9741648" cy="737878"/>
          </a:xfrm>
        </p:spPr>
        <p:txBody>
          <a:bodyPr>
            <a:normAutofit fontScale="90000"/>
          </a:bodyPr>
          <a:lstStyle/>
          <a:p>
            <a:r>
              <a:rPr lang="en-NZ"/>
              <a:t>Managing National Assessment reviews – </a:t>
            </a:r>
            <a:br>
              <a:rPr lang="en-NZ"/>
            </a:br>
            <a:r>
              <a:rPr lang="en-NZ"/>
              <a:t>2024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53B31F-A222-A62D-CCCE-349FCF0F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12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B9FB1-A306-49B7-B8FE-49CEB7B31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573" y="2890022"/>
            <a:ext cx="2121648" cy="3385037"/>
          </a:xfrm>
        </p:spPr>
        <p:txBody>
          <a:bodyPr>
            <a:normAutofit/>
          </a:bodyPr>
          <a:lstStyle/>
          <a:p>
            <a:endParaRPr lang="en-NZ" sz="800"/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NZ" sz="1800" b="1" kern="100">
                <a:effectLst/>
                <a:ea typeface="Aptos" panose="020B0004020202020204" pitchFamily="34" charset="0"/>
                <a:cs typeface="Aptos" panose="020B0004020202020204" pitchFamily="34" charset="0"/>
              </a:rPr>
              <a:t>How effectively does your school ensure the credibility of assessment for national qualifications?</a:t>
            </a:r>
            <a:endParaRPr lang="en-NZ" sz="18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NZ" sz="800"/>
          </a:p>
        </p:txBody>
      </p:sp>
    </p:spTree>
    <p:extLst>
      <p:ext uri="{BB962C8B-B14F-4D97-AF65-F5344CB8AC3E}">
        <p14:creationId xmlns:p14="http://schemas.microsoft.com/office/powerpoint/2010/main" val="317302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2EB0-826F-4B41-236A-DEE1C6D8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Strengthening Internal Moderation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C2ADE-8D2D-97EF-3666-11819B73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13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F0F11-AF34-47B1-3419-A24801818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2489242"/>
            <a:ext cx="6733389" cy="4084019"/>
          </a:xfrm>
        </p:spPr>
        <p:txBody>
          <a:bodyPr>
            <a:normAutofit fontScale="85000" lnSpcReduction="20000"/>
          </a:bodyPr>
          <a:lstStyle/>
          <a:p>
            <a:r>
              <a:rPr lang="en-NZ" dirty="0"/>
              <a:t>Maintaining quality assurance processes to ensure that:</a:t>
            </a:r>
          </a:p>
          <a:p>
            <a:pPr lvl="2" algn="just" fontAlgn="base">
              <a:lnSpc>
                <a:spcPct val="120000"/>
              </a:lnSpc>
            </a:pPr>
            <a:r>
              <a:rPr lang="en-NZ" dirty="0"/>
              <a:t>Assessment material is critiqued before use</a:t>
            </a:r>
            <a:r>
              <a:rPr lang="en-US" dirty="0"/>
              <a:t>​.</a:t>
            </a:r>
          </a:p>
          <a:p>
            <a:pPr lvl="2" algn="just" fontAlgn="base">
              <a:lnSpc>
                <a:spcPct val="120000"/>
              </a:lnSpc>
            </a:pPr>
            <a:r>
              <a:rPr lang="en-NZ" dirty="0"/>
              <a:t>Judgements are consistent with the standard</a:t>
            </a:r>
            <a:r>
              <a:rPr lang="en-US" dirty="0"/>
              <a:t>​.</a:t>
            </a:r>
          </a:p>
          <a:p>
            <a:pPr lvl="2" algn="just" fontAlgn="base">
              <a:lnSpc>
                <a:spcPct val="120000"/>
              </a:lnSpc>
            </a:pPr>
            <a:r>
              <a:rPr lang="en-NZ" dirty="0"/>
              <a:t>Judgements are verified by another teacher</a:t>
            </a:r>
            <a:r>
              <a:rPr lang="en-US" dirty="0"/>
              <a:t>​.</a:t>
            </a:r>
          </a:p>
          <a:p>
            <a:pPr lvl="2" algn="just" fontAlgn="base">
              <a:lnSpc>
                <a:spcPct val="120000"/>
              </a:lnSpc>
            </a:pPr>
            <a:r>
              <a:rPr lang="en-NZ" dirty="0"/>
              <a:t>Materials retained for external moderation</a:t>
            </a:r>
            <a:r>
              <a:rPr lang="en-US" dirty="0"/>
              <a:t>​, benchmarking and exemplars.</a:t>
            </a:r>
          </a:p>
          <a:p>
            <a:pPr lvl="2" algn="just" fontAlgn="base">
              <a:lnSpc>
                <a:spcPct val="120000"/>
              </a:lnSpc>
            </a:pPr>
            <a:r>
              <a:rPr lang="en-NZ" dirty="0"/>
              <a:t>Advice from external moderation is acted on before assessing the standard again.</a:t>
            </a:r>
            <a:endParaRPr lang="en-US" dirty="0"/>
          </a:p>
          <a:p>
            <a:endParaRPr lang="en-NZ" dirty="0"/>
          </a:p>
          <a:p>
            <a:r>
              <a:rPr lang="en-NZ" dirty="0"/>
              <a:t>Review and improve systems and processes</a:t>
            </a:r>
          </a:p>
          <a:p>
            <a:r>
              <a:rPr lang="en-NZ" b="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Everything must be able to be checked, and completed before results are reported.</a:t>
            </a:r>
            <a:endParaRPr lang="en-NZ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D9EF6-91DB-3538-8227-EEA95DBC4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990" y="2246471"/>
            <a:ext cx="4518431" cy="418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1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0D3A-69FE-42E9-8AFF-B1F7E38B1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/>
              <a:t>External moderation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2274B-2D4B-B68C-EA88-62181A3D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14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7290A-7E9E-3A54-61D4-880DA5EB7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340" y="2242678"/>
            <a:ext cx="6798183" cy="4185275"/>
          </a:xfrm>
        </p:spPr>
        <p:txBody>
          <a:bodyPr>
            <a:normAutofit fontScale="92500" lnSpcReduction="20000"/>
          </a:bodyPr>
          <a:lstStyle/>
          <a:p>
            <a:r>
              <a:rPr lang="en-NZ" b="1" dirty="0"/>
              <a:t>Moderation Focus</a:t>
            </a:r>
            <a:r>
              <a:rPr lang="en-NZ" dirty="0"/>
              <a:t>:</a:t>
            </a:r>
          </a:p>
          <a:p>
            <a:pPr lvl="2" algn="just">
              <a:lnSpc>
                <a:spcPct val="110000"/>
              </a:lnSpc>
            </a:pPr>
            <a:r>
              <a:rPr lang="en-NZ" sz="2200" dirty="0"/>
              <a:t>Level 1 standards remain the focus.</a:t>
            </a:r>
          </a:p>
          <a:p>
            <a:pPr lvl="2" algn="just">
              <a:lnSpc>
                <a:spcPct val="110000"/>
              </a:lnSpc>
            </a:pPr>
            <a:r>
              <a:rPr lang="en-NZ" sz="2200" dirty="0"/>
              <a:t>Level 2 &amp; 3 standards will be selected to ensure coverage.</a:t>
            </a:r>
          </a:p>
          <a:p>
            <a:pPr lvl="2" algn="just">
              <a:lnSpc>
                <a:spcPct val="110000"/>
              </a:lnSpc>
            </a:pPr>
            <a:r>
              <a:rPr lang="en-NZ" sz="2200" dirty="0"/>
              <a:t>Samples must be from 2025 assessments</a:t>
            </a:r>
            <a:r>
              <a:rPr lang="en-NZ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NZ" b="0" dirty="0"/>
          </a:p>
          <a:p>
            <a:r>
              <a:rPr lang="en-NZ" dirty="0"/>
              <a:t>Important Reminders:</a:t>
            </a:r>
          </a:p>
          <a:p>
            <a:pPr lvl="2" algn="just">
              <a:lnSpc>
                <a:spcPct val="120000"/>
              </a:lnSpc>
            </a:pPr>
            <a:r>
              <a:rPr lang="en-NZ" sz="2200" dirty="0"/>
              <a:t>Appeals and queries must be submitted within 20 working days.</a:t>
            </a:r>
          </a:p>
          <a:p>
            <a:pPr lvl="2" algn="just">
              <a:lnSpc>
                <a:spcPct val="120000"/>
              </a:lnSpc>
            </a:pPr>
            <a:r>
              <a:rPr lang="en-NZ" sz="2200" dirty="0"/>
              <a:t>Ensure moderation plan is updated and communicated </a:t>
            </a:r>
            <a:r>
              <a:rPr lang="en-NZ" b="0" dirty="0"/>
              <a:t>to staff.</a:t>
            </a: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F9DC1-D8DF-7036-DD4C-D92AB6FA6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569" y="2081520"/>
            <a:ext cx="4518431" cy="418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0BC7-96C7-6F7D-8B73-F8640BAC1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NZ"/>
            </a:br>
            <a:br>
              <a:rPr lang="en-NZ"/>
            </a:br>
            <a:r>
              <a:rPr lang="en-NZ" err="1">
                <a:solidFill>
                  <a:srgbClr val="004150"/>
                </a:solidFill>
              </a:rPr>
              <a:t>Paramanawa</a:t>
            </a:r>
            <a:br>
              <a:rPr lang="en-NZ">
                <a:solidFill>
                  <a:srgbClr val="004150"/>
                </a:solidFill>
              </a:rPr>
            </a:br>
            <a:r>
              <a:rPr lang="en-NZ">
                <a:solidFill>
                  <a:srgbClr val="004150"/>
                </a:solidFill>
              </a:rPr>
              <a:t>Morning Tea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B7E11-4DEF-F8B2-4806-0F49118E2C0B}"/>
              </a:ext>
            </a:extLst>
          </p:cNvPr>
          <p:cNvSpPr txBox="1"/>
          <p:nvPr/>
        </p:nvSpPr>
        <p:spPr>
          <a:xfrm>
            <a:off x="10209804" y="7657353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Z"/>
              <a:t>I question this picture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4476-27C4-3E8E-B3D4-96B4FA4F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87" y="1437359"/>
            <a:ext cx="10315113" cy="737878"/>
          </a:xfrm>
        </p:spPr>
        <p:txBody>
          <a:bodyPr>
            <a:normAutofit fontScale="90000"/>
          </a:bodyPr>
          <a:lstStyle/>
          <a:p>
            <a:r>
              <a:rPr lang="en-NZ"/>
              <a:t>Quality Data - New Process for Subcontracting Arrangements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65605-758C-7473-9F2E-A95C32E8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16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DDDB6-D16B-25FF-E778-B95BD66FE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687" y="2611315"/>
            <a:ext cx="3762375" cy="389813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Every </a:t>
            </a:r>
            <a:r>
              <a:rPr lang="en-US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MoU </a:t>
            </a:r>
            <a:r>
              <a:rPr lang="en-US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 application to use an unconsented third party must be made in the </a:t>
            </a:r>
            <a:r>
              <a:rPr lang="en-US" b="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Applications </a:t>
            </a:r>
            <a:r>
              <a:rPr lang="en-US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section of the new portal</a:t>
            </a:r>
            <a:r>
              <a:rPr lang="en-NZ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NZ" b="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NZ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Who will check and upload the MOUs for your school / </a:t>
            </a:r>
            <a:r>
              <a:rPr lang="en-NZ" b="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kura</a:t>
            </a:r>
            <a:r>
              <a:rPr lang="en-NZ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?</a:t>
            </a:r>
            <a:endParaRPr lang="en-NZ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NZ" b="0" kern="1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15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Note: This process is not currently available and we will let schools know whe</a:t>
            </a:r>
            <a:r>
              <a:rPr lang="en-NZ" sz="1500" b="0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 it is</a:t>
            </a:r>
            <a:endParaRPr lang="en-NZ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E890E-E55A-8552-E527-DA3A6E8D6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42" y="2469170"/>
            <a:ext cx="4924782" cy="3898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85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AB07-4782-4F4C-43C9-8E6C7C57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1454926"/>
            <a:ext cx="10315113" cy="737878"/>
          </a:xfrm>
        </p:spPr>
        <p:txBody>
          <a:bodyPr>
            <a:normAutofit/>
          </a:bodyPr>
          <a:lstStyle/>
          <a:p>
            <a:r>
              <a:rPr lang="en-NZ"/>
              <a:t>Quality Data – your SMS data submission files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880880-6896-1E9C-780E-501B118C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17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7724A-E922-3183-42FD-1CA407C41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225" y="2569029"/>
            <a:ext cx="10453321" cy="4025202"/>
          </a:xfrm>
        </p:spPr>
        <p:txBody>
          <a:bodyPr/>
          <a:lstStyle/>
          <a:p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Accurate data means less work for you, better tracking of student progress, and staff accountability.</a:t>
            </a:r>
          </a:p>
          <a:p>
            <a:endParaRPr lang="en-US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Activity: </a:t>
            </a:r>
            <a:r>
              <a:rPr lang="en-US" sz="1800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Match the common errors and warnings </a:t>
            </a:r>
            <a:r>
              <a:rPr lang="en-US" sz="1800" b="0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from 2024</a:t>
            </a:r>
            <a:endParaRPr lang="en-NZ" sz="1800" b="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5E3C3-0AB4-DADA-3333-7E36E986F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116" y="2911366"/>
            <a:ext cx="9774922" cy="32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9ED0-8E3C-5352-D1A7-B1747BB2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88" y="1390793"/>
            <a:ext cx="10315113" cy="737878"/>
          </a:xfrm>
        </p:spPr>
        <p:txBody>
          <a:bodyPr>
            <a:normAutofit fontScale="90000"/>
          </a:bodyPr>
          <a:lstStyle/>
          <a:p>
            <a:r>
              <a:rPr lang="en-NZ"/>
              <a:t>Principal’s Nominee: Functions, Skills and Attributes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78329-61E0-3E63-6DBD-EC6A03ED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18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4CF04-32D4-390F-98AE-17B1AB834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215" y="2569029"/>
            <a:ext cx="10628586" cy="3926364"/>
          </a:xfrm>
        </p:spPr>
        <p:txBody>
          <a:bodyPr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NZ" sz="1800" b="1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Discuss:  </a:t>
            </a:r>
            <a:endParaRPr lang="en-NZ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NZ" sz="18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How are Leadership, Quality Assurance, and Administration of assessment covered within your school?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NZ" sz="1800" kern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NZ" sz="1800" kern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NZ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NZ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NZ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NZ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Consider joining the Aotearoa New Zealand Principal’s Nominee Network –  email </a:t>
            </a:r>
            <a:r>
              <a:rPr lang="en-NZ" sz="1800" u="sng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anzpnn@gmail.com</a:t>
            </a:r>
            <a:r>
              <a:rPr lang="en-NZ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NZ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D3F9F749-A979-5577-CE72-A28CE5F2C139}"/>
              </a:ext>
            </a:extLst>
          </p:cNvPr>
          <p:cNvSpPr txBox="1"/>
          <p:nvPr/>
        </p:nvSpPr>
        <p:spPr>
          <a:xfrm>
            <a:off x="1618593" y="3732623"/>
            <a:ext cx="9264083" cy="1953473"/>
          </a:xfrm>
          <a:prstGeom prst="rect">
            <a:avLst/>
          </a:prstGeom>
          <a:solidFill>
            <a:srgbClr val="B2DBD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6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Activity:</a:t>
            </a:r>
            <a:endParaRPr lang="en-NZ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Annotate the PN Accountabilities table with the codes of your people. </a:t>
            </a:r>
            <a:endParaRPr lang="en-NZ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Indicate which ones you might need to discuss further with your colleagues at school.</a:t>
            </a:r>
            <a:endParaRPr lang="en-NZ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 there anything you think should be added? Ticked differently?</a:t>
            </a:r>
            <a:endParaRPr lang="en-NZ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03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F966-25E5-4EB3-96CF-E4F15702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86" y="1454942"/>
            <a:ext cx="10315113" cy="737878"/>
          </a:xfrm>
        </p:spPr>
        <p:txBody>
          <a:bodyPr/>
          <a:lstStyle/>
          <a:p>
            <a:r>
              <a:rPr lang="en-NZ"/>
              <a:t>Strengthening external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86514-CB83-8460-94F5-2F6178A9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19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558EE-969B-C8DA-BACC-036293084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225" y="2569029"/>
            <a:ext cx="5057775" cy="3698421"/>
          </a:xfrm>
        </p:spPr>
        <p:txBody>
          <a:bodyPr>
            <a:normAutofit lnSpcReduction="10000"/>
          </a:bodyPr>
          <a:lstStyle/>
          <a:p>
            <a:r>
              <a:rPr lang="en-US" sz="1900" b="1"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New </a:t>
            </a:r>
            <a:r>
              <a:rPr lang="en-US" sz="1900" dirty="0"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</a:t>
            </a:r>
            <a:r>
              <a:rPr lang="en-US" sz="1900" b="1" dirty="0"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erived grade </a:t>
            </a:r>
            <a:r>
              <a:rPr lang="en-US" sz="1900" b="1"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application submission tool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dirty="0"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Will </a:t>
            </a:r>
            <a:r>
              <a:rPr lang="en-US" sz="1900" b="0"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p</a:t>
            </a:r>
            <a:r>
              <a:rPr lang="en-US" sz="1900" b="0"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ull submitted grades into the application</a:t>
            </a:r>
            <a:r>
              <a:rPr lang="en-US" sz="1900" b="0" dirty="0"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.</a:t>
            </a:r>
            <a:r>
              <a:rPr lang="en-US" sz="1900" b="0"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dirty="0"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Will </a:t>
            </a:r>
            <a:r>
              <a:rPr lang="en-US" sz="1900" b="0"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make it easier and quicker to submit applications</a:t>
            </a:r>
            <a:r>
              <a:rPr lang="en-US" sz="1900" b="0" dirty="0"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.</a:t>
            </a:r>
            <a:endParaRPr lang="en-US" sz="1900" b="0">
              <a:latin typeface="Aptos Display" panose="020B00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endParaRPr lang="en-US" sz="1900" b="0">
              <a:effectLst/>
              <a:latin typeface="Aptos Display" panose="020B00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r>
              <a:rPr lang="en-US" sz="1900" b="1"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Working with your Exam Centre Manager during the year</a:t>
            </a:r>
            <a:endParaRPr lang="en-NZ" sz="1900" b="1">
              <a:effectLst/>
              <a:latin typeface="Aptos Display" panose="020B00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900" b="0" kern="100">
                <a:latin typeface="Aptos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R</a:t>
            </a:r>
            <a:r>
              <a:rPr lang="en-NZ" sz="1900" b="0" kern="100">
                <a:effectLst/>
                <a:latin typeface="Aptos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eview of 2024 external exams</a:t>
            </a:r>
            <a:r>
              <a:rPr lang="en-NZ" sz="1900" b="0" kern="100" dirty="0">
                <a:effectLst/>
                <a:latin typeface="Aptos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.</a:t>
            </a:r>
            <a:endParaRPr lang="en-NZ" sz="1900" b="0" kern="100">
              <a:effectLst/>
              <a:latin typeface="Aptos" panose="020B00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900" b="0" kern="100">
                <a:effectLst/>
                <a:latin typeface="Aptos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Roles and responsibilities of the PN and ECM</a:t>
            </a:r>
            <a:r>
              <a:rPr lang="en-NZ" sz="1900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 - a strong working relationship</a:t>
            </a:r>
            <a:r>
              <a:rPr lang="en-NZ" sz="19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NZ" sz="1900" b="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NZ" sz="1800" b="1" kern="100">
              <a:solidFill>
                <a:srgbClr val="0F4761"/>
              </a:solidFill>
              <a:effectLst/>
              <a:latin typeface="Aptos" panose="020B00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NZ" sz="1800" b="1">
              <a:solidFill>
                <a:srgbClr val="0F4761"/>
              </a:solidFill>
              <a:effectLst/>
              <a:latin typeface="Aptos Display" panose="020B00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endParaRPr lang="en-NZ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AF7D7AA-4D69-0F7A-23A4-32A46D0ED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852" y="2584082"/>
            <a:ext cx="5057775" cy="3570533"/>
          </a:xfrm>
          <a:prstGeom prst="rect">
            <a:avLst/>
          </a:prstGeom>
          <a:solidFill>
            <a:srgbClr val="B2DB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NZ" sz="2000" b="1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Review: </a:t>
            </a:r>
            <a:endParaRPr lang="en-N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went well during the 2024 EOY NCEA Exams?</a:t>
            </a:r>
            <a:r>
              <a:rPr lang="en-NZ" sz="24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 </a:t>
            </a:r>
            <a:endParaRPr lang="en-NZ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were </a:t>
            </a:r>
            <a:r>
              <a:rPr lang="en-US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</a:t>
            </a:r>
            <a:r>
              <a:rPr lang="en-US" sz="24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pressure points?</a:t>
            </a:r>
            <a:r>
              <a:rPr lang="en-NZ" sz="24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 </a:t>
            </a:r>
            <a:endParaRPr lang="en-NZ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NZ" sz="24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could you do to strengthen external assessment practice in your school / </a:t>
            </a:r>
            <a:r>
              <a:rPr lang="en-NZ" sz="24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kura</a:t>
            </a:r>
            <a:r>
              <a:rPr lang="en-NZ" sz="24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?</a:t>
            </a:r>
            <a:r>
              <a:rPr lang="en-NZ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NZ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7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9F16-BBB6-7238-8DEB-8AC2F8499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/>
              <a:t>Leading National Assessment Seminar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36A66-EB2E-EA47-43C8-616A36BD99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/>
              <a:t>School Quality Assurance and Support</a:t>
            </a:r>
          </a:p>
          <a:p>
            <a:r>
              <a:rPr lang="en-NZ"/>
              <a:t>February – March 2025</a:t>
            </a:r>
            <a:endParaRPr lang="en-N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82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5B58-D212-FBC2-CBAA-9342F6D3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Managing your NCEA assessment calendar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35BE20-BDCF-AD5A-E5A5-066A9744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20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4B4D5-19C6-A89F-2457-310EF9FDA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212" y="2481106"/>
            <a:ext cx="10315575" cy="4139502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NZ" b="1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Calendar notes – plan for these early:</a:t>
            </a:r>
            <a:endParaRPr lang="en-NZ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b="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Co-requisite CAA and </a:t>
            </a:r>
            <a:r>
              <a:rPr lang="en-NZ" b="0" kern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TAPā</a:t>
            </a:r>
            <a:r>
              <a:rPr lang="en-NZ" b="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assessment event 1 entries are due in your </a:t>
            </a:r>
            <a:r>
              <a:rPr lang="en-NZ" b="0" kern="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</a:t>
            </a:r>
            <a:r>
              <a:rPr lang="en-NZ" b="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NZ" b="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April data file.</a:t>
            </a:r>
            <a:endParaRPr lang="en-NZ" b="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b="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Co-requisite CAA and </a:t>
            </a:r>
            <a:r>
              <a:rPr lang="en-NZ" b="0" kern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TAPā</a:t>
            </a:r>
            <a:r>
              <a:rPr lang="en-NZ" b="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assessment event 2 entries are due by </a:t>
            </a:r>
            <a:r>
              <a:rPr lang="en-NZ" b="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18</a:t>
            </a:r>
            <a:r>
              <a:rPr lang="en-NZ" b="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August.</a:t>
            </a:r>
            <a:endParaRPr lang="en-NZ" b="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b="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External moderation must be submitted for each requested standard as soon as the internal assessment process is complete.</a:t>
            </a:r>
            <a:endParaRPr lang="en-NZ" b="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b="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Grades from school practice exams for use as potential Derived Grades should be reported to NZQA before external exams begin.</a:t>
            </a:r>
            <a:endParaRPr lang="en-NZ" b="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NZ" b="0" kern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</a:t>
            </a:r>
            <a:r>
              <a:rPr lang="en-NZ" b="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ersonalise the 2025 template to suit you.</a:t>
            </a:r>
            <a:endParaRPr lang="en-NZ" sz="2400" b="0"/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F3FBEAC3-F191-5E39-D533-B48CE776E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62" y="5192042"/>
            <a:ext cx="5366237" cy="145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5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7FCE-33A0-B325-413A-2E56BA58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43" y="1319668"/>
            <a:ext cx="10315113" cy="737878"/>
          </a:xfrm>
        </p:spPr>
        <p:txBody>
          <a:bodyPr/>
          <a:lstStyle/>
          <a:p>
            <a:r>
              <a:rPr lang="en-NZ"/>
              <a:t>Strengthening Communications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6206C-C437-BFDB-9653-1F20C9B5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21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5928A-9C46-CB6D-BC03-B344FA6BA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444" y="2312377"/>
            <a:ext cx="6587772" cy="38237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sz="2400" b="0"/>
              <a:t>Document school assessment policies and procedures</a:t>
            </a:r>
            <a:r>
              <a:rPr lang="en-NZ" sz="2400" b="0" dirty="0"/>
              <a:t>.</a:t>
            </a:r>
            <a:endParaRPr lang="en-NZ" sz="2400" b="0"/>
          </a:p>
          <a:p>
            <a:pPr marL="457200" indent="-457200">
              <a:buFont typeface="+mj-lt"/>
              <a:buAutoNum type="arabicPeriod"/>
            </a:pPr>
            <a:r>
              <a:rPr lang="en-NZ" sz="2400" b="0"/>
              <a:t>Review and update frequently</a:t>
            </a:r>
            <a:r>
              <a:rPr lang="en-NZ" sz="2400" b="0" dirty="0"/>
              <a:t>.</a:t>
            </a:r>
            <a:endParaRPr lang="en-NZ" sz="2400" b="0"/>
          </a:p>
          <a:p>
            <a:pPr marL="457200" indent="-457200">
              <a:buFont typeface="+mj-lt"/>
              <a:buAutoNum type="arabicPeriod"/>
            </a:pPr>
            <a:r>
              <a:rPr lang="en-NZ" sz="2400" b="0"/>
              <a:t>Ensure method of communication is fit for purpose</a:t>
            </a:r>
            <a:r>
              <a:rPr lang="en-NZ" sz="2400" b="0" dirty="0"/>
              <a:t>.</a:t>
            </a:r>
            <a:endParaRPr lang="en-NZ" sz="2400" b="0"/>
          </a:p>
          <a:p>
            <a:pPr marL="457200" indent="-457200">
              <a:buFont typeface="+mj-lt"/>
              <a:buAutoNum type="arabicPeriod"/>
            </a:pPr>
            <a:r>
              <a:rPr lang="en-NZ" sz="2400" b="0"/>
              <a:t>Review your process templates – e.g. Appeals, Extensions, Authenticity</a:t>
            </a:r>
            <a:r>
              <a:rPr lang="en-NZ" sz="2400" b="0" dirty="0"/>
              <a:t>.</a:t>
            </a:r>
            <a:endParaRPr lang="en-NZ" sz="2400" b="0"/>
          </a:p>
          <a:p>
            <a:pPr marL="457200" indent="-457200">
              <a:buFont typeface="+mj-lt"/>
              <a:buAutoNum type="arabicPeriod"/>
            </a:pPr>
            <a:r>
              <a:rPr lang="en-NZ" sz="2400" b="0"/>
              <a:t>Use the Myths to help build teacher capability</a:t>
            </a:r>
            <a:r>
              <a:rPr lang="en-NZ" sz="2400" b="0" dirty="0"/>
              <a:t>.</a:t>
            </a:r>
            <a:endParaRPr lang="en-NZ" sz="2400" b="0"/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826BC1FE-543E-CCAE-9CCA-C2C40DDB40CD}"/>
              </a:ext>
            </a:extLst>
          </p:cNvPr>
          <p:cNvSpPr txBox="1"/>
          <p:nvPr/>
        </p:nvSpPr>
        <p:spPr>
          <a:xfrm>
            <a:off x="7447086" y="2189284"/>
            <a:ext cx="3806470" cy="3946821"/>
          </a:xfrm>
          <a:prstGeom prst="rect">
            <a:avLst/>
          </a:prstGeom>
          <a:solidFill>
            <a:srgbClr val="B2DBD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Consider / Discuss</a:t>
            </a:r>
            <a:endParaRPr lang="en-N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1200" kern="100" baseline="300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N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Who else is familiar with your handbooks / intranet / website information?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NZ" sz="2000" kern="1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How and where do your staff and students find out what to do?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N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Share good practice.</a:t>
            </a:r>
            <a:endParaRPr lang="en-N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770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AABA-5F47-0492-AEB9-DB05A2F7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87" y="1498904"/>
            <a:ext cx="10315113" cy="737878"/>
          </a:xfrm>
        </p:spPr>
        <p:txBody>
          <a:bodyPr>
            <a:normAutofit fontScale="90000"/>
          </a:bodyPr>
          <a:lstStyle/>
          <a:p>
            <a:r>
              <a:rPr lang="en-NZ"/>
              <a:t>Reminders for new and seasoned Principal’s Nominees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AC6A92-669D-1C4E-CDCC-AD59F086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22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7789E-2C35-D383-8BD9-2C47FA6FB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779" y="2707562"/>
            <a:ext cx="7506921" cy="369842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b="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 Assessment Conditions (SAC) notification process</a:t>
            </a:r>
            <a:r>
              <a:rPr lang="en-NZ" b="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NZ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b="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EmaiLink</a:t>
            </a:r>
            <a:r>
              <a:rPr lang="en-NZ" b="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lives in Publications on the NZQA Website</a:t>
            </a:r>
            <a:r>
              <a:rPr lang="en-NZ" b="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NZ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b="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Assessment Matters lives in Publications too - important updates</a:t>
            </a:r>
            <a:r>
              <a:rPr lang="en-NZ" b="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NZ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Check </a:t>
            </a:r>
            <a:r>
              <a:rPr lang="en-NZ" b="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ncea.education.govt.nz</a:t>
            </a:r>
            <a:r>
              <a:rPr lang="en-NZ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for NCEA updates from the Ministry of Education.</a:t>
            </a:r>
            <a:endParaRPr lang="en-NZ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Online SQAS support sessions – see Appendix.</a:t>
            </a:r>
            <a:endParaRPr lang="en-NZ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4534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45806B9D-6FB1-BD64-B97F-82ADC7AE1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24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5778-863F-90BC-E95A-4242A46CF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>
                <a:solidFill>
                  <a:srgbClr val="004150"/>
                </a:solidFill>
              </a:rPr>
              <a:t>Kia </a:t>
            </a:r>
            <a:r>
              <a:rPr lang="en-NZ" err="1">
                <a:solidFill>
                  <a:srgbClr val="004150"/>
                </a:solidFill>
              </a:rPr>
              <a:t>ora</a:t>
            </a:r>
            <a:r>
              <a:rPr lang="en-NZ">
                <a:solidFill>
                  <a:srgbClr val="004150"/>
                </a:solidFill>
              </a:rPr>
              <a:t> koutou</a:t>
            </a:r>
            <a:br>
              <a:rPr lang="en-NZ">
                <a:solidFill>
                  <a:srgbClr val="004150"/>
                </a:solidFill>
              </a:rPr>
            </a:br>
            <a:r>
              <a:rPr lang="en-NZ">
                <a:solidFill>
                  <a:srgbClr val="004150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F2458-EC24-A78E-6862-D78B6080BC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/>
              <a:t>www.nzqa.govt.nz</a:t>
            </a:r>
          </a:p>
        </p:txBody>
      </p:sp>
    </p:spTree>
    <p:extLst>
      <p:ext uri="{BB962C8B-B14F-4D97-AF65-F5344CB8AC3E}">
        <p14:creationId xmlns:p14="http://schemas.microsoft.com/office/powerpoint/2010/main" val="111475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B4E0-000B-69CF-1C44-CF0A7CA6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Welcome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6116FC-9C9B-FCCB-AD5D-48D681F3B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b="1">
                <a:solidFill>
                  <a:srgbClr val="004150"/>
                </a:solidFill>
                <a:cs typeface="Arial"/>
              </a:rPr>
              <a:t>Karakia</a:t>
            </a:r>
          </a:p>
          <a:p>
            <a:endParaRPr lang="en-NZ" b="1">
              <a:solidFill>
                <a:srgbClr val="004150"/>
              </a:solidFill>
              <a:cs typeface="Arial"/>
            </a:endParaRPr>
          </a:p>
          <a:p>
            <a:r>
              <a:rPr lang="en-NZ" b="1">
                <a:solidFill>
                  <a:srgbClr val="004150"/>
                </a:solidFill>
                <a:cs typeface="Arial"/>
              </a:rPr>
              <a:t>Housekeeping</a:t>
            </a:r>
          </a:p>
          <a:p>
            <a:endParaRPr lang="en-NZ" b="1">
              <a:solidFill>
                <a:srgbClr val="004150"/>
              </a:solidFill>
              <a:cs typeface="Arial"/>
            </a:endParaRPr>
          </a:p>
          <a:p>
            <a:r>
              <a:rPr lang="en-NZ" b="1">
                <a:solidFill>
                  <a:srgbClr val="004150"/>
                </a:solidFill>
                <a:cs typeface="Arial"/>
              </a:rPr>
              <a:t>Whakawhanaungatanga</a:t>
            </a:r>
          </a:p>
          <a:p>
            <a:endParaRPr lang="en-NZ"/>
          </a:p>
        </p:txBody>
      </p:sp>
      <p:pic>
        <p:nvPicPr>
          <p:cNvPr id="5" name="Picture 4" descr="A blue and black spiral&#10;&#10;AI-generated content may be incorrect.">
            <a:extLst>
              <a:ext uri="{FF2B5EF4-FFF2-40B4-BE49-F238E27FC236}">
                <a16:creationId xmlns:a16="http://schemas.microsoft.com/office/drawing/2014/main" id="{5C8A207E-5ACA-58C2-2627-D42DC5267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97" y="1286607"/>
            <a:ext cx="5238917" cy="52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9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CE78-A97A-58AE-07AC-4B584EBE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>
                <a:solidFill>
                  <a:srgbClr val="004150"/>
                </a:solidFill>
              </a:rPr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EF155E-6303-E6E3-C459-67F8BFF6E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>
                <a:solidFill>
                  <a:srgbClr val="004150"/>
                </a:solidFill>
              </a:rPr>
              <a:t>8.45 		NCEA updates - reviewed standards</a:t>
            </a:r>
          </a:p>
          <a:p>
            <a:r>
              <a:rPr lang="en-NZ">
                <a:solidFill>
                  <a:srgbClr val="004150"/>
                </a:solidFill>
              </a:rPr>
              <a:t>		Level 1 NCEA 2024 – 2025</a:t>
            </a:r>
          </a:p>
          <a:p>
            <a:r>
              <a:rPr lang="en-NZ">
                <a:solidFill>
                  <a:srgbClr val="004150"/>
                </a:solidFill>
              </a:rPr>
              <a:t>		Co-requisite transition and quality assurance process</a:t>
            </a:r>
          </a:p>
          <a:p>
            <a:r>
              <a:rPr lang="en-NZ">
                <a:solidFill>
                  <a:srgbClr val="004150"/>
                </a:solidFill>
              </a:rPr>
              <a:t>9.30		Authenticity and Generative Artificial Intelligence</a:t>
            </a:r>
            <a:endParaRPr lang="en-US"/>
          </a:p>
          <a:p>
            <a:r>
              <a:rPr lang="en-NZ">
                <a:solidFill>
                  <a:srgbClr val="004150"/>
                </a:solidFill>
              </a:rPr>
              <a:t>		Strengthening internal and external moderation</a:t>
            </a:r>
            <a:endParaRPr lang="en-NZ">
              <a:solidFill>
                <a:srgbClr val="004150"/>
              </a:solidFill>
              <a:cs typeface="Arial"/>
            </a:endParaRPr>
          </a:p>
          <a:p>
            <a:r>
              <a:rPr lang="en-NZ">
                <a:solidFill>
                  <a:srgbClr val="004150"/>
                </a:solidFill>
              </a:rPr>
              <a:t>10.30		Morning tea</a:t>
            </a:r>
            <a:endParaRPr lang="en-NZ">
              <a:solidFill>
                <a:srgbClr val="004150"/>
              </a:solidFill>
              <a:cs typeface="Arial"/>
            </a:endParaRPr>
          </a:p>
          <a:p>
            <a:r>
              <a:rPr lang="en-NZ">
                <a:solidFill>
                  <a:srgbClr val="004150"/>
                </a:solidFill>
              </a:rPr>
              <a:t>11.00		Quality data</a:t>
            </a:r>
          </a:p>
          <a:p>
            <a:r>
              <a:rPr lang="en-NZ">
                <a:solidFill>
                  <a:srgbClr val="004150"/>
                </a:solidFill>
                <a:cs typeface="Arial"/>
              </a:rPr>
              <a:t>		The role of the Principal’s Nominee </a:t>
            </a:r>
          </a:p>
          <a:p>
            <a:r>
              <a:rPr lang="en-NZ">
                <a:solidFill>
                  <a:srgbClr val="004150"/>
                </a:solidFill>
                <a:cs typeface="Arial"/>
              </a:rPr>
              <a:t>		External assessment and communication processes</a:t>
            </a:r>
          </a:p>
          <a:p>
            <a:r>
              <a:rPr lang="en-NZ">
                <a:solidFill>
                  <a:srgbClr val="004150"/>
                </a:solidFill>
              </a:rPr>
              <a:t>12.30		Evaluation and finish</a:t>
            </a:r>
            <a:endParaRPr lang="en-NZ">
              <a:solidFill>
                <a:srgbClr val="004150"/>
              </a:solidFill>
              <a:cs typeface="Arial"/>
            </a:endParaRPr>
          </a:p>
        </p:txBody>
      </p:sp>
      <p:pic>
        <p:nvPicPr>
          <p:cNvPr id="4" name="Picture 3" descr="A blue and black spiral&#10;&#10;AI-generated content may be incorrect.">
            <a:extLst>
              <a:ext uri="{FF2B5EF4-FFF2-40B4-BE49-F238E27FC236}">
                <a16:creationId xmlns:a16="http://schemas.microsoft.com/office/drawing/2014/main" id="{02AE4427-EFCA-D426-C6E3-963A10180C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13" y="1418492"/>
            <a:ext cx="4848958" cy="48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1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1F13-5028-CB78-AE59-FCC05EC2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NCEA in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CD0C9-5ABC-8FCD-FF0D-8A784ECB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5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88FC-1EE1-BD94-2A2A-BFCD0E0BA2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What did you learn from 2024?</a:t>
            </a:r>
            <a:r>
              <a:rPr lang="en-NZ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NZ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NZ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What is on your agenda for 2025?</a:t>
            </a:r>
            <a:endParaRPr lang="en-NZ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NZ"/>
          </a:p>
        </p:txBody>
      </p:sp>
      <p:pic>
        <p:nvPicPr>
          <p:cNvPr id="7" name="Picture 6" descr="A desk with a computer and papers on it&#10;&#10;Description automatically generated">
            <a:extLst>
              <a:ext uri="{FF2B5EF4-FFF2-40B4-BE49-F238E27FC236}">
                <a16:creationId xmlns:a16="http://schemas.microsoft.com/office/drawing/2014/main" id="{11317F1F-3C84-B54C-81D8-FAD2A4272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733" y="1019397"/>
            <a:ext cx="3955038" cy="2934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8561F8-AEB7-7259-6D62-CE57FFD4F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30" y="2403836"/>
            <a:ext cx="9766222" cy="42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5C411A50-C99F-B40B-1D0A-34D31B8A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 Bold"/>
              </a:rPr>
              <a:t>RAMP standards – not just Level 1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765C11-A059-19D0-1CEA-D900A2924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9291" y="2301766"/>
            <a:ext cx="7344508" cy="4135800"/>
          </a:xfrm>
        </p:spPr>
        <p:txBody>
          <a:bodyPr>
            <a:normAutofit lnSpcReduction="10000"/>
          </a:bodyPr>
          <a:lstStyle/>
          <a:p>
            <a:endParaRPr lang="en-NZ" sz="1800" b="1" kern="1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NZ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Most of the updates are minor and have been made to improve clarity and interpretation. </a:t>
            </a:r>
          </a:p>
          <a:p>
            <a:r>
              <a:rPr lang="en-NZ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Some are due to the removal of submitted reports as a method of external assessment in Level 1 from 2025. </a:t>
            </a:r>
          </a:p>
          <a:p>
            <a:r>
              <a:rPr lang="en-NZ" b="0" kern="100">
                <a:effectLst/>
                <a:highlight>
                  <a:srgbClr val="93CCCD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Refer to the Appendices – revised Internal Assessment, and all External Assessment </a:t>
            </a:r>
            <a:endParaRPr lang="en-NZ" b="0" kern="100">
              <a:effectLst/>
              <a:highlight>
                <a:srgbClr val="93CCCD"/>
              </a:highlight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Supporting material includes: Unpacking the Standard, Conditions of Assessment, Internal Assessment Activities and their assessment schedules, Course Outlines, Subject Learning Outcomes, and External Assessment Specifications and sample assessment items.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b="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b="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E3F43-6FA4-856A-4A8C-64BB3AC62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2606566"/>
            <a:ext cx="3302569" cy="39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EAB7F-A6A7-0B7D-E8FF-953B717B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7</a:t>
            </a:fld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6F8EE3-A620-8A32-C35B-0FFE7879E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217324"/>
            <a:ext cx="10924728" cy="3822991"/>
          </a:xfrm>
          <a:prstGeom prst="rect">
            <a:avLst/>
          </a:prstGeom>
        </p:spPr>
      </p:pic>
      <p:sp>
        <p:nvSpPr>
          <p:cNvPr id="2" name="Title 29">
            <a:extLst>
              <a:ext uri="{FF2B5EF4-FFF2-40B4-BE49-F238E27FC236}">
                <a16:creationId xmlns:a16="http://schemas.microsoft.com/office/drawing/2014/main" id="{5AB183C3-E373-8794-8BCC-6D98000F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43" y="1479446"/>
            <a:ext cx="10315113" cy="737878"/>
          </a:xfrm>
        </p:spPr>
        <p:txBody>
          <a:bodyPr/>
          <a:lstStyle/>
          <a:p>
            <a:r>
              <a:rPr lang="en-US">
                <a:cs typeface="Arial Bold"/>
              </a:rPr>
              <a:t>RAMP standards – not just Level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8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7F4D-92C9-1B0F-CE87-E86C7E0C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2024 Level One NCEA – the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504B4E-E24B-BD39-436A-0C1C8FF4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8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5EB27-E18C-AEED-BCA1-E5DEBF0A3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686" y="2905361"/>
            <a:ext cx="4364091" cy="282277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2024, 155 schools did not offer at least 80 credits to their Level 1 students. That means 356 did.</a:t>
            </a:r>
          </a:p>
          <a:p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D6B0E-B6D1-4DDA-9180-ADA76E4C3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05361"/>
            <a:ext cx="5669151" cy="24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spiral&#10;&#10;AI-generated content may be incorrect.">
            <a:extLst>
              <a:ext uri="{FF2B5EF4-FFF2-40B4-BE49-F238E27FC236}">
                <a16:creationId xmlns:a16="http://schemas.microsoft.com/office/drawing/2014/main" id="{38945937-B866-39A6-E2CD-8885B0FBC3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38" y="2101564"/>
            <a:ext cx="4165231" cy="416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FB941-541A-F5C0-6F56-37D84B04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Co-requisite requirement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FF1816-6CB1-E10C-352E-E398A605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9</a:t>
            </a:fld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8C288-24D8-AB43-9907-2C3F7FCB7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226" y="2569029"/>
            <a:ext cx="6518712" cy="369842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b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transition period for the implementation of the NCEA co-requisite has been extended to the end of 2027.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b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Check whether alternative standards are eligible, and whether students are eligible to use those standards: </a:t>
            </a:r>
            <a:r>
              <a:rPr lang="en-NZ" sz="2400" b="0" u="sng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Literacy and numeracy assessment standards.</a:t>
            </a:r>
            <a:r>
              <a:rPr lang="en-NZ" sz="2400" b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Co-requisite administration payment to schools.</a:t>
            </a:r>
          </a:p>
          <a:p>
            <a:pPr marL="457200" indent="-4572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  <a:latin typeface="Aptos Display"/>
                <a:ea typeface="Yu Gothic Light"/>
                <a:cs typeface="Times New Roman"/>
              </a:rPr>
              <a:t>New Process for 2025: Quality Assurance of delivery of CAAs</a:t>
            </a:r>
            <a:r>
              <a:rPr lang="en-US" sz="2400" b="0" dirty="0">
                <a:effectLst/>
                <a:latin typeface="Aptos"/>
                <a:ea typeface="Yu Gothic Light"/>
                <a:cs typeface="Aptos" panose="020B0004020202020204" pitchFamily="34" charset="0"/>
              </a:rPr>
              <a:t> </a:t>
            </a:r>
            <a:r>
              <a:rPr lang="en-US" sz="2400" b="0" dirty="0">
                <a:effectLst/>
                <a:latin typeface="Aptos Display"/>
                <a:ea typeface="Yu Gothic Light"/>
                <a:cs typeface="Times New Roman"/>
              </a:rPr>
              <a:t>&amp; </a:t>
            </a:r>
            <a:r>
              <a:rPr lang="en-US" sz="2400" b="0" err="1">
                <a:effectLst/>
                <a:latin typeface="Aptos Display"/>
                <a:ea typeface="Yu Gothic Light"/>
                <a:cs typeface="Times New Roman"/>
              </a:rPr>
              <a:t>TAPā</a:t>
            </a:r>
            <a:r>
              <a:rPr lang="en-US" sz="2400" b="0">
                <a:effectLst/>
                <a:latin typeface="Aptos Display"/>
                <a:ea typeface="Yu Gothic Light"/>
                <a:cs typeface="Times New Roman"/>
              </a:rPr>
              <a:t> by SRMs. </a:t>
            </a:r>
            <a:endParaRPr lang="en-NZ" sz="2400" b="0">
              <a:effectLst/>
              <a:latin typeface="Aptos Display"/>
              <a:ea typeface="Yu Gothic Light"/>
              <a:cs typeface="Times New Roman"/>
            </a:endParaRPr>
          </a:p>
          <a:p>
            <a:endParaRPr lang="en-NZ" sz="1800">
              <a:solidFill>
                <a:srgbClr val="0F4761"/>
              </a:solidFill>
              <a:effectLst/>
              <a:latin typeface="Aptos Display" panose="020B00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endParaRPr lang="en-NZ" sz="1800">
              <a:solidFill>
                <a:srgbClr val="000000"/>
              </a:solidFill>
              <a:latin typeface="Aptos" panose="020B00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endParaRPr lang="en-NZ"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60257"/>
      </p:ext>
    </p:extLst>
  </p:cSld>
  <p:clrMapOvr>
    <a:masterClrMapping/>
  </p:clrMapOvr>
</p:sld>
</file>

<file path=ppt/theme/theme1.xml><?xml version="1.0" encoding="utf-8"?>
<a:theme xmlns:a="http://schemas.openxmlformats.org/drawingml/2006/main" name="Kete">
  <a:themeElements>
    <a:clrScheme name="NZQA">
      <a:dk1>
        <a:sysClr val="windowText" lastClr="000000"/>
      </a:dk1>
      <a:lt1>
        <a:sysClr val="window" lastClr="FFFFFF"/>
      </a:lt1>
      <a:dk2>
        <a:srgbClr val="850000"/>
      </a:dk2>
      <a:lt2>
        <a:srgbClr val="F1F4F5"/>
      </a:lt2>
      <a:accent1>
        <a:srgbClr val="FBE280"/>
      </a:accent1>
      <a:accent2>
        <a:srgbClr val="8DCCD2"/>
      </a:accent2>
      <a:accent3>
        <a:srgbClr val="C2A7C6"/>
      </a:accent3>
      <a:accent4>
        <a:srgbClr val="BAD79C"/>
      </a:accent4>
      <a:accent5>
        <a:srgbClr val="EDA6BB"/>
      </a:accent5>
      <a:accent6>
        <a:srgbClr val="007382"/>
      </a:accent6>
      <a:hlink>
        <a:srgbClr val="000000"/>
      </a:hlink>
      <a:folHlink>
        <a:srgbClr val="000000"/>
      </a:folHlink>
    </a:clrScheme>
    <a:fontScheme name="NZQA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QA_Secondary Providers.potx" id="{9DAAE701-3A23-43C4-8C1B-552F5EC3E4BA}" vid="{2430B89B-3C2F-48CF-B8BF-66712FD278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>NA</Subactivity>
    <BusinessValue xmlns="4f9c820c-e7e2-444d-97ee-45f2b3485c1d" xsi:nil="true"/>
    <PRADateDisposal xmlns="4f9c820c-e7e2-444d-97ee-45f2b3485c1d" xsi:nil="true"/>
    <SecurityClassification xmlns="15ffb055-6eb4-45a1-bc20-bf2ac0d420da" xsi:nil="true"/>
    <KeyWords xmlns="15ffb055-6eb4-45a1-bc20-bf2ac0d420da" xsi:nil="true"/>
    <PRADate3 xmlns="4f9c820c-e7e2-444d-97ee-45f2b3485c1d" xsi:nil="true"/>
    <PRAText5 xmlns="4f9c820c-e7e2-444d-97ee-45f2b3485c1d" xsi:nil="true"/>
    <Level2 xmlns="c91a514c-9034-4fa3-897a-8352025b26ed">NA</Level2>
    <Activity xmlns="4f9c820c-e7e2-444d-97ee-45f2b3485c1d">Support for Schools</Activity>
    <MāoriActivity xmlns="f8258520-c0a9-44ff-950c-dcf144ec7b27">NA</MāoriActivity>
    <AggregationStatus xmlns="4f9c820c-e7e2-444d-97ee-45f2b3485c1d">Normal</AggregationStatus>
    <CategoryValue xmlns="4f9c820c-e7e2-444d-97ee-45f2b3485c1d">LNA seminar materials in development</CategoryValue>
    <PRADate2 xmlns="4f9c820c-e7e2-444d-97ee-45f2b3485c1d" xsi:nil="true"/>
    <SetLabel xmlns="c91a514c-9034-4fa3-897a-8352025b26ed">D10M</SetLabel>
    <PRAText1 xmlns="4f9c820c-e7e2-444d-97ee-45f2b3485c1d" xsi:nil="true"/>
    <PRAText4 xmlns="4f9c820c-e7e2-444d-97ee-45f2b3485c1d" xsi:nil="true"/>
    <Level3 xmlns="c91a514c-9034-4fa3-897a-8352025b26ed" xsi:nil="true"/>
    <Team xmlns="c91a514c-9034-4fa3-897a-8352025b26ed">Seminars</Team>
    <_dlc_DocIdPersistId xmlns="93b6df4a-a6fa-462b-b160-1ebb5fd89a4e" xsi:nil="true"/>
    <Project xmlns="4f9c820c-e7e2-444d-97ee-45f2b3485c1d">NA</Project>
    <TaxCatchAll xmlns="93b6df4a-a6fa-462b-b160-1ebb5fd89a4e" xsi:nil="true"/>
    <TaxCatchAllLabel xmlns="93b6df4a-a6fa-462b-b160-1ebb5fd89a4e" xsi:nil="true"/>
    <FunctionGroup xmlns="4f9c820c-e7e2-444d-97ee-45f2b3485c1d">Active</FunctionGroup>
    <Function xmlns="4f9c820c-e7e2-444d-97ee-45f2b3485c1d">School Quality Assurance</Function>
    <VersionComments xmlns="9041ebba-a81c-4d56-bb33-df1ee4123f66" xsi:nil="true"/>
    <ManagerConfidential xmlns="9041ebba-a81c-4d56-bb33-df1ee4123f66">NA</ManagerConfidential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LNA Seminars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OverrideLabel xmlns="c91a514c-9034-4fa3-897a-8352025b26ed" xsi:nil="true"/>
    <Year xmlns="c91a514c-9034-4fa3-897a-8352025b26ed">NA</Year>
    <lcf76f155ced4ddcb4097134ff3c332f xmlns="9e1925e4-69c2-42cd-b8a6-b1240cf8517d">
      <Terms xmlns="http://schemas.microsoft.com/office/infopath/2007/PartnerControls"/>
    </lcf76f155ced4ddcb4097134ff3c332f>
    <Narrative xmlns="4f9c820c-e7e2-444d-97ee-45f2b3485c1d" xsi:nil="true"/>
    <CategoryName xmlns="4f9c820c-e7e2-444d-97ee-45f2b3485c1d">2025 LNA Seminars</CategoryName>
    <PRADateTrigger xmlns="4f9c820c-e7e2-444d-97ee-45f2b3485c1d" xsi:nil="true"/>
    <PRAText2 xmlns="4f9c820c-e7e2-444d-97ee-45f2b3485c1d" xsi:nil="true"/>
    <MāoriFunction xmlns="f8258520-c0a9-44ff-950c-dcf144ec7b27">Te whakaū kounga i ngā kura</MāoriFunction>
    <_dlc_DocId xmlns="93b6df4a-a6fa-462b-b160-1ebb5fd89a4e">NZQA-1900786424-985</_dlc_DocId>
    <_dlc_DocIdUrl xmlns="93b6df4a-a6fa-462b-b160-1ebb5fd89a4e">
      <Url>https://nzqa.sharepoint.com/sites/MT-Seminars/_layouts/15/DocIdRedir.aspx?ID=NZQA-1900786424-985</Url>
      <Description>NZQA-1900786424-985</Description>
    </_dlc_DocIdUrl>
    <SharedWithUsers xmlns="93b6df4a-a6fa-462b-b160-1ebb5fd89a4e">
      <UserInfo>
        <DisplayName>Brent Logan</DisplayName>
        <AccountId>99</AccountId>
        <AccountType/>
      </UserInfo>
      <UserInfo>
        <DisplayName>Keri-Anne Stephens</DisplayName>
        <AccountId>224</AccountId>
        <AccountType/>
      </UserInfo>
      <UserInfo>
        <DisplayName>Hamsa Lilley</DisplayName>
        <AccountId>91</AccountId>
        <AccountType/>
      </UserInfo>
      <UserInfo>
        <DisplayName>Alan Bailey</DisplayName>
        <AccountId>197</AccountId>
        <AccountType/>
      </UserInfo>
      <UserInfo>
        <DisplayName>Wikitoria Osborne</DisplayName>
        <AccountId>34</AccountId>
        <AccountType/>
      </UserInfo>
      <UserInfo>
        <DisplayName>Gavin Middleton</DisplayName>
        <AccountId>205</AccountId>
        <AccountType/>
      </UserInfo>
      <UserInfo>
        <DisplayName>Alice Wards</DisplayName>
        <AccountId>73</AccountId>
        <AccountType/>
      </UserInfo>
      <UserInfo>
        <DisplayName>Amanda Picken</DisplayName>
        <AccountId>97</AccountId>
        <AccountType/>
      </UserInfo>
      <UserInfo>
        <DisplayName>Rose Cole</DisplayName>
        <AccountId>160</AccountId>
        <AccountType/>
      </UserInfo>
      <UserInfo>
        <DisplayName>Katy Yung</DisplayName>
        <AccountId>65</AccountId>
        <AccountType/>
      </UserInfo>
      <UserInfo>
        <DisplayName>Linda Glogau</DisplayName>
        <AccountId>112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ECEAAB0C2FC4214196397CD86E32EF3900E8E58E367DAD924EA41FD814755027E2" ma:contentTypeVersion="120" ma:contentTypeDescription="Create a new document." ma:contentTypeScope="" ma:versionID="3bf53243b0186e67535f8b1c8b1fcf58">
  <xsd:schema xmlns:xsd="http://www.w3.org/2001/XMLSchema" xmlns:xs="http://www.w3.org/2001/XMLSchema" xmlns:p="http://schemas.microsoft.com/office/2006/metadata/properties" xmlns:ns2="93b6df4a-a6fa-462b-b160-1ebb5fd89a4e" xmlns:ns3="4f9c820c-e7e2-444d-97ee-45f2b3485c1d" xmlns:ns5="15ffb055-6eb4-45a1-bc20-bf2ac0d420da" xmlns:ns6="725c79e5-42ce-4aa0-ac78-b6418001f0d2" xmlns:ns7="c91a514c-9034-4fa3-897a-8352025b26ed" xmlns:ns8="f8258520-c0a9-44ff-950c-dcf144ec7b27" xmlns:ns9="9041ebba-a81c-4d56-bb33-df1ee4123f66" xmlns:ns10="9e1925e4-69c2-42cd-b8a6-b1240cf8517d" targetNamespace="http://schemas.microsoft.com/office/2006/metadata/properties" ma:root="true" ma:fieldsID="55e7437f2fa8bbf44ffbbbe5c1d14b53" ns2:_="" ns3:_="" ns5:_="" ns6:_="" ns7:_="" ns8:_="" ns9:_="" ns10:_="">
    <xsd:import namespace="93b6df4a-a6fa-462b-b160-1ebb5fd89a4e"/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f8258520-c0a9-44ff-950c-dcf144ec7b27"/>
    <xsd:import namespace="9041ebba-a81c-4d56-bb33-df1ee4123f66"/>
    <xsd:import namespace="9e1925e4-69c2-42cd-b8a6-b1240cf8517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" minOccurs="0"/>
                <xsd:element ref="ns3:Narrative" minOccurs="0"/>
                <xsd:element ref="ns5:SecurityClassification" minOccurs="0"/>
                <xsd:element ref="ns3:Subactivity" minOccurs="0"/>
                <xsd:element ref="ns3:RelatedPeople" minOccurs="0"/>
                <xsd:element ref="ns3:CategoryName" minOccurs="0"/>
                <xsd:element ref="ns3:CategoryValue" minOccurs="0"/>
                <xsd:element ref="ns3:BusinessValue" minOccurs="0"/>
                <xsd:element ref="ns3:FunctionGroup" minOccurs="0"/>
                <xsd:element ref="ns3:Function" minOccurs="0"/>
                <xsd:element ref="ns3:PRAType" minOccurs="0"/>
                <xsd:element ref="ns3:PRADate1" minOccurs="0"/>
                <xsd:element ref="ns3:PRADate2" minOccurs="0"/>
                <xsd:element ref="ns3:PRADate3" minOccurs="0"/>
                <xsd:element ref="ns3:PRADateDisposal" minOccurs="0"/>
                <xsd:element ref="ns3:PRADateTrigger" minOccurs="0"/>
                <xsd:element ref="ns3:PRAText1" minOccurs="0"/>
                <xsd:element ref="ns3:PRAText2" minOccurs="0"/>
                <xsd:element ref="ns3:PRAText3" minOccurs="0"/>
                <xsd:element ref="ns3:PRAText4" minOccurs="0"/>
                <xsd:element ref="ns3:PRAText5" minOccurs="0"/>
                <xsd:element ref="ns3:AggregationStatus" minOccurs="0"/>
                <xsd:element ref="ns3:Project" minOccurs="0"/>
                <xsd:element ref="ns3:Activity" minOccurs="0"/>
                <xsd:element ref="ns6:AggregationNarrative" minOccurs="0"/>
                <xsd:element ref="ns7:Channel" minOccurs="0"/>
                <xsd:element ref="ns7:Team" minOccurs="0"/>
                <xsd:element ref="ns7:Level2" minOccurs="0"/>
                <xsd:element ref="ns7:Level3" minOccurs="0"/>
                <xsd:element ref="ns7:Year" minOccurs="0"/>
                <xsd:element ref="ns7:OverrideLabel" minOccurs="0"/>
                <xsd:element ref="ns7:SetLabel" minOccurs="0"/>
                <xsd:element ref="ns2:TaxCatchAll" minOccurs="0"/>
                <xsd:element ref="ns2:TaxCatchAllLabel" minOccurs="0"/>
                <xsd:element ref="ns8:MāoriActivity" minOccurs="0"/>
                <xsd:element ref="ns8:MāoriFunction" minOccurs="0"/>
                <xsd:element ref="ns9:VersionComments" minOccurs="0"/>
                <xsd:element ref="ns9:ManagerConfidential" minOccurs="0"/>
                <xsd:element ref="ns5:KeyWords" minOccurs="0"/>
                <xsd:element ref="ns10:lcf76f155ced4ddcb4097134ff3c332f" minOccurs="0"/>
                <xsd:element ref="ns10:MediaServiceMetadata" minOccurs="0"/>
                <xsd:element ref="ns10:MediaServiceFastMetadata" minOccurs="0"/>
                <xsd:element ref="ns10:MediaServiceSearchProperties" minOccurs="0"/>
                <xsd:element ref="ns10:MediaServiceObjectDetectorVersions" minOccurs="0"/>
                <xsd:element ref="ns10:MediaServiceOCR" minOccurs="0"/>
                <xsd:element ref="ns10:MediaServiceGenerationTime" minOccurs="0"/>
                <xsd:element ref="ns10:MediaServiceEventHashCode" minOccurs="0"/>
                <xsd:element ref="ns10:MediaServiceDateTaken" minOccurs="0"/>
                <xsd:element ref="ns10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6df4a-a6fa-462b-b160-1ebb5fd89a4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TaxCatchAll" ma:index="44" nillable="true" ma:displayName="Taxonomy Catch All Column" ma:hidden="true" ma:list="{e7e42db4-836b-4dbe-bd50-636d9f200686}" ma:internalName="TaxCatchAll" ma:readOnly="false" ma:showField="CatchAllData" ma:web="93b6df4a-a6fa-462b-b160-1ebb5fd89a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5" nillable="true" ma:displayName="Taxonomy Catch All Column1" ma:list="{e7e42db4-836b-4dbe-bd50-636d9f200686}" ma:internalName="TaxCatchAllLabel" ma:readOnly="false" ma:showField="CatchAllDataLabel" ma:web="93b6df4a-a6fa-462b-b160-1ebb5fd89a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6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1" nillable="true" ma:displayName="Document Type" ma:format="Dropdown" ma:hidden="true" ma:internalName="DocumentType" ma:readOnly="fals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Narrative" ma:index="13" nillable="true" ma:displayName="Narrative" ma:hidden="true" ma:internalName="Narrative" ma:readOnly="false">
      <xsd:simpleType>
        <xsd:restriction base="dms:Note"/>
      </xsd:simpleType>
    </xsd:element>
    <xsd:element name="Subactivity" ma:index="15" nillable="true" ma:displayName="Subactivity" ma:default="NA" ma:hidden="true" ma:internalName="Subactivity" ma:readOnly="false">
      <xsd:simpleType>
        <xsd:restriction base="dms:Text">
          <xsd:maxLength value="255"/>
        </xsd:restriction>
      </xsd:simpleType>
    </xsd:element>
    <xsd:element name="RelatedPeople" ma:index="16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7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8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9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20" nillable="true" ma:displayName="Function Group" ma:default="Active" ma:format="Dropdown" ma:hidden="true" ma:internalName="FunctionGroup" ma:readOnly="false">
      <xsd:simpleType>
        <xsd:restriction base="dms:Choice">
          <xsd:enumeration value="Active"/>
          <xsd:enumeration value="Legacy Information"/>
        </xsd:restriction>
      </xsd:simpleType>
    </xsd:element>
    <xsd:element name="Function" ma:index="21" nillable="true" ma:displayName="Function" ma:default="School Quality Assurance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2" nillable="true" ma:displayName="PRA Type" ma:default="Doc" ma:hidden="true" ma:indexed="true" ma:internalName="PRAType" ma:readOnly="false">
      <xsd:simpleType>
        <xsd:restriction base="dms:Text">
          <xsd:maxLength value="255"/>
        </xsd:restriction>
      </xsd:simpleType>
    </xsd:element>
    <xsd:element name="PRADate1" ma:index="23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4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5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6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7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8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9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30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1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2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3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4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5" nillable="true" ma:displayName="Activity" ma:default="Support for Schools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SecurityClassification" ma:index="14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  <xsd:element name="KeyWords" ma:index="50" nillable="true" ma:displayName="Key Words" ma:hidden="true" ma:internalName="KeyWord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6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7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8" nillable="true" ma:displayName="Team" ma:default="Seminars" ma:hidden="true" ma:internalName="Team" ma:readOnly="false">
      <xsd:simpleType>
        <xsd:restriction base="dms:Text">
          <xsd:maxLength value="255"/>
        </xsd:restriction>
      </xsd:simpleType>
    </xsd:element>
    <xsd:element name="Level2" ma:index="39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40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1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  <xsd:element name="OverrideLabel" ma:index="42" nillable="true" ma:displayName="Override Label" ma:hidden="true" ma:indexed="true" ma:internalName="OverrideLabel" ma:readOnly="false">
      <xsd:simpleType>
        <xsd:restriction base="dms:Text">
          <xsd:maxLength value="255"/>
        </xsd:restriction>
      </xsd:simpleType>
    </xsd:element>
    <xsd:element name="SetLabel" ma:index="43" nillable="true" ma:displayName="Set Label" ma:default="D10M" ma:hidden="true" ma:indexed="true" ma:internalName="SetLabel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58520-c0a9-44ff-950c-dcf144ec7b27" elementFormDefault="qualified">
    <xsd:import namespace="http://schemas.microsoft.com/office/2006/documentManagement/types"/>
    <xsd:import namespace="http://schemas.microsoft.com/office/infopath/2007/PartnerControls"/>
    <xsd:element name="MāoriActivity" ma:index="46" nillable="true" ma:displayName="Māori Activity" ma:default="NA" ma:internalName="M_x0101_oriActivity">
      <xsd:simpleType>
        <xsd:restriction base="dms:Text">
          <xsd:maxLength value="255"/>
        </xsd:restriction>
      </xsd:simpleType>
    </xsd:element>
    <xsd:element name="MāoriFunction" ma:index="47" nillable="true" ma:displayName="Māori Function" ma:default="Te whakaū kounga i ngā kura" ma:internalName="M_x0101_oriFunc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1ebba-a81c-4d56-bb33-df1ee4123f66" elementFormDefault="qualified">
    <xsd:import namespace="http://schemas.microsoft.com/office/2006/documentManagement/types"/>
    <xsd:import namespace="http://schemas.microsoft.com/office/infopath/2007/PartnerControls"/>
    <xsd:element name="VersionComments" ma:index="48" nillable="true" ma:displayName="Version Comments" ma:internalName="VersionComments">
      <xsd:simpleType>
        <xsd:restriction base="dms:Note">
          <xsd:maxLength value="255"/>
        </xsd:restriction>
      </xsd:simpleType>
    </xsd:element>
    <xsd:element name="ManagerConfidential" ma:index="49" nillable="true" ma:displayName="Manager Confidential" ma:default="NA" ma:hidden="true" ma:internalName="ManagerConfidential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925e4-69c2-42cd-b8a6-b1240cf8517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fa8a9138-13f7-40e5-b257-a7bd404cb8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5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5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SearchProperties" ma:index="56" nillable="true" ma:displayName="MediaServiceSearchProperties" ma:description="" ma:hidden="true" ma:internalName="MediaServiceSearchProperties" ma:readOnly="true">
      <xsd:simpleType>
        <xsd:restriction base="dms:Note"/>
      </xsd:simpleType>
    </xsd:element>
    <xsd:element name="MediaServiceObjectDetectorVersions" ma:index="5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58" nillable="true" ma:displayName="Extracted Text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9" nillable="true" ma:displayName="MediaServiceGenerationTime" ma:description="" ma:hidden="true" ma:internalName="MediaServiceGenerationTime" ma:readOnly="true">
      <xsd:simpleType>
        <xsd:restriction base="dms:Text"/>
      </xsd:simpleType>
    </xsd:element>
    <xsd:element name="MediaServiceEventHashCode" ma:index="60" nillable="true" ma:displayName="MediaServiceEventHashCode" ma:description="" ma:hidden="true" ma:internalName="MediaServiceEventHashCode" ma:readOnly="true">
      <xsd:simpleType>
        <xsd:restriction base="dms:Text"/>
      </xsd:simpleType>
    </xsd:element>
    <xsd:element name="MediaServiceDateTaken" ma:index="6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6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8CC9420-71A8-4C32-9BE2-3AC590378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E6FC29-54B8-4ADE-8387-82BC9CD0A164}">
  <ds:schemaRefs>
    <ds:schemaRef ds:uri="725c79e5-42ce-4aa0-ac78-b6418001f0d2"/>
    <ds:schemaRef ds:uri="c91a514c-9034-4fa3-897a-8352025b26ed"/>
    <ds:schemaRef ds:uri="f8258520-c0a9-44ff-950c-dcf144ec7b27"/>
    <ds:schemaRef ds:uri="http://purl.org/dc/elements/1.1/"/>
    <ds:schemaRef ds:uri="9e1925e4-69c2-42cd-b8a6-b1240cf8517d"/>
    <ds:schemaRef ds:uri="http://schemas.microsoft.com/office/2006/documentManagement/types"/>
    <ds:schemaRef ds:uri="http://schemas.microsoft.com/office/infopath/2007/PartnerControls"/>
    <ds:schemaRef ds:uri="9041ebba-a81c-4d56-bb33-df1ee4123f66"/>
    <ds:schemaRef ds:uri="http://schemas.microsoft.com/office/2006/metadata/properties"/>
    <ds:schemaRef ds:uri="http://www.w3.org/XML/1998/namespace"/>
    <ds:schemaRef ds:uri="15ffb055-6eb4-45a1-bc20-bf2ac0d420da"/>
    <ds:schemaRef ds:uri="http://purl.org/dc/dcmitype/"/>
    <ds:schemaRef ds:uri="http://purl.org/dc/terms/"/>
    <ds:schemaRef ds:uri="http://schemas.openxmlformats.org/package/2006/metadata/core-properties"/>
    <ds:schemaRef ds:uri="93b6df4a-a6fa-462b-b160-1ebb5fd89a4e"/>
    <ds:schemaRef ds:uri="4f9c820c-e7e2-444d-97ee-45f2b3485c1d"/>
  </ds:schemaRefs>
</ds:datastoreItem>
</file>

<file path=customXml/itemProps3.xml><?xml version="1.0" encoding="utf-8"?>
<ds:datastoreItem xmlns:ds="http://schemas.openxmlformats.org/officeDocument/2006/customXml" ds:itemID="{E1C8B924-66A6-4DDF-BCBA-4F7B85626FC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3b6df4a-a6fa-462b-b160-1ebb5fd89a4e"/>
    <ds:schemaRef ds:uri="4f9c820c-e7e2-444d-97ee-45f2b3485c1d"/>
    <ds:schemaRef ds:uri="15ffb055-6eb4-45a1-bc20-bf2ac0d420da"/>
    <ds:schemaRef ds:uri="725c79e5-42ce-4aa0-ac78-b6418001f0d2"/>
    <ds:schemaRef ds:uri="c91a514c-9034-4fa3-897a-8352025b26ed"/>
    <ds:schemaRef ds:uri="f8258520-c0a9-44ff-950c-dcf144ec7b27"/>
    <ds:schemaRef ds:uri="9041ebba-a81c-4d56-bb33-df1ee4123f66"/>
    <ds:schemaRef ds:uri="9e1925e4-69c2-42cd-b8a6-b1240cf8517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BF5A3DD-D9A0-4526-9BA6-2B73FA410873}">
  <ds:schemaRefs>
    <ds:schemaRef ds:uri="http://schemas.microsoft.com/sharepoint/event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1241</Words>
  <Application>Microsoft Office PowerPoint</Application>
  <PresentationFormat>Widescreen</PresentationFormat>
  <Paragraphs>187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Arial Bold</vt:lpstr>
      <vt:lpstr>Calibri</vt:lpstr>
      <vt:lpstr>Symbol</vt:lpstr>
      <vt:lpstr>Kete</vt:lpstr>
      <vt:lpstr>  </vt:lpstr>
      <vt:lpstr>Leading National Assessment Seminar </vt:lpstr>
      <vt:lpstr>Welcome</vt:lpstr>
      <vt:lpstr>Agenda</vt:lpstr>
      <vt:lpstr>NCEA in 2025</vt:lpstr>
      <vt:lpstr>RAMP standards – not just Level 1</vt:lpstr>
      <vt:lpstr>RAMP standards – not just Level 1</vt:lpstr>
      <vt:lpstr>2024 Level One NCEA – the data</vt:lpstr>
      <vt:lpstr>Co-requisite requirement</vt:lpstr>
      <vt:lpstr>Strengthening Credible Assessment –  Authenticity and Generative Artificial Intelligence</vt:lpstr>
      <vt:lpstr>Authenticity and Generative Artificial Intelligence</vt:lpstr>
      <vt:lpstr>Managing National Assessment reviews –  2024 feedback</vt:lpstr>
      <vt:lpstr>Strengthening Internal Moderation</vt:lpstr>
      <vt:lpstr>External moderation 2025</vt:lpstr>
      <vt:lpstr>  Paramanawa Morning Tea </vt:lpstr>
      <vt:lpstr>Quality Data - New Process for Subcontracting Arrangements</vt:lpstr>
      <vt:lpstr>Quality Data – your SMS data submission files</vt:lpstr>
      <vt:lpstr>Principal’s Nominee: Functions, Skills and Attributes</vt:lpstr>
      <vt:lpstr>Strengthening external assessment</vt:lpstr>
      <vt:lpstr>Managing your NCEA assessment calendar</vt:lpstr>
      <vt:lpstr>Strengthening Communications</vt:lpstr>
      <vt:lpstr>Reminders for new and seasoned Principal’s Nominees</vt:lpstr>
      <vt:lpstr>PowerPoint Presentation</vt:lpstr>
      <vt:lpstr>Kia ora koutou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Heading goes here and here</dc:title>
  <dc:creator>Jackie Power</dc:creator>
  <cp:lastModifiedBy>Alice Wards</cp:lastModifiedBy>
  <cp:revision>1</cp:revision>
  <cp:lastPrinted>2025-02-11T21:53:53Z</cp:lastPrinted>
  <dcterms:created xsi:type="dcterms:W3CDTF">2023-06-15T21:33:30Z</dcterms:created>
  <dcterms:modified xsi:type="dcterms:W3CDTF">2025-02-16T18:48:08Z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0x010100ECEAAB0C2FC4214196397CD86E32EF3900E8E58E367DAD924EA41FD814755027E2</vt:lpwstr>
  </property>
  <property fmtid="{D5CDD505-2E9C-101B-9397-08002B2CF9AE}" pid="3" name="MediaServiceImageTags">
    <vt:lpwstr/>
  </property>
  <property fmtid="{D5CDD505-2E9C-101B-9397-08002B2CF9AE}" pid="4" name="Case0">
    <vt:lpwstr>NA</vt:lpwstr>
  </property>
  <property fmtid="{D5CDD505-2E9C-101B-9397-08002B2CF9AE}" pid="5" name="_dlc_DocIdItemGuid">
    <vt:lpwstr>1ac26093-6882-4323-9873-ca470e07cabd</vt:lpwstr>
  </property>
</Properties>
</file>