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5"/>
  </p:sldMasterIdLst>
  <p:sldIdLst>
    <p:sldId id="256" r:id="rId6"/>
  </p:sldIdLst>
  <p:sldSz cx="12801600" cy="9601200" type="A3"/>
  <p:notesSz cx="14355763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26C6A"/>
    <a:srgbClr val="0D4F4D"/>
    <a:srgbClr val="158481"/>
    <a:srgbClr val="BAF7F7"/>
    <a:srgbClr val="1EB4B4"/>
    <a:srgbClr val="4693C2"/>
    <a:srgbClr val="A5F2F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D89936D-A244-48D5-8038-8FB1F203C98A}" v="7" dt="2026-07-14T00:43:57.645"/>
    <p1510:client id="{F32588DE-55FD-1192-4395-E7ECC23FBDAE}" v="62" dt="2026-07-13T22:43:12.14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5" d="100"/>
          <a:sy n="75" d="100"/>
        </p:scale>
        <p:origin x="1770" y="3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microsoft.com/office/2016/11/relationships/changesInfo" Target="changesInfos/changesInfo1.xml"/><Relationship Id="rId5" Type="http://schemas.openxmlformats.org/officeDocument/2006/relationships/slideMaster" Target="slideMasters/slideMaster1.xml"/><Relationship Id="rId10" Type="http://schemas.openxmlformats.org/officeDocument/2006/relationships/tableStyles" Target="tableStyles.xml"/><Relationship Id="rId4" Type="http://schemas.openxmlformats.org/officeDocument/2006/relationships/customXml" Target="../customXml/item4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aydon-Lee Walker" userId="f2663b43-8495-42d4-90ff-c85d9a0c47c5" providerId="ADAL" clId="{64F6980A-53C4-43FF-8CBF-B902E7A64F10}"/>
    <pc:docChg chg="undo custSel modSld">
      <pc:chgData name="Jaydon-Lee Walker" userId="f2663b43-8495-42d4-90ff-c85d9a0c47c5" providerId="ADAL" clId="{64F6980A-53C4-43FF-8CBF-B902E7A64F10}" dt="2026-07-14T00:44:56.218" v="818" actId="1076"/>
      <pc:docMkLst>
        <pc:docMk/>
      </pc:docMkLst>
      <pc:sldChg chg="addSp modSp mod">
        <pc:chgData name="Jaydon-Lee Walker" userId="f2663b43-8495-42d4-90ff-c85d9a0c47c5" providerId="ADAL" clId="{64F6980A-53C4-43FF-8CBF-B902E7A64F10}" dt="2026-07-14T00:44:56.218" v="818" actId="1076"/>
        <pc:sldMkLst>
          <pc:docMk/>
          <pc:sldMk cId="3923369346" sldId="256"/>
        </pc:sldMkLst>
        <pc:spChg chg="add mod">
          <ac:chgData name="Jaydon-Lee Walker" userId="f2663b43-8495-42d4-90ff-c85d9a0c47c5" providerId="ADAL" clId="{64F6980A-53C4-43FF-8CBF-B902E7A64F10}" dt="2026-07-14T00:33:27.136" v="382" actId="1076"/>
          <ac:spMkLst>
            <pc:docMk/>
            <pc:sldMk cId="3923369346" sldId="256"/>
            <ac:spMk id="3" creationId="{7B6D78C4-2011-AC37-BF31-43891AF64972}"/>
          </ac:spMkLst>
        </pc:spChg>
        <pc:spChg chg="mod">
          <ac:chgData name="Jaydon-Lee Walker" userId="f2663b43-8495-42d4-90ff-c85d9a0c47c5" providerId="ADAL" clId="{64F6980A-53C4-43FF-8CBF-B902E7A64F10}" dt="2026-07-14T00:44:48.200" v="817" actId="1076"/>
          <ac:spMkLst>
            <pc:docMk/>
            <pc:sldMk cId="3923369346" sldId="256"/>
            <ac:spMk id="4" creationId="{DC4FEB8A-AD18-333C-D473-6743CFC26A01}"/>
          </ac:spMkLst>
        </pc:spChg>
        <pc:spChg chg="add mod">
          <ac:chgData name="Jaydon-Lee Walker" userId="f2663b43-8495-42d4-90ff-c85d9a0c47c5" providerId="ADAL" clId="{64F6980A-53C4-43FF-8CBF-B902E7A64F10}" dt="2026-07-13T22:55:39.055" v="103" actId="1076"/>
          <ac:spMkLst>
            <pc:docMk/>
            <pc:sldMk cId="3923369346" sldId="256"/>
            <ac:spMk id="8" creationId="{E10ABF99-AC73-B4D3-BCE4-13571AAF0A05}"/>
          </ac:spMkLst>
        </pc:spChg>
        <pc:spChg chg="mod">
          <ac:chgData name="Jaydon-Lee Walker" userId="f2663b43-8495-42d4-90ff-c85d9a0c47c5" providerId="ADAL" clId="{64F6980A-53C4-43FF-8CBF-B902E7A64F10}" dt="2026-07-14T00:39:04.888" v="784" actId="255"/>
          <ac:spMkLst>
            <pc:docMk/>
            <pc:sldMk cId="3923369346" sldId="256"/>
            <ac:spMk id="11" creationId="{5B271CDF-B72A-A70C-25B2-12DB43C905EB}"/>
          </ac:spMkLst>
        </pc:spChg>
        <pc:spChg chg="mod">
          <ac:chgData name="Jaydon-Lee Walker" userId="f2663b43-8495-42d4-90ff-c85d9a0c47c5" providerId="ADAL" clId="{64F6980A-53C4-43FF-8CBF-B902E7A64F10}" dt="2026-07-14T00:38:42.648" v="780" actId="1076"/>
          <ac:spMkLst>
            <pc:docMk/>
            <pc:sldMk cId="3923369346" sldId="256"/>
            <ac:spMk id="22" creationId="{FB986F8C-C522-0435-A24D-A88851E07098}"/>
          </ac:spMkLst>
        </pc:spChg>
        <pc:spChg chg="mod">
          <ac:chgData name="Jaydon-Lee Walker" userId="f2663b43-8495-42d4-90ff-c85d9a0c47c5" providerId="ADAL" clId="{64F6980A-53C4-43FF-8CBF-B902E7A64F10}" dt="2026-07-14T00:38:48.610" v="781" actId="1076"/>
          <ac:spMkLst>
            <pc:docMk/>
            <pc:sldMk cId="3923369346" sldId="256"/>
            <ac:spMk id="28" creationId="{AC08FB41-20D6-9FD5-447B-3BE27A8CC71D}"/>
          </ac:spMkLst>
        </pc:spChg>
        <pc:spChg chg="mod">
          <ac:chgData name="Jaydon-Lee Walker" userId="f2663b43-8495-42d4-90ff-c85d9a0c47c5" providerId="ADAL" clId="{64F6980A-53C4-43FF-8CBF-B902E7A64F10}" dt="2026-07-13T22:55:31.564" v="102" actId="120"/>
          <ac:spMkLst>
            <pc:docMk/>
            <pc:sldMk cId="3923369346" sldId="256"/>
            <ac:spMk id="29" creationId="{9F74223D-E71B-61EF-4AAB-68D8D9F99472}"/>
          </ac:spMkLst>
        </pc:spChg>
        <pc:spChg chg="mod">
          <ac:chgData name="Jaydon-Lee Walker" userId="f2663b43-8495-42d4-90ff-c85d9a0c47c5" providerId="ADAL" clId="{64F6980A-53C4-43FF-8CBF-B902E7A64F10}" dt="2026-07-14T00:39:12.084" v="785" actId="1076"/>
          <ac:spMkLst>
            <pc:docMk/>
            <pc:sldMk cId="3923369346" sldId="256"/>
            <ac:spMk id="32" creationId="{749E5AD6-F1A4-0E5F-9515-B2E407D80D89}"/>
          </ac:spMkLst>
        </pc:spChg>
        <pc:spChg chg="mod">
          <ac:chgData name="Jaydon-Lee Walker" userId="f2663b43-8495-42d4-90ff-c85d9a0c47c5" providerId="ADAL" clId="{64F6980A-53C4-43FF-8CBF-B902E7A64F10}" dt="2026-07-14T00:39:26.352" v="787" actId="1076"/>
          <ac:spMkLst>
            <pc:docMk/>
            <pc:sldMk cId="3923369346" sldId="256"/>
            <ac:spMk id="55" creationId="{B17B1D01-37ED-1FA8-3C18-85EDA39F87ED}"/>
          </ac:spMkLst>
        </pc:spChg>
        <pc:grpChg chg="mod">
          <ac:chgData name="Jaydon-Lee Walker" userId="f2663b43-8495-42d4-90ff-c85d9a0c47c5" providerId="ADAL" clId="{64F6980A-53C4-43FF-8CBF-B902E7A64F10}" dt="2026-07-14T00:38:53.966" v="782" actId="14100"/>
          <ac:grpSpMkLst>
            <pc:docMk/>
            <pc:sldMk cId="3923369346" sldId="256"/>
            <ac:grpSpMk id="14" creationId="{17ACB24C-691E-AEEF-6A91-6D1452C12683}"/>
          </ac:grpSpMkLst>
        </pc:grpChg>
        <pc:grpChg chg="mod">
          <ac:chgData name="Jaydon-Lee Walker" userId="f2663b43-8495-42d4-90ff-c85d9a0c47c5" providerId="ADAL" clId="{64F6980A-53C4-43FF-8CBF-B902E7A64F10}" dt="2026-07-14T00:39:33.696" v="788" actId="1076"/>
          <ac:grpSpMkLst>
            <pc:docMk/>
            <pc:sldMk cId="3923369346" sldId="256"/>
            <ac:grpSpMk id="17" creationId="{4B420055-0AB9-AEFC-FD68-1DEC44002E32}"/>
          </ac:grpSpMkLst>
        </pc:grpChg>
        <pc:grpChg chg="add mod">
          <ac:chgData name="Jaydon-Lee Walker" userId="f2663b43-8495-42d4-90ff-c85d9a0c47c5" providerId="ADAL" clId="{64F6980A-53C4-43FF-8CBF-B902E7A64F10}" dt="2026-07-14T00:43:57.645" v="811" actId="164"/>
          <ac:grpSpMkLst>
            <pc:docMk/>
            <pc:sldMk cId="3923369346" sldId="256"/>
            <ac:grpSpMk id="35" creationId="{04F732DD-1466-2CFB-5485-58F1241463BF}"/>
          </ac:grpSpMkLst>
        </pc:grpChg>
        <pc:picChg chg="mod">
          <ac:chgData name="Jaydon-Lee Walker" userId="f2663b43-8495-42d4-90ff-c85d9a0c47c5" providerId="ADAL" clId="{64F6980A-53C4-43FF-8CBF-B902E7A64F10}" dt="2026-07-14T00:44:56.218" v="818" actId="1076"/>
          <ac:picMkLst>
            <pc:docMk/>
            <pc:sldMk cId="3923369346" sldId="256"/>
            <ac:picMk id="10" creationId="{3F24A5A2-8A42-3FBB-EC20-7BE88BFFC0CA}"/>
          </ac:picMkLst>
        </pc:picChg>
        <pc:picChg chg="add mod">
          <ac:chgData name="Jaydon-Lee Walker" userId="f2663b43-8495-42d4-90ff-c85d9a0c47c5" providerId="ADAL" clId="{64F6980A-53C4-43FF-8CBF-B902E7A64F10}" dt="2026-07-14T00:43:57.645" v="811" actId="164"/>
          <ac:picMkLst>
            <pc:docMk/>
            <pc:sldMk cId="3923369346" sldId="256"/>
            <ac:picMk id="16" creationId="{86550B5C-C088-9CB7-FF35-D2A416FB9916}"/>
          </ac:picMkLst>
        </pc:picChg>
        <pc:picChg chg="add mod">
          <ac:chgData name="Jaydon-Lee Walker" userId="f2663b43-8495-42d4-90ff-c85d9a0c47c5" providerId="ADAL" clId="{64F6980A-53C4-43FF-8CBF-B902E7A64F10}" dt="2026-07-14T00:43:57.645" v="811" actId="164"/>
          <ac:picMkLst>
            <pc:docMk/>
            <pc:sldMk cId="3923369346" sldId="256"/>
            <ac:picMk id="19" creationId="{165F663E-FBD0-5CC4-4189-6E0220B04DDD}"/>
          </ac:picMkLst>
        </pc:picChg>
        <pc:picChg chg="add mod">
          <ac:chgData name="Jaydon-Lee Walker" userId="f2663b43-8495-42d4-90ff-c85d9a0c47c5" providerId="ADAL" clId="{64F6980A-53C4-43FF-8CBF-B902E7A64F10}" dt="2026-07-14T00:43:57.645" v="811" actId="164"/>
          <ac:picMkLst>
            <pc:docMk/>
            <pc:sldMk cId="3923369346" sldId="256"/>
            <ac:picMk id="21" creationId="{06EE662E-647E-4DE3-D639-96C7E4145CCD}"/>
          </ac:picMkLst>
        </pc:picChg>
        <pc:picChg chg="add mod">
          <ac:chgData name="Jaydon-Lee Walker" userId="f2663b43-8495-42d4-90ff-c85d9a0c47c5" providerId="ADAL" clId="{64F6980A-53C4-43FF-8CBF-B902E7A64F10}" dt="2026-07-14T00:43:57.645" v="811" actId="164"/>
          <ac:picMkLst>
            <pc:docMk/>
            <pc:sldMk cId="3923369346" sldId="256"/>
            <ac:picMk id="24" creationId="{D89C639A-2420-4D3A-FBCD-202675876277}"/>
          </ac:picMkLst>
        </pc:picChg>
        <pc:picChg chg="add mod">
          <ac:chgData name="Jaydon-Lee Walker" userId="f2663b43-8495-42d4-90ff-c85d9a0c47c5" providerId="ADAL" clId="{64F6980A-53C4-43FF-8CBF-B902E7A64F10}" dt="2026-07-14T00:43:57.645" v="811" actId="164"/>
          <ac:picMkLst>
            <pc:docMk/>
            <pc:sldMk cId="3923369346" sldId="256"/>
            <ac:picMk id="26" creationId="{08A4AFE6-71A4-4CAC-DBE1-CBFBD13A2ABD}"/>
          </ac:picMkLst>
        </pc:picChg>
        <pc:picChg chg="add mod">
          <ac:chgData name="Jaydon-Lee Walker" userId="f2663b43-8495-42d4-90ff-c85d9a0c47c5" providerId="ADAL" clId="{64F6980A-53C4-43FF-8CBF-B902E7A64F10}" dt="2026-07-14T00:43:57.645" v="811" actId="164"/>
          <ac:picMkLst>
            <pc:docMk/>
            <pc:sldMk cId="3923369346" sldId="256"/>
            <ac:picMk id="31" creationId="{A5EE98C8-B3E8-7B96-2361-16E0E0D5D9E2}"/>
          </ac:picMkLst>
        </pc:picChg>
        <pc:picChg chg="add mod">
          <ac:chgData name="Jaydon-Lee Walker" userId="f2663b43-8495-42d4-90ff-c85d9a0c47c5" providerId="ADAL" clId="{64F6980A-53C4-43FF-8CBF-B902E7A64F10}" dt="2026-07-14T00:43:57.645" v="811" actId="164"/>
          <ac:picMkLst>
            <pc:docMk/>
            <pc:sldMk cId="3923369346" sldId="256"/>
            <ac:picMk id="34" creationId="{731EA5D1-DB2B-CAE8-14C3-6C5A2326F64B}"/>
          </ac:picMkLst>
        </pc:picChg>
      </pc:sldChg>
    </pc:docChg>
  </pc:docChgLst>
  <pc:docChgLst>
    <pc:chgData name="Jaydon-Lee Walker" userId="S::jaydon.walker@nzqa.govt.nz::f2663b43-8495-42d4-90ff-c85d9a0c47c5" providerId="AD" clId="Web-{F32588DE-55FD-1192-4395-E7ECC23FBDAE}"/>
    <pc:docChg chg="modSld">
      <pc:chgData name="Jaydon-Lee Walker" userId="S::jaydon.walker@nzqa.govt.nz::f2663b43-8495-42d4-90ff-c85d9a0c47c5" providerId="AD" clId="Web-{F32588DE-55FD-1192-4395-E7ECC23FBDAE}" dt="2026-07-13T22:43:12.143" v="47" actId="1076"/>
      <pc:docMkLst>
        <pc:docMk/>
      </pc:docMkLst>
      <pc:sldChg chg="addSp delSp modSp">
        <pc:chgData name="Jaydon-Lee Walker" userId="S::jaydon.walker@nzqa.govt.nz::f2663b43-8495-42d4-90ff-c85d9a0c47c5" providerId="AD" clId="Web-{F32588DE-55FD-1192-4395-E7ECC23FBDAE}" dt="2026-07-13T22:43:12.143" v="47" actId="1076"/>
        <pc:sldMkLst>
          <pc:docMk/>
          <pc:sldMk cId="3923369346" sldId="256"/>
        </pc:sldMkLst>
        <pc:spChg chg="add del mod">
          <ac:chgData name="Jaydon-Lee Walker" userId="S::jaydon.walker@nzqa.govt.nz::f2663b43-8495-42d4-90ff-c85d9a0c47c5" providerId="AD" clId="Web-{F32588DE-55FD-1192-4395-E7ECC23FBDAE}" dt="2026-07-13T22:42:33.486" v="45"/>
          <ac:spMkLst>
            <pc:docMk/>
            <pc:sldMk cId="3923369346" sldId="256"/>
            <ac:spMk id="2" creationId="{80D063A9-DCA0-1E38-59BC-E136E5310628}"/>
          </ac:spMkLst>
        </pc:spChg>
        <pc:spChg chg="add mod">
          <ac:chgData name="Jaydon-Lee Walker" userId="S::jaydon.walker@nzqa.govt.nz::f2663b43-8495-42d4-90ff-c85d9a0c47c5" providerId="AD" clId="Web-{F32588DE-55FD-1192-4395-E7ECC23FBDAE}" dt="2026-07-13T22:43:12.143" v="47" actId="1076"/>
          <ac:spMkLst>
            <pc:docMk/>
            <pc:sldMk cId="3923369346" sldId="256"/>
            <ac:spMk id="4" creationId="{DC4FEB8A-AD18-333C-D473-6743CFC26A01}"/>
          </ac:spMkLst>
        </pc:spChg>
        <pc:spChg chg="mod">
          <ac:chgData name="Jaydon-Lee Walker" userId="S::jaydon.walker@nzqa.govt.nz::f2663b43-8495-42d4-90ff-c85d9a0c47c5" providerId="AD" clId="Web-{F32588DE-55FD-1192-4395-E7ECC23FBDAE}" dt="2026-07-13T22:38:50.463" v="28" actId="20577"/>
          <ac:spMkLst>
            <pc:docMk/>
            <pc:sldMk cId="3923369346" sldId="256"/>
            <ac:spMk id="11" creationId="{5B271CDF-B72A-A70C-25B2-12DB43C905EB}"/>
          </ac:spMkLst>
        </pc:spChg>
        <pc:spChg chg="mod">
          <ac:chgData name="Jaydon-Lee Walker" userId="S::jaydon.walker@nzqa.govt.nz::f2663b43-8495-42d4-90ff-c85d9a0c47c5" providerId="AD" clId="Web-{F32588DE-55FD-1192-4395-E7ECC23FBDAE}" dt="2026-07-13T22:37:20.741" v="15" actId="14100"/>
          <ac:spMkLst>
            <pc:docMk/>
            <pc:sldMk cId="3923369346" sldId="256"/>
            <ac:spMk id="13" creationId="{9F6D86C9-3B89-1271-EB13-A8FFC736D451}"/>
          </ac:spMkLst>
        </pc:spChg>
        <pc:spChg chg="del">
          <ac:chgData name="Jaydon-Lee Walker" userId="S::jaydon.walker@nzqa.govt.nz::f2663b43-8495-42d4-90ff-c85d9a0c47c5" providerId="AD" clId="Web-{F32588DE-55FD-1192-4395-E7ECC23FBDAE}" dt="2026-07-13T22:35:29.096" v="12"/>
          <ac:spMkLst>
            <pc:docMk/>
            <pc:sldMk cId="3923369346" sldId="256"/>
            <ac:spMk id="16" creationId="{50BDB936-ADAD-FCBF-9FEC-D25F59968E3F}"/>
          </ac:spMkLst>
        </pc:spChg>
        <pc:spChg chg="mod">
          <ac:chgData name="Jaydon-Lee Walker" userId="S::jaydon.walker@nzqa.govt.nz::f2663b43-8495-42d4-90ff-c85d9a0c47c5" providerId="AD" clId="Web-{F32588DE-55FD-1192-4395-E7ECC23FBDAE}" dt="2026-07-13T22:41:54.985" v="42" actId="20577"/>
          <ac:spMkLst>
            <pc:docMk/>
            <pc:sldMk cId="3923369346" sldId="256"/>
            <ac:spMk id="32" creationId="{749E5AD6-F1A4-0E5F-9515-B2E407D80D89}"/>
          </ac:spMkLst>
        </pc:spChg>
        <pc:spChg chg="del">
          <ac:chgData name="Jaydon-Lee Walker" userId="S::jaydon.walker@nzqa.govt.nz::f2663b43-8495-42d4-90ff-c85d9a0c47c5" providerId="AD" clId="Web-{F32588DE-55FD-1192-4395-E7ECC23FBDAE}" dt="2026-07-13T22:35:14.190" v="4"/>
          <ac:spMkLst>
            <pc:docMk/>
            <pc:sldMk cId="3923369346" sldId="256"/>
            <ac:spMk id="36" creationId="{80523EF3-3267-326D-A4E5-3FEB6BECFA2E}"/>
          </ac:spMkLst>
        </pc:spChg>
        <pc:spChg chg="del">
          <ac:chgData name="Jaydon-Lee Walker" userId="S::jaydon.walker@nzqa.govt.nz::f2663b43-8495-42d4-90ff-c85d9a0c47c5" providerId="AD" clId="Web-{F32588DE-55FD-1192-4395-E7ECC23FBDAE}" dt="2026-07-13T22:28:46.301" v="2"/>
          <ac:spMkLst>
            <pc:docMk/>
            <pc:sldMk cId="3923369346" sldId="256"/>
            <ac:spMk id="43" creationId="{60728DA1-6F62-6A4D-99AD-75D72A698BE5}"/>
          </ac:spMkLst>
        </pc:spChg>
        <pc:spChg chg="mod">
          <ac:chgData name="Jaydon-Lee Walker" userId="S::jaydon.walker@nzqa.govt.nz::f2663b43-8495-42d4-90ff-c85d9a0c47c5" providerId="AD" clId="Web-{F32588DE-55FD-1192-4395-E7ECC23FBDAE}" dt="2026-07-13T22:38:17.180" v="19" actId="1076"/>
          <ac:spMkLst>
            <pc:docMk/>
            <pc:sldMk cId="3923369346" sldId="256"/>
            <ac:spMk id="55" creationId="{B17B1D01-37ED-1FA8-3C18-85EDA39F87ED}"/>
          </ac:spMkLst>
        </pc:spChg>
        <pc:spChg chg="del">
          <ac:chgData name="Jaydon-Lee Walker" userId="S::jaydon.walker@nzqa.govt.nz::f2663b43-8495-42d4-90ff-c85d9a0c47c5" providerId="AD" clId="Web-{F32588DE-55FD-1192-4395-E7ECC23FBDAE}" dt="2026-07-13T22:28:44.301" v="1"/>
          <ac:spMkLst>
            <pc:docMk/>
            <pc:sldMk cId="3923369346" sldId="256"/>
            <ac:spMk id="58" creationId="{5774EE0A-EEA7-1722-A6BA-0867BEE48430}"/>
          </ac:spMkLst>
        </pc:spChg>
        <pc:spChg chg="del">
          <ac:chgData name="Jaydon-Lee Walker" userId="S::jaydon.walker@nzqa.govt.nz::f2663b43-8495-42d4-90ff-c85d9a0c47c5" providerId="AD" clId="Web-{F32588DE-55FD-1192-4395-E7ECC23FBDAE}" dt="2026-07-13T22:29:11.396" v="3"/>
          <ac:spMkLst>
            <pc:docMk/>
            <pc:sldMk cId="3923369346" sldId="256"/>
            <ac:spMk id="59" creationId="{48B783FB-3B10-7749-E9C2-7A88FF9EC537}"/>
          </ac:spMkLst>
        </pc:spChg>
        <pc:spChg chg="del mod">
          <ac:chgData name="Jaydon-Lee Walker" userId="S::jaydon.walker@nzqa.govt.nz::f2663b43-8495-42d4-90ff-c85d9a0c47c5" providerId="AD" clId="Web-{F32588DE-55FD-1192-4395-E7ECC23FBDAE}" dt="2026-07-13T22:35:21.706" v="6"/>
          <ac:spMkLst>
            <pc:docMk/>
            <pc:sldMk cId="3923369346" sldId="256"/>
            <ac:spMk id="1026" creationId="{94EAC2D0-C9D8-BD36-BC00-AFAA49B29C1E}"/>
          </ac:spMkLst>
        </pc:spChg>
        <pc:spChg chg="del">
          <ac:chgData name="Jaydon-Lee Walker" userId="S::jaydon.walker@nzqa.govt.nz::f2663b43-8495-42d4-90ff-c85d9a0c47c5" providerId="AD" clId="Web-{F32588DE-55FD-1192-4395-E7ECC23FBDAE}" dt="2026-07-13T22:35:27.971" v="11"/>
          <ac:spMkLst>
            <pc:docMk/>
            <pc:sldMk cId="3923369346" sldId="256"/>
            <ac:spMk id="1027" creationId="{B1584D6A-D452-BAE1-9D93-AE01970D7ECC}"/>
          </ac:spMkLst>
        </pc:spChg>
        <pc:spChg chg="del">
          <ac:chgData name="Jaydon-Lee Walker" userId="S::jaydon.walker@nzqa.govt.nz::f2663b43-8495-42d4-90ff-c85d9a0c47c5" providerId="AD" clId="Web-{F32588DE-55FD-1192-4395-E7ECC23FBDAE}" dt="2026-07-13T22:35:26.799" v="10"/>
          <ac:spMkLst>
            <pc:docMk/>
            <pc:sldMk cId="3923369346" sldId="256"/>
            <ac:spMk id="1029" creationId="{248CE991-8535-525A-D3F7-1A8C0A6BF71C}"/>
          </ac:spMkLst>
        </pc:spChg>
        <pc:spChg chg="del">
          <ac:chgData name="Jaydon-Lee Walker" userId="S::jaydon.walker@nzqa.govt.nz::f2663b43-8495-42d4-90ff-c85d9a0c47c5" providerId="AD" clId="Web-{F32588DE-55FD-1192-4395-E7ECC23FBDAE}" dt="2026-07-13T22:35:25.909" v="9"/>
          <ac:spMkLst>
            <pc:docMk/>
            <pc:sldMk cId="3923369346" sldId="256"/>
            <ac:spMk id="1034" creationId="{C2596645-B399-B182-F82F-3566092F454A}"/>
          </ac:spMkLst>
        </pc:spChg>
        <pc:spChg chg="del">
          <ac:chgData name="Jaydon-Lee Walker" userId="S::jaydon.walker@nzqa.govt.nz::f2663b43-8495-42d4-90ff-c85d9a0c47c5" providerId="AD" clId="Web-{F32588DE-55FD-1192-4395-E7ECC23FBDAE}" dt="2026-07-13T22:35:25.002" v="8"/>
          <ac:spMkLst>
            <pc:docMk/>
            <pc:sldMk cId="3923369346" sldId="256"/>
            <ac:spMk id="1047" creationId="{AA13D04B-5702-78AD-2008-B1D9190433A4}"/>
          </ac:spMkLst>
        </pc:spChg>
        <pc:spChg chg="del">
          <ac:chgData name="Jaydon-Lee Walker" userId="S::jaydon.walker@nzqa.govt.nz::f2663b43-8495-42d4-90ff-c85d9a0c47c5" providerId="AD" clId="Web-{F32588DE-55FD-1192-4395-E7ECC23FBDAE}" dt="2026-07-13T22:35:24.081" v="7"/>
          <ac:spMkLst>
            <pc:docMk/>
            <pc:sldMk cId="3923369346" sldId="256"/>
            <ac:spMk id="1049" creationId="{94303E6B-EE5F-8B4D-13A8-F46202061DE9}"/>
          </ac:spMkLst>
        </pc:spChg>
        <pc:grpChg chg="mod">
          <ac:chgData name="Jaydon-Lee Walker" userId="S::jaydon.walker@nzqa.govt.nz::f2663b43-8495-42d4-90ff-c85d9a0c47c5" providerId="AD" clId="Web-{F32588DE-55FD-1192-4395-E7ECC23FBDAE}" dt="2026-07-13T22:36:25.223" v="14" actId="14100"/>
          <ac:grpSpMkLst>
            <pc:docMk/>
            <pc:sldMk cId="3923369346" sldId="256"/>
            <ac:grpSpMk id="14" creationId="{17ACB24C-691E-AEEF-6A91-6D1452C12683}"/>
          </ac:grpSpMkLst>
        </pc:grpChg>
        <pc:grpChg chg="mod">
          <ac:chgData name="Jaydon-Lee Walker" userId="S::jaydon.walker@nzqa.govt.nz::f2663b43-8495-42d4-90ff-c85d9a0c47c5" providerId="AD" clId="Web-{F32588DE-55FD-1192-4395-E7ECC23FBDAE}" dt="2026-07-13T22:40:05.309" v="37" actId="1076"/>
          <ac:grpSpMkLst>
            <pc:docMk/>
            <pc:sldMk cId="3923369346" sldId="256"/>
            <ac:grpSpMk id="17" creationId="{4B420055-0AB9-AEFC-FD68-1DEC44002E32}"/>
          </ac:grpSpMkLst>
        </pc:grpChg>
        <pc:picChg chg="mod">
          <ac:chgData name="Jaydon-Lee Walker" userId="S::jaydon.walker@nzqa.govt.nz::f2663b43-8495-42d4-90ff-c85d9a0c47c5" providerId="AD" clId="Web-{F32588DE-55FD-1192-4395-E7ECC23FBDAE}" dt="2026-07-13T22:38:24.556" v="21" actId="1076"/>
          <ac:picMkLst>
            <pc:docMk/>
            <pc:sldMk cId="3923369346" sldId="256"/>
            <ac:picMk id="10" creationId="{3F24A5A2-8A42-3FBB-EC20-7BE88BFFC0CA}"/>
          </ac:picMkLst>
        </pc:picChg>
      </pc:sldChg>
    </pc:docChg>
  </pc:docChgLst>
  <pc:docChgLst>
    <pc:chgData name="Jaydon-Lee Walker" userId="S::jaydon.walker@nzqa.govt.nz::f2663b43-8495-42d4-90ff-c85d9a0c47c5" providerId="AD" clId="Web-{AC39E071-97D7-7564-6F94-F79414F92CC7}"/>
    <pc:docChg chg="modSld">
      <pc:chgData name="Jaydon-Lee Walker" userId="S::jaydon.walker@nzqa.govt.nz::f2663b43-8495-42d4-90ff-c85d9a0c47c5" providerId="AD" clId="Web-{AC39E071-97D7-7564-6F94-F79414F92CC7}" dt="2026-07-09T04:19:38.719" v="22" actId="1076"/>
      <pc:docMkLst>
        <pc:docMk/>
      </pc:docMkLst>
      <pc:sldChg chg="modSp">
        <pc:chgData name="Jaydon-Lee Walker" userId="S::jaydon.walker@nzqa.govt.nz::f2663b43-8495-42d4-90ff-c85d9a0c47c5" providerId="AD" clId="Web-{AC39E071-97D7-7564-6F94-F79414F92CC7}" dt="2026-07-09T04:19:38.719" v="22" actId="1076"/>
        <pc:sldMkLst>
          <pc:docMk/>
          <pc:sldMk cId="3923369346" sldId="256"/>
        </pc:sldMkLst>
        <pc:picChg chg="mod">
          <ac:chgData name="Jaydon-Lee Walker" userId="S::jaydon.walker@nzqa.govt.nz::f2663b43-8495-42d4-90ff-c85d9a0c47c5" providerId="AD" clId="Web-{AC39E071-97D7-7564-6F94-F79414F92CC7}" dt="2026-07-09T04:19:38.719" v="22" actId="1076"/>
          <ac:picMkLst>
            <pc:docMk/>
            <pc:sldMk cId="3923369346" sldId="256"/>
            <ac:picMk id="10" creationId="{3F24A5A2-8A42-3FBB-EC20-7BE88BFFC0CA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60120" y="1571308"/>
            <a:ext cx="10881360" cy="3342640"/>
          </a:xfrm>
        </p:spPr>
        <p:txBody>
          <a:bodyPr anchor="b"/>
          <a:lstStyle>
            <a:lvl1pPr algn="ctr">
              <a:defRPr sz="8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0200" y="5042853"/>
            <a:ext cx="9601200" cy="2318067"/>
          </a:xfrm>
        </p:spPr>
        <p:txBody>
          <a:bodyPr/>
          <a:lstStyle>
            <a:lvl1pPr marL="0" indent="0" algn="ctr">
              <a:buNone/>
              <a:defRPr sz="3200"/>
            </a:lvl1pPr>
            <a:lvl2pPr marL="609585" indent="0" algn="ctr">
              <a:buNone/>
              <a:defRPr sz="2667"/>
            </a:lvl2pPr>
            <a:lvl3pPr marL="1219170" indent="0" algn="ctr">
              <a:buNone/>
              <a:defRPr sz="2400"/>
            </a:lvl3pPr>
            <a:lvl4pPr marL="1828754" indent="0" algn="ctr">
              <a:buNone/>
              <a:defRPr sz="2133"/>
            </a:lvl4pPr>
            <a:lvl5pPr marL="2438339" indent="0" algn="ctr">
              <a:buNone/>
              <a:defRPr sz="2133"/>
            </a:lvl5pPr>
            <a:lvl6pPr marL="3047924" indent="0" algn="ctr">
              <a:buNone/>
              <a:defRPr sz="2133"/>
            </a:lvl6pPr>
            <a:lvl7pPr marL="3657509" indent="0" algn="ctr">
              <a:buNone/>
              <a:defRPr sz="2133"/>
            </a:lvl7pPr>
            <a:lvl8pPr marL="4267093" indent="0" algn="ctr">
              <a:buNone/>
              <a:defRPr sz="2133"/>
            </a:lvl8pPr>
            <a:lvl9pPr marL="4876678" indent="0" algn="ctr">
              <a:buNone/>
              <a:defRPr sz="2133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7/14/2026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86660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7/14/2026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32867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1146" y="511175"/>
            <a:ext cx="2760345" cy="813657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80111" y="511175"/>
            <a:ext cx="8121015" cy="813657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7/14/2026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80428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7/14/2026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64377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3443" y="2393635"/>
            <a:ext cx="11041380" cy="3993832"/>
          </a:xfrm>
        </p:spPr>
        <p:txBody>
          <a:bodyPr anchor="b"/>
          <a:lstStyle>
            <a:lvl1pPr>
              <a:defRPr sz="8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3443" y="6425250"/>
            <a:ext cx="11041380" cy="2100262"/>
          </a:xfrm>
        </p:spPr>
        <p:txBody>
          <a:bodyPr/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609585" indent="0">
              <a:buNone/>
              <a:defRPr sz="2667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7/14/2026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18888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80110" y="2555875"/>
            <a:ext cx="5440680" cy="60918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80810" y="2555875"/>
            <a:ext cx="5440680" cy="60918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7/14/2026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33015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7" y="511177"/>
            <a:ext cx="11041380" cy="185578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1779" y="2353628"/>
            <a:ext cx="5415676" cy="1153477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81779" y="3507105"/>
            <a:ext cx="5415676" cy="515842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80811" y="2353628"/>
            <a:ext cx="5442347" cy="1153477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80811" y="3507105"/>
            <a:ext cx="5442347" cy="515842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7/14/2026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96192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7/14/2026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66367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7/14/2026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71943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267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42347" y="1382397"/>
            <a:ext cx="6480810" cy="6823075"/>
          </a:xfrm>
        </p:spPr>
        <p:txBody>
          <a:bodyPr/>
          <a:lstStyle>
            <a:lvl1pPr>
              <a:defRPr sz="4267"/>
            </a:lvl1pPr>
            <a:lvl2pPr>
              <a:defRPr sz="3733"/>
            </a:lvl2pPr>
            <a:lvl3pPr>
              <a:defRPr sz="3200"/>
            </a:lvl3pPr>
            <a:lvl4pPr>
              <a:defRPr sz="2667"/>
            </a:lvl4pPr>
            <a:lvl5pPr>
              <a:defRPr sz="2667"/>
            </a:lvl5pPr>
            <a:lvl6pPr>
              <a:defRPr sz="2667"/>
            </a:lvl6pPr>
            <a:lvl7pPr>
              <a:defRPr sz="2667"/>
            </a:lvl7pPr>
            <a:lvl8pPr>
              <a:defRPr sz="2667"/>
            </a:lvl8pPr>
            <a:lvl9pPr>
              <a:defRPr sz="266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133"/>
            </a:lvl1pPr>
            <a:lvl2pPr marL="609585" indent="0">
              <a:buNone/>
              <a:defRPr sz="1867"/>
            </a:lvl2pPr>
            <a:lvl3pPr marL="1219170" indent="0">
              <a:buNone/>
              <a:defRPr sz="1600"/>
            </a:lvl3pPr>
            <a:lvl4pPr marL="1828754" indent="0">
              <a:buNone/>
              <a:defRPr sz="1333"/>
            </a:lvl4pPr>
            <a:lvl5pPr marL="2438339" indent="0">
              <a:buNone/>
              <a:defRPr sz="1333"/>
            </a:lvl5pPr>
            <a:lvl6pPr marL="3047924" indent="0">
              <a:buNone/>
              <a:defRPr sz="1333"/>
            </a:lvl6pPr>
            <a:lvl7pPr marL="3657509" indent="0">
              <a:buNone/>
              <a:defRPr sz="1333"/>
            </a:lvl7pPr>
            <a:lvl8pPr marL="4267093" indent="0">
              <a:buNone/>
              <a:defRPr sz="1333"/>
            </a:lvl8pPr>
            <a:lvl9pPr marL="4876678" indent="0">
              <a:buNone/>
              <a:defRPr sz="133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7/14/2026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30502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267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42347" y="1382397"/>
            <a:ext cx="6480810" cy="6823075"/>
          </a:xfrm>
        </p:spPr>
        <p:txBody>
          <a:bodyPr anchor="t"/>
          <a:lstStyle>
            <a:lvl1pPr marL="0" indent="0">
              <a:buNone/>
              <a:defRPr sz="4267"/>
            </a:lvl1pPr>
            <a:lvl2pPr marL="609585" indent="0">
              <a:buNone/>
              <a:defRPr sz="3733"/>
            </a:lvl2pPr>
            <a:lvl3pPr marL="1219170" indent="0">
              <a:buNone/>
              <a:defRPr sz="3200"/>
            </a:lvl3pPr>
            <a:lvl4pPr marL="1828754" indent="0">
              <a:buNone/>
              <a:defRPr sz="2667"/>
            </a:lvl4pPr>
            <a:lvl5pPr marL="2438339" indent="0">
              <a:buNone/>
              <a:defRPr sz="2667"/>
            </a:lvl5pPr>
            <a:lvl6pPr marL="3047924" indent="0">
              <a:buNone/>
              <a:defRPr sz="2667"/>
            </a:lvl6pPr>
            <a:lvl7pPr marL="3657509" indent="0">
              <a:buNone/>
              <a:defRPr sz="2667"/>
            </a:lvl7pPr>
            <a:lvl8pPr marL="4267093" indent="0">
              <a:buNone/>
              <a:defRPr sz="2667"/>
            </a:lvl8pPr>
            <a:lvl9pPr marL="4876678" indent="0">
              <a:buNone/>
              <a:defRPr sz="2667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133"/>
            </a:lvl1pPr>
            <a:lvl2pPr marL="609585" indent="0">
              <a:buNone/>
              <a:defRPr sz="1867"/>
            </a:lvl2pPr>
            <a:lvl3pPr marL="1219170" indent="0">
              <a:buNone/>
              <a:defRPr sz="1600"/>
            </a:lvl3pPr>
            <a:lvl4pPr marL="1828754" indent="0">
              <a:buNone/>
              <a:defRPr sz="1333"/>
            </a:lvl4pPr>
            <a:lvl5pPr marL="2438339" indent="0">
              <a:buNone/>
              <a:defRPr sz="1333"/>
            </a:lvl5pPr>
            <a:lvl6pPr marL="3047924" indent="0">
              <a:buNone/>
              <a:defRPr sz="1333"/>
            </a:lvl6pPr>
            <a:lvl7pPr marL="3657509" indent="0">
              <a:buNone/>
              <a:defRPr sz="1333"/>
            </a:lvl7pPr>
            <a:lvl8pPr marL="4267093" indent="0">
              <a:buNone/>
              <a:defRPr sz="1333"/>
            </a:lvl8pPr>
            <a:lvl9pPr marL="4876678" indent="0">
              <a:buNone/>
              <a:defRPr sz="133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7/14/2026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21700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80110" y="511177"/>
            <a:ext cx="11041380" cy="18557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0110" y="2555875"/>
            <a:ext cx="11041380" cy="60918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8011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dirty="0"/>
              <a:t>7/14/2026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240530" y="8898892"/>
            <a:ext cx="432054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04113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49016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svgsilh.com/image/158671.html" TargetMode="Externa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BAF7F7">
            <a:alpha val="30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picture containing building&#10;&#10;Description automatically generated">
            <a:extLst>
              <a:ext uri="{FF2B5EF4-FFF2-40B4-BE49-F238E27FC236}">
                <a16:creationId xmlns:a16="http://schemas.microsoft.com/office/drawing/2014/main" id="{D0FEA1B3-7225-3540-FA3B-96D3574BE2F4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5321" b="49463"/>
          <a:stretch/>
        </p:blipFill>
        <p:spPr>
          <a:xfrm>
            <a:off x="35438" y="8923727"/>
            <a:ext cx="6325496" cy="648393"/>
          </a:xfrm>
          <a:prstGeom prst="rect">
            <a:avLst/>
          </a:prstGeom>
        </p:spPr>
      </p:pic>
      <p:pic>
        <p:nvPicPr>
          <p:cNvPr id="6" name="Picture 5" descr="A picture containing building&#10;&#10;Description automatically generated">
            <a:extLst>
              <a:ext uri="{FF2B5EF4-FFF2-40B4-BE49-F238E27FC236}">
                <a16:creationId xmlns:a16="http://schemas.microsoft.com/office/drawing/2014/main" id="{2F793E48-5A30-F500-DDFC-696B45F719F6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5321" b="49463"/>
          <a:stretch/>
        </p:blipFill>
        <p:spPr>
          <a:xfrm>
            <a:off x="6397443" y="8923446"/>
            <a:ext cx="6325496" cy="648393"/>
          </a:xfrm>
          <a:prstGeom prst="rect">
            <a:avLst/>
          </a:prstGeom>
        </p:spPr>
      </p:pic>
      <p:sp>
        <p:nvSpPr>
          <p:cNvPr id="29" name="TextBox 28">
            <a:extLst>
              <a:ext uri="{FF2B5EF4-FFF2-40B4-BE49-F238E27FC236}">
                <a16:creationId xmlns:a16="http://schemas.microsoft.com/office/drawing/2014/main" id="{9F74223D-E71B-61EF-4AAB-68D8D9F99472}"/>
              </a:ext>
            </a:extLst>
          </p:cNvPr>
          <p:cNvSpPr txBox="1"/>
          <p:nvPr/>
        </p:nvSpPr>
        <p:spPr>
          <a:xfrm>
            <a:off x="333659" y="572834"/>
            <a:ext cx="989768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NZ" sz="4800" b="1" dirty="0">
                <a:solidFill>
                  <a:srgbClr val="158481"/>
                </a:solidFill>
              </a:rPr>
              <a:t>Audio Trial Te Reo Māori Scholarship</a:t>
            </a:r>
          </a:p>
        </p:txBody>
      </p:sp>
      <p:pic>
        <p:nvPicPr>
          <p:cNvPr id="9" name="Picture 9" descr="Logo&#10;&#10;Description automatically generated">
            <a:extLst>
              <a:ext uri="{FF2B5EF4-FFF2-40B4-BE49-F238E27FC236}">
                <a16:creationId xmlns:a16="http://schemas.microsoft.com/office/drawing/2014/main" id="{61F794B0-779C-B343-F78A-00D71A43D03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897687" y="534068"/>
            <a:ext cx="2347258" cy="1169550"/>
          </a:xfrm>
          <a:prstGeom prst="rect">
            <a:avLst/>
          </a:prstGeom>
        </p:spPr>
      </p:pic>
      <p:pic>
        <p:nvPicPr>
          <p:cNvPr id="10" name="Picture 10" descr="A picture containing text, vector graphics&#10;&#10;Description automatically generated">
            <a:extLst>
              <a:ext uri="{FF2B5EF4-FFF2-40B4-BE49-F238E27FC236}">
                <a16:creationId xmlns:a16="http://schemas.microsoft.com/office/drawing/2014/main" id="{3F24A5A2-8A42-3FBB-EC20-7BE88BFFC0CA}"/>
              </a:ext>
            </a:extLst>
          </p:cNvPr>
          <p:cNvPicPr>
            <a:picLocks noChangeAspect="1"/>
          </p:cNvPicPr>
          <p:nvPr/>
        </p:nvPicPr>
        <p:blipFill>
          <a:blip r:embed="rId4">
            <a:alphaModFix amt="35000"/>
          </a:blip>
          <a:stretch>
            <a:fillRect/>
          </a:stretch>
        </p:blipFill>
        <p:spPr>
          <a:xfrm rot="20760000">
            <a:off x="4012624" y="-1590538"/>
            <a:ext cx="9667728" cy="13111311"/>
          </a:xfrm>
          <a:prstGeom prst="rect">
            <a:avLst/>
          </a:prstGeom>
        </p:spPr>
      </p:pic>
      <p:grpSp>
        <p:nvGrpSpPr>
          <p:cNvPr id="14" name="Group 13">
            <a:extLst>
              <a:ext uri="{FF2B5EF4-FFF2-40B4-BE49-F238E27FC236}">
                <a16:creationId xmlns:a16="http://schemas.microsoft.com/office/drawing/2014/main" id="{17ACB24C-691E-AEEF-6A91-6D1452C12683}"/>
              </a:ext>
            </a:extLst>
          </p:cNvPr>
          <p:cNvGrpSpPr/>
          <p:nvPr/>
        </p:nvGrpSpPr>
        <p:grpSpPr>
          <a:xfrm>
            <a:off x="-108301" y="2060707"/>
            <a:ext cx="6816632" cy="3211134"/>
            <a:chOff x="-2130978" y="2702584"/>
            <a:chExt cx="8001043" cy="2608955"/>
          </a:xfrm>
        </p:grpSpPr>
        <p:sp>
          <p:nvSpPr>
            <p:cNvPr id="13" name="Rectangle: Rounded Corners 12">
              <a:extLst>
                <a:ext uri="{FF2B5EF4-FFF2-40B4-BE49-F238E27FC236}">
                  <a16:creationId xmlns:a16="http://schemas.microsoft.com/office/drawing/2014/main" id="{9F6D86C9-3B89-1271-EB13-A8FFC736D451}"/>
                </a:ext>
              </a:extLst>
            </p:cNvPr>
            <p:cNvSpPr/>
            <p:nvPr/>
          </p:nvSpPr>
          <p:spPr>
            <a:xfrm>
              <a:off x="-1612225" y="3049337"/>
              <a:ext cx="7140642" cy="2221547"/>
            </a:xfrm>
            <a:prstGeom prst="round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NZ"/>
            </a:p>
          </p:txBody>
        </p:sp>
        <p:grpSp>
          <p:nvGrpSpPr>
            <p:cNvPr id="12" name="Group 11">
              <a:extLst>
                <a:ext uri="{FF2B5EF4-FFF2-40B4-BE49-F238E27FC236}">
                  <a16:creationId xmlns:a16="http://schemas.microsoft.com/office/drawing/2014/main" id="{FA9A8D6B-764A-591C-3324-5385311900D1}"/>
                </a:ext>
              </a:extLst>
            </p:cNvPr>
            <p:cNvGrpSpPr/>
            <p:nvPr/>
          </p:nvGrpSpPr>
          <p:grpSpPr>
            <a:xfrm>
              <a:off x="-2130978" y="2702584"/>
              <a:ext cx="8001043" cy="2608955"/>
              <a:chOff x="-1194158" y="2334083"/>
              <a:chExt cx="5041194" cy="2346133"/>
            </a:xfrm>
          </p:grpSpPr>
          <p:sp>
            <p:nvSpPr>
              <p:cNvPr id="55" name="TextBox 54">
                <a:extLst>
                  <a:ext uri="{FF2B5EF4-FFF2-40B4-BE49-F238E27FC236}">
                    <a16:creationId xmlns:a16="http://schemas.microsoft.com/office/drawing/2014/main" id="{B17B1D01-37ED-1FA8-3C18-85EDA39F87ED}"/>
                  </a:ext>
                </a:extLst>
              </p:cNvPr>
              <p:cNvSpPr txBox="1"/>
              <p:nvPr/>
            </p:nvSpPr>
            <p:spPr>
              <a:xfrm>
                <a:off x="-1194158" y="2334083"/>
                <a:ext cx="5041194" cy="467077"/>
              </a:xfrm>
              <a:prstGeom prst="rect">
                <a:avLst/>
              </a:prstGeom>
              <a:noFill/>
            </p:spPr>
            <p:txBody>
              <a:bodyPr wrap="square" lIns="91440" tIns="45720" rIns="91440" bIns="45720" rtlCol="0" anchor="t">
                <a:spAutoFit/>
              </a:bodyPr>
              <a:lstStyle/>
              <a:p>
                <a:pPr algn="ctr"/>
                <a:r>
                  <a:rPr lang="en-US" sz="3000" b="1" dirty="0">
                    <a:solidFill>
                      <a:srgbClr val="158481"/>
                    </a:solidFill>
                    <a:latin typeface="Century Gothic"/>
                  </a:rPr>
                  <a:t>GENERAL INFO</a:t>
                </a:r>
                <a:endParaRPr lang="en-NZ" sz="3000" b="1" dirty="0">
                  <a:solidFill>
                    <a:srgbClr val="158481"/>
                  </a:solidFill>
                  <a:latin typeface="Century Gothic"/>
                </a:endParaRPr>
              </a:p>
            </p:txBody>
          </p:sp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5B271CDF-B72A-A70C-25B2-12DB43C905EB}"/>
                  </a:ext>
                </a:extLst>
              </p:cNvPr>
              <p:cNvSpPr txBox="1"/>
              <p:nvPr/>
            </p:nvSpPr>
            <p:spPr>
              <a:xfrm>
                <a:off x="-626869" y="2723854"/>
                <a:ext cx="3906617" cy="1956362"/>
              </a:xfrm>
              <a:prstGeom prst="rect">
                <a:avLst/>
              </a:prstGeom>
              <a:noFill/>
            </p:spPr>
            <p:txBody>
              <a:bodyPr wrap="square" lIns="91440" tIns="45720" rIns="91440" bIns="45720" rtlCol="0" anchor="t">
                <a:spAutoFit/>
              </a:bodyPr>
              <a:lstStyle/>
              <a:p>
                <a:pPr algn="ctr" fontAlgn="base"/>
                <a:r>
                  <a:rPr lang="en-US" sz="1400" dirty="0">
                    <a:latin typeface="Century Gothic"/>
                    <a:ea typeface="Times New Roman" panose="02020603050405020304" pitchFamily="18" charset="0"/>
                  </a:rPr>
                  <a:t>We are trying out a new audio-recording tool in the assessment platform.</a:t>
                </a:r>
              </a:p>
              <a:p>
                <a:pPr algn="ctr" fontAlgn="base"/>
                <a:endParaRPr lang="en-US" sz="1400" dirty="0">
                  <a:latin typeface="Century Gothic"/>
                  <a:ea typeface="Times New Roman" panose="02020603050405020304" pitchFamily="18" charset="0"/>
                </a:endParaRPr>
              </a:p>
              <a:p>
                <a:pPr algn="ctr" fontAlgn="base"/>
                <a:r>
                  <a:rPr lang="en-US" sz="1400" dirty="0">
                    <a:latin typeface="Century Gothic"/>
                    <a:ea typeface="Times New Roman" panose="02020603050405020304" pitchFamily="18" charset="0"/>
                  </a:rPr>
                  <a:t>The tool is designed to be easy to use and help you record your spoken responses during online assessments.</a:t>
                </a:r>
              </a:p>
              <a:p>
                <a:pPr algn="ctr" fontAlgn="base"/>
                <a:endParaRPr lang="en-US" sz="1400" dirty="0">
                  <a:latin typeface="Century Gothic"/>
                  <a:ea typeface="Times New Roman" panose="02020603050405020304" pitchFamily="18" charset="0"/>
                </a:endParaRPr>
              </a:p>
              <a:p>
                <a:pPr algn="ctr" fontAlgn="base"/>
                <a:r>
                  <a:rPr lang="en-US" sz="1400" dirty="0">
                    <a:latin typeface="Century Gothic"/>
                    <a:ea typeface="Times New Roman" panose="02020603050405020304" pitchFamily="18" charset="0"/>
                  </a:rPr>
                  <a:t>We would like you to test the new audio-recording feature and share your feedback about your experience.</a:t>
                </a:r>
              </a:p>
              <a:p>
                <a:pPr algn="ctr" fontAlgn="base"/>
                <a:endParaRPr lang="en-US" sz="1400" dirty="0">
                  <a:latin typeface="Century Gothic"/>
                  <a:ea typeface="Times New Roman" panose="02020603050405020304" pitchFamily="18" charset="0"/>
                </a:endParaRPr>
              </a:p>
              <a:p>
                <a:pPr algn="ctr" fontAlgn="base"/>
                <a:r>
                  <a:rPr lang="en-US" sz="1400" dirty="0">
                    <a:latin typeface="Century Gothic"/>
                    <a:ea typeface="Times New Roman" panose="02020603050405020304" pitchFamily="18" charset="0"/>
                  </a:rPr>
                  <a:t>Your feedback will help us improve the tool for future students.</a:t>
                </a:r>
                <a:endParaRPr lang="en-NZ" sz="1400" dirty="0">
                  <a:latin typeface="Century Gothic"/>
                  <a:ea typeface="Times New Roman" panose="02020603050405020304" pitchFamily="18" charset="0"/>
                </a:endParaRPr>
              </a:p>
              <a:p>
                <a:pPr algn="just" fontAlgn="base"/>
                <a:r>
                  <a:rPr lang="en-NZ" sz="1400" b="1" dirty="0">
                    <a:effectLst/>
                    <a:latin typeface="Century Gothic"/>
                    <a:ea typeface="Times New Roman" panose="02020603050405020304" pitchFamily="18" charset="0"/>
                  </a:rPr>
                  <a:t> </a:t>
                </a:r>
                <a:r>
                  <a:rPr lang="en-NZ" sz="1400" dirty="0">
                    <a:effectLst/>
                    <a:latin typeface="Century Gothic"/>
                    <a:ea typeface="Times New Roman" panose="02020603050405020304" pitchFamily="18" charset="0"/>
                  </a:rPr>
                  <a:t> </a:t>
                </a:r>
              </a:p>
            </p:txBody>
          </p:sp>
        </p:grpSp>
      </p:grpSp>
      <p:grpSp>
        <p:nvGrpSpPr>
          <p:cNvPr id="17" name="Group 16">
            <a:extLst>
              <a:ext uri="{FF2B5EF4-FFF2-40B4-BE49-F238E27FC236}">
                <a16:creationId xmlns:a16="http://schemas.microsoft.com/office/drawing/2014/main" id="{4B420055-0AB9-AEFC-FD68-1DEC44002E32}"/>
              </a:ext>
            </a:extLst>
          </p:cNvPr>
          <p:cNvGrpSpPr/>
          <p:nvPr/>
        </p:nvGrpSpPr>
        <p:grpSpPr>
          <a:xfrm>
            <a:off x="1116589" y="5221802"/>
            <a:ext cx="4517739" cy="3497952"/>
            <a:chOff x="308629" y="2656499"/>
            <a:chExt cx="5493653" cy="3162622"/>
          </a:xfrm>
        </p:grpSpPr>
        <p:sp>
          <p:nvSpPr>
            <p:cNvPr id="22" name="Rectangle: Rounded Corners 21">
              <a:extLst>
                <a:ext uri="{FF2B5EF4-FFF2-40B4-BE49-F238E27FC236}">
                  <a16:creationId xmlns:a16="http://schemas.microsoft.com/office/drawing/2014/main" id="{FB986F8C-C522-0435-A24D-A88851E07098}"/>
                </a:ext>
              </a:extLst>
            </p:cNvPr>
            <p:cNvSpPr/>
            <p:nvPr/>
          </p:nvSpPr>
          <p:spPr>
            <a:xfrm>
              <a:off x="308629" y="2991188"/>
              <a:ext cx="5493653" cy="2827933"/>
            </a:xfrm>
            <a:prstGeom prst="round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NZ"/>
            </a:p>
          </p:txBody>
        </p:sp>
        <p:grpSp>
          <p:nvGrpSpPr>
            <p:cNvPr id="27" name="Group 26">
              <a:extLst>
                <a:ext uri="{FF2B5EF4-FFF2-40B4-BE49-F238E27FC236}">
                  <a16:creationId xmlns:a16="http://schemas.microsoft.com/office/drawing/2014/main" id="{D8053C1C-7E02-2009-B250-500B1027B018}"/>
                </a:ext>
              </a:extLst>
            </p:cNvPr>
            <p:cNvGrpSpPr/>
            <p:nvPr/>
          </p:nvGrpSpPr>
          <p:grpSpPr>
            <a:xfrm>
              <a:off x="408159" y="2656499"/>
              <a:ext cx="5394122" cy="2990920"/>
              <a:chOff x="405670" y="2292640"/>
              <a:chExt cx="3398660" cy="2689621"/>
            </a:xfrm>
          </p:grpSpPr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id="{AC08FB41-20D6-9FD5-447B-3BE27A8CC71D}"/>
                  </a:ext>
                </a:extLst>
              </p:cNvPr>
              <p:cNvSpPr txBox="1"/>
              <p:nvPr/>
            </p:nvSpPr>
            <p:spPr>
              <a:xfrm>
                <a:off x="405670" y="2292640"/>
                <a:ext cx="3274030" cy="370053"/>
              </a:xfrm>
              <a:prstGeom prst="rect">
                <a:avLst/>
              </a:prstGeom>
              <a:noFill/>
            </p:spPr>
            <p:txBody>
              <a:bodyPr wrap="square" lIns="91440" tIns="45720" rIns="91440" bIns="45720" rtlCol="0" anchor="t">
                <a:spAutoFit/>
              </a:bodyPr>
              <a:lstStyle/>
              <a:p>
                <a:pPr algn="ctr"/>
                <a:r>
                  <a:rPr lang="en-US" sz="2500" b="1" dirty="0">
                    <a:solidFill>
                      <a:srgbClr val="158481"/>
                    </a:solidFill>
                    <a:latin typeface="Century Gothic"/>
                  </a:rPr>
                  <a:t>WHAT DO I NEED TO DO?</a:t>
                </a:r>
                <a:endParaRPr lang="en-NZ" sz="2500" b="1" dirty="0">
                  <a:solidFill>
                    <a:srgbClr val="158481"/>
                  </a:solidFill>
                  <a:latin typeface="Century Gothic"/>
                </a:endParaRPr>
              </a:p>
            </p:txBody>
          </p:sp>
          <p:sp>
            <p:nvSpPr>
              <p:cNvPr id="32" name="TextBox 31">
                <a:extLst>
                  <a:ext uri="{FF2B5EF4-FFF2-40B4-BE49-F238E27FC236}">
                    <a16:creationId xmlns:a16="http://schemas.microsoft.com/office/drawing/2014/main" id="{749E5AD6-F1A4-0E5F-9515-B2E407D80D89}"/>
                  </a:ext>
                </a:extLst>
              </p:cNvPr>
              <p:cNvSpPr txBox="1"/>
              <p:nvPr/>
            </p:nvSpPr>
            <p:spPr>
              <a:xfrm>
                <a:off x="530300" y="2618701"/>
                <a:ext cx="3274030" cy="2363560"/>
              </a:xfrm>
              <a:prstGeom prst="rect">
                <a:avLst/>
              </a:prstGeom>
              <a:noFill/>
            </p:spPr>
            <p:txBody>
              <a:bodyPr wrap="square" lIns="91440" tIns="45720" rIns="91440" bIns="45720" rtlCol="0" anchor="t">
                <a:spAutoFit/>
              </a:bodyPr>
              <a:lstStyle/>
              <a:p>
                <a:pPr fontAlgn="base"/>
                <a:endParaRPr lang="en-NZ" sz="1600" dirty="0">
                  <a:latin typeface="Century Gothic"/>
                  <a:ea typeface="Times New Roman" panose="02020603050405020304" pitchFamily="18" charset="0"/>
                </a:endParaRPr>
              </a:p>
              <a:p>
                <a:pPr marL="171450" indent="-171450" fontAlgn="base">
                  <a:buFont typeface="Wingdings" panose="05000000000000000000" pitchFamily="2" charset="2"/>
                  <a:buChar char="Ø"/>
                </a:pPr>
                <a:r>
                  <a:rPr lang="en-NZ" sz="1600" dirty="0">
                    <a:latin typeface="Century Gothic"/>
                    <a:ea typeface="Times New Roman" panose="02020603050405020304" pitchFamily="18" charset="0"/>
                  </a:rPr>
                  <a:t> Log in to the assessment platform</a:t>
                </a:r>
              </a:p>
              <a:p>
                <a:pPr marL="171450" indent="-171450" fontAlgn="base">
                  <a:buFont typeface="Wingdings" panose="05000000000000000000" pitchFamily="2" charset="2"/>
                  <a:buChar char="Ø"/>
                </a:pPr>
                <a:endParaRPr lang="en-NZ" sz="1600" dirty="0">
                  <a:latin typeface="Century Gothic"/>
                  <a:ea typeface="Times New Roman" panose="02020603050405020304" pitchFamily="18" charset="0"/>
                </a:endParaRPr>
              </a:p>
              <a:p>
                <a:pPr marL="171450" indent="-171450" fontAlgn="base">
                  <a:buFont typeface="Wingdings" panose="05000000000000000000" pitchFamily="2" charset="2"/>
                  <a:buChar char="Ø"/>
                </a:pPr>
                <a:r>
                  <a:rPr lang="en-NZ" sz="1600" dirty="0">
                    <a:latin typeface="Century Gothic"/>
                    <a:ea typeface="Times New Roman" panose="02020603050405020304" pitchFamily="18" charset="0"/>
                  </a:rPr>
                  <a:t> Complete introduction and test pages</a:t>
                </a:r>
              </a:p>
              <a:p>
                <a:pPr marL="171450" indent="-171450" fontAlgn="base">
                  <a:buFont typeface="Wingdings" panose="05000000000000000000" pitchFamily="2" charset="2"/>
                  <a:buChar char="Ø"/>
                </a:pPr>
                <a:endParaRPr lang="en-NZ" sz="1600" dirty="0">
                  <a:latin typeface="Century Gothic"/>
                  <a:ea typeface="Times New Roman" panose="02020603050405020304" pitchFamily="18" charset="0"/>
                </a:endParaRPr>
              </a:p>
              <a:p>
                <a:pPr marL="171450" indent="-171450" fontAlgn="base">
                  <a:buFont typeface="Wingdings" panose="05000000000000000000" pitchFamily="2" charset="2"/>
                  <a:buChar char="Ø"/>
                </a:pPr>
                <a:r>
                  <a:rPr lang="en-NZ" sz="1600" dirty="0">
                    <a:latin typeface="Century Gothic"/>
                    <a:ea typeface="Times New Roman" panose="02020603050405020304" pitchFamily="18" charset="0"/>
                  </a:rPr>
                  <a:t> Listen to a piece of audio</a:t>
                </a:r>
              </a:p>
              <a:p>
                <a:pPr marL="171450" indent="-171450" fontAlgn="base">
                  <a:buFont typeface="Wingdings" panose="05000000000000000000" pitchFamily="2" charset="2"/>
                  <a:buChar char="Ø"/>
                </a:pPr>
                <a:endParaRPr lang="en-NZ" sz="1600" dirty="0">
                  <a:latin typeface="Century Gothic"/>
                  <a:ea typeface="Times New Roman" panose="02020603050405020304" pitchFamily="18" charset="0"/>
                </a:endParaRPr>
              </a:p>
              <a:p>
                <a:pPr marL="171450" indent="-171450" fontAlgn="base">
                  <a:buFont typeface="Wingdings" panose="05000000000000000000" pitchFamily="2" charset="2"/>
                  <a:buChar char="Ø"/>
                </a:pPr>
                <a:r>
                  <a:rPr lang="en-NZ" sz="1600" dirty="0">
                    <a:latin typeface="Century Gothic"/>
                    <a:ea typeface="Times New Roman" panose="02020603050405020304" pitchFamily="18" charset="0"/>
                  </a:rPr>
                  <a:t> Record your kōrero response</a:t>
                </a:r>
              </a:p>
              <a:p>
                <a:pPr marL="171450" indent="-171450" fontAlgn="base">
                  <a:buFont typeface="Wingdings" panose="05000000000000000000" pitchFamily="2" charset="2"/>
                  <a:buChar char="Ø"/>
                </a:pPr>
                <a:endParaRPr lang="en-NZ" sz="1600" dirty="0">
                  <a:latin typeface="Century Gothic"/>
                  <a:ea typeface="Times New Roman" panose="02020603050405020304" pitchFamily="18" charset="0"/>
                </a:endParaRPr>
              </a:p>
              <a:p>
                <a:pPr marL="171450" indent="-171450" fontAlgn="base">
                  <a:buFont typeface="Wingdings" panose="05000000000000000000" pitchFamily="2" charset="2"/>
                  <a:buChar char="Ø"/>
                </a:pPr>
                <a:r>
                  <a:rPr lang="en-NZ" sz="1600" dirty="0">
                    <a:latin typeface="Century Gothic"/>
                    <a:ea typeface="Times New Roman" panose="02020603050405020304" pitchFamily="18" charset="0"/>
                  </a:rPr>
                  <a:t> Provide feedback (Supervisor will advise)</a:t>
                </a:r>
              </a:p>
              <a:p>
                <a:pPr fontAlgn="base"/>
                <a:endParaRPr lang="en-NZ" sz="1600" dirty="0">
                  <a:latin typeface="Century Gothic"/>
                  <a:ea typeface="Times New Roman" panose="02020603050405020304" pitchFamily="18" charset="0"/>
                </a:endParaRPr>
              </a:p>
            </p:txBody>
          </p:sp>
        </p:grpSp>
      </p:grpSp>
      <p:sp>
        <p:nvSpPr>
          <p:cNvPr id="4" name="TextBox 3">
            <a:extLst>
              <a:ext uri="{FF2B5EF4-FFF2-40B4-BE49-F238E27FC236}">
                <a16:creationId xmlns:a16="http://schemas.microsoft.com/office/drawing/2014/main" id="{DC4FEB8A-AD18-333C-D473-6743CFC26A01}"/>
              </a:ext>
            </a:extLst>
          </p:cNvPr>
          <p:cNvSpPr txBox="1"/>
          <p:nvPr/>
        </p:nvSpPr>
        <p:spPr>
          <a:xfrm>
            <a:off x="6057336" y="1976217"/>
            <a:ext cx="6384342" cy="55399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3000" b="1" dirty="0">
                <a:solidFill>
                  <a:srgbClr val="158481"/>
                </a:solidFill>
                <a:latin typeface="Century Gothic"/>
              </a:rPr>
              <a:t>What do I need to know?</a:t>
            </a:r>
            <a:endParaRPr lang="en-NZ" sz="3000" b="1" dirty="0">
              <a:solidFill>
                <a:srgbClr val="158481"/>
              </a:solidFill>
              <a:latin typeface="Century Gothic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B6D78C4-2011-AC37-BF31-43891AF64972}"/>
              </a:ext>
            </a:extLst>
          </p:cNvPr>
          <p:cNvSpPr txBox="1"/>
          <p:nvPr/>
        </p:nvSpPr>
        <p:spPr>
          <a:xfrm>
            <a:off x="7346127" y="2709454"/>
            <a:ext cx="5095551" cy="550920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fontAlgn="base"/>
            <a:r>
              <a:rPr lang="en-US" sz="1600" dirty="0">
                <a:latin typeface="Century Gothic"/>
                <a:ea typeface="Times New Roman" panose="02020603050405020304" pitchFamily="18" charset="0"/>
              </a:rPr>
              <a:t>Your Exam Supervisor will guide you through the test trial. </a:t>
            </a:r>
          </a:p>
          <a:p>
            <a:pPr fontAlgn="base"/>
            <a:endParaRPr lang="en-US" sz="1600" dirty="0">
              <a:latin typeface="Century Gothic"/>
              <a:ea typeface="Times New Roman" panose="02020603050405020304" pitchFamily="18" charset="0"/>
            </a:endParaRPr>
          </a:p>
          <a:p>
            <a:pPr fontAlgn="base"/>
            <a:r>
              <a:rPr lang="en-US" sz="1600" dirty="0">
                <a:latin typeface="Century Gothic"/>
                <a:ea typeface="Times New Roman" panose="02020603050405020304" pitchFamily="18" charset="0"/>
              </a:rPr>
              <a:t>As part of the trial, you will listen to an audio recording and create and record a short speech based on what you heard.</a:t>
            </a:r>
          </a:p>
          <a:p>
            <a:pPr fontAlgn="base"/>
            <a:endParaRPr lang="en-US" sz="1600" dirty="0">
              <a:latin typeface="Century Gothic"/>
              <a:ea typeface="Times New Roman" panose="02020603050405020304" pitchFamily="18" charset="0"/>
            </a:endParaRPr>
          </a:p>
          <a:p>
            <a:pPr fontAlgn="base"/>
            <a:r>
              <a:rPr lang="en-US" sz="1600" dirty="0">
                <a:latin typeface="Century Gothic"/>
                <a:ea typeface="Times New Roman" panose="02020603050405020304" pitchFamily="18" charset="0"/>
              </a:rPr>
              <a:t>This trial is about testing the recording tool only, not your performance. You won’t be marked.</a:t>
            </a:r>
          </a:p>
          <a:p>
            <a:pPr fontAlgn="base"/>
            <a:endParaRPr lang="en-US" sz="1600" dirty="0">
              <a:latin typeface="Century Gothic"/>
              <a:ea typeface="Times New Roman" panose="02020603050405020304" pitchFamily="18" charset="0"/>
            </a:endParaRPr>
          </a:p>
          <a:p>
            <a:pPr fontAlgn="base"/>
            <a:r>
              <a:rPr lang="en-US" sz="1600" dirty="0">
                <a:latin typeface="Century Gothic"/>
                <a:ea typeface="Times New Roman" panose="02020603050405020304" pitchFamily="18" charset="0"/>
              </a:rPr>
              <a:t>You’re the first to try our new audio-recording tool! This is an exciting opportunity to help shape how it works for future exams.</a:t>
            </a:r>
          </a:p>
          <a:p>
            <a:pPr fontAlgn="base"/>
            <a:endParaRPr lang="en-US" sz="1600" dirty="0">
              <a:latin typeface="Century Gothic"/>
              <a:ea typeface="Times New Roman" panose="02020603050405020304" pitchFamily="18" charset="0"/>
            </a:endParaRPr>
          </a:p>
          <a:p>
            <a:pPr fontAlgn="base"/>
            <a:r>
              <a:rPr lang="en-US" sz="1600" dirty="0">
                <a:latin typeface="Century Gothic"/>
                <a:ea typeface="Times New Roman" panose="02020603050405020304" pitchFamily="18" charset="0"/>
              </a:rPr>
              <a:t>Your Exam Supervisor will advise which resources are permitted for use during the trial assessment.</a:t>
            </a:r>
          </a:p>
          <a:p>
            <a:pPr fontAlgn="base"/>
            <a:endParaRPr lang="en-US" sz="1600" dirty="0">
              <a:latin typeface="Century Gothic"/>
              <a:ea typeface="Times New Roman" panose="02020603050405020304" pitchFamily="18" charset="0"/>
            </a:endParaRPr>
          </a:p>
          <a:p>
            <a:pPr fontAlgn="base"/>
            <a:r>
              <a:rPr lang="en-US" sz="1600" dirty="0">
                <a:latin typeface="Century Gothic"/>
                <a:ea typeface="Times New Roman" panose="02020603050405020304" pitchFamily="18" charset="0"/>
              </a:rPr>
              <a:t>Practice opportunities will be available if the audio-recording tool is introduced more widely.</a:t>
            </a:r>
          </a:p>
          <a:p>
            <a:pPr fontAlgn="base"/>
            <a:endParaRPr lang="en-US" sz="1600" dirty="0">
              <a:latin typeface="Century Gothic"/>
              <a:ea typeface="Times New Roman" panose="02020603050405020304" pitchFamily="18" charset="0"/>
            </a:endParaRPr>
          </a:p>
          <a:p>
            <a:pPr fontAlgn="base"/>
            <a:r>
              <a:rPr lang="en-NZ" sz="1600" dirty="0">
                <a:latin typeface="Century Gothic"/>
                <a:ea typeface="Times New Roman" panose="02020603050405020304" pitchFamily="18" charset="0"/>
              </a:rPr>
              <a:t>Please speak to your Exam Supervisor if you require any further support.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10ABF99-AC73-B4D3-BCE4-13571AAF0A05}"/>
              </a:ext>
            </a:extLst>
          </p:cNvPr>
          <p:cNvSpPr txBox="1"/>
          <p:nvPr/>
        </p:nvSpPr>
        <p:spPr>
          <a:xfrm>
            <a:off x="1783652" y="1242979"/>
            <a:ext cx="6997700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NZ" sz="3000" b="1" dirty="0">
                <a:solidFill>
                  <a:srgbClr val="158481"/>
                </a:solidFill>
              </a:rPr>
              <a:t>ĀKONGA INFORMATION SHEET</a:t>
            </a:r>
          </a:p>
        </p:txBody>
      </p:sp>
      <p:grpSp>
        <p:nvGrpSpPr>
          <p:cNvPr id="35" name="Group 34">
            <a:extLst>
              <a:ext uri="{FF2B5EF4-FFF2-40B4-BE49-F238E27FC236}">
                <a16:creationId xmlns:a16="http://schemas.microsoft.com/office/drawing/2014/main" id="{04F732DD-1466-2CFB-5485-58F1241463BF}"/>
              </a:ext>
            </a:extLst>
          </p:cNvPr>
          <p:cNvGrpSpPr/>
          <p:nvPr/>
        </p:nvGrpSpPr>
        <p:grpSpPr>
          <a:xfrm>
            <a:off x="6747150" y="2759753"/>
            <a:ext cx="592127" cy="5418463"/>
            <a:chOff x="6747150" y="2759753"/>
            <a:chExt cx="592127" cy="5418463"/>
          </a:xfrm>
        </p:grpSpPr>
        <p:pic>
          <p:nvPicPr>
            <p:cNvPr id="16" name="Graphic 15">
              <a:extLst>
                <a:ext uri="{FF2B5EF4-FFF2-40B4-BE49-F238E27FC236}">
                  <a16:creationId xmlns:a16="http://schemas.microsoft.com/office/drawing/2014/main" id="{86550B5C-C088-9CB7-FF35-D2A416FB9916}"/>
                </a:ext>
              </a:extLst>
            </p:cNvPr>
            <p:cNvPicPr>
              <a:picLocks noChangeAspect="1"/>
            </p:cNvPicPr>
            <p:nvPr/>
          </p:nvPicPr>
          <p:blipFill>
            <a:blip>
              <a:extLst>
                <a:ext uri="{96DAC541-7B7A-43D3-8B79-37D633B846F1}">
                  <asvg:svgBlip xmlns:asvg="http://schemas.microsoft.com/office/drawing/2016/SVG/main" r:embed="rId5"/>
                </a:ext>
                <a:ext uri="{837473B0-CC2E-450A-ABE3-18F120FF3D39}">
                  <a1611:picAttrSrcUrl xmlns:a1611="http://schemas.microsoft.com/office/drawing/2016/11/main" r:id="rId6"/>
                </a:ext>
              </a:extLst>
            </a:blip>
            <a:stretch>
              <a:fillRect/>
            </a:stretch>
          </p:blipFill>
          <p:spPr>
            <a:xfrm rot="10800000" flipV="1">
              <a:off x="6759850" y="2759753"/>
              <a:ext cx="566727" cy="516263"/>
            </a:xfrm>
            <a:prstGeom prst="rect">
              <a:avLst/>
            </a:prstGeom>
          </p:spPr>
        </p:pic>
        <p:pic>
          <p:nvPicPr>
            <p:cNvPr id="19" name="Graphic 18">
              <a:extLst>
                <a:ext uri="{FF2B5EF4-FFF2-40B4-BE49-F238E27FC236}">
                  <a16:creationId xmlns:a16="http://schemas.microsoft.com/office/drawing/2014/main" id="{165F663E-FBD0-5CC4-4189-6E0220B04DDD}"/>
                </a:ext>
              </a:extLst>
            </p:cNvPr>
            <p:cNvPicPr>
              <a:picLocks noChangeAspect="1"/>
            </p:cNvPicPr>
            <p:nvPr/>
          </p:nvPicPr>
          <p:blipFill>
            <a:blip>
              <a:extLst>
                <a:ext uri="{96DAC541-7B7A-43D3-8B79-37D633B846F1}">
                  <asvg:svgBlip xmlns:asvg="http://schemas.microsoft.com/office/drawing/2016/SVG/main" r:embed="rId5"/>
                </a:ext>
                <a:ext uri="{837473B0-CC2E-450A-ABE3-18F120FF3D39}">
                  <a1611:picAttrSrcUrl xmlns:a1611="http://schemas.microsoft.com/office/drawing/2016/11/main" r:id="rId6"/>
                </a:ext>
              </a:extLst>
            </a:blip>
            <a:stretch>
              <a:fillRect/>
            </a:stretch>
          </p:blipFill>
          <p:spPr>
            <a:xfrm rot="10800000" flipV="1">
              <a:off x="6759850" y="3509053"/>
              <a:ext cx="566727" cy="516263"/>
            </a:xfrm>
            <a:prstGeom prst="rect">
              <a:avLst/>
            </a:prstGeom>
          </p:spPr>
        </p:pic>
        <p:pic>
          <p:nvPicPr>
            <p:cNvPr id="21" name="Graphic 20">
              <a:extLst>
                <a:ext uri="{FF2B5EF4-FFF2-40B4-BE49-F238E27FC236}">
                  <a16:creationId xmlns:a16="http://schemas.microsoft.com/office/drawing/2014/main" id="{06EE662E-647E-4DE3-D639-96C7E4145CCD}"/>
                </a:ext>
              </a:extLst>
            </p:cNvPr>
            <p:cNvPicPr>
              <a:picLocks noChangeAspect="1"/>
            </p:cNvPicPr>
            <p:nvPr/>
          </p:nvPicPr>
          <p:blipFill>
            <a:blip>
              <a:extLst>
                <a:ext uri="{96DAC541-7B7A-43D3-8B79-37D633B846F1}">
                  <asvg:svgBlip xmlns:asvg="http://schemas.microsoft.com/office/drawing/2016/SVG/main" r:embed="rId5"/>
                </a:ext>
                <a:ext uri="{837473B0-CC2E-450A-ABE3-18F120FF3D39}">
                  <a1611:picAttrSrcUrl xmlns:a1611="http://schemas.microsoft.com/office/drawing/2016/11/main" r:id="rId6"/>
                </a:ext>
              </a:extLst>
            </a:blip>
            <a:stretch>
              <a:fillRect/>
            </a:stretch>
          </p:blipFill>
          <p:spPr>
            <a:xfrm rot="10800000" flipV="1">
              <a:off x="6747150" y="4448853"/>
              <a:ext cx="566727" cy="516263"/>
            </a:xfrm>
            <a:prstGeom prst="rect">
              <a:avLst/>
            </a:prstGeom>
          </p:spPr>
        </p:pic>
        <p:pic>
          <p:nvPicPr>
            <p:cNvPr id="24" name="Graphic 23">
              <a:extLst>
                <a:ext uri="{FF2B5EF4-FFF2-40B4-BE49-F238E27FC236}">
                  <a16:creationId xmlns:a16="http://schemas.microsoft.com/office/drawing/2014/main" id="{D89C639A-2420-4D3A-FBCD-202675876277}"/>
                </a:ext>
              </a:extLst>
            </p:cNvPr>
            <p:cNvPicPr>
              <a:picLocks noChangeAspect="1"/>
            </p:cNvPicPr>
            <p:nvPr/>
          </p:nvPicPr>
          <p:blipFill>
            <a:blip>
              <a:extLst>
                <a:ext uri="{96DAC541-7B7A-43D3-8B79-37D633B846F1}">
                  <asvg:svgBlip xmlns:asvg="http://schemas.microsoft.com/office/drawing/2016/SVG/main" r:embed="rId5"/>
                </a:ext>
                <a:ext uri="{837473B0-CC2E-450A-ABE3-18F120FF3D39}">
                  <a1611:picAttrSrcUrl xmlns:a1611="http://schemas.microsoft.com/office/drawing/2016/11/main" r:id="rId6"/>
                </a:ext>
              </a:extLst>
            </a:blip>
            <a:stretch>
              <a:fillRect/>
            </a:stretch>
          </p:blipFill>
          <p:spPr>
            <a:xfrm rot="10800000" flipV="1">
              <a:off x="6759850" y="5274353"/>
              <a:ext cx="566727" cy="516263"/>
            </a:xfrm>
            <a:prstGeom prst="rect">
              <a:avLst/>
            </a:prstGeom>
          </p:spPr>
        </p:pic>
        <p:pic>
          <p:nvPicPr>
            <p:cNvPr id="26" name="Graphic 25">
              <a:extLst>
                <a:ext uri="{FF2B5EF4-FFF2-40B4-BE49-F238E27FC236}">
                  <a16:creationId xmlns:a16="http://schemas.microsoft.com/office/drawing/2014/main" id="{08A4AFE6-71A4-4CAC-DBE1-CBFBD13A2ABD}"/>
                </a:ext>
              </a:extLst>
            </p:cNvPr>
            <p:cNvPicPr>
              <a:picLocks noChangeAspect="1"/>
            </p:cNvPicPr>
            <p:nvPr/>
          </p:nvPicPr>
          <p:blipFill>
            <a:blip>
              <a:extLst>
                <a:ext uri="{96DAC541-7B7A-43D3-8B79-37D633B846F1}">
                  <asvg:svgBlip xmlns:asvg="http://schemas.microsoft.com/office/drawing/2016/SVG/main" r:embed="rId5"/>
                </a:ext>
                <a:ext uri="{837473B0-CC2E-450A-ABE3-18F120FF3D39}">
                  <a1611:picAttrSrcUrl xmlns:a1611="http://schemas.microsoft.com/office/drawing/2016/11/main" r:id="rId6"/>
                </a:ext>
              </a:extLst>
            </a:blip>
            <a:stretch>
              <a:fillRect/>
            </a:stretch>
          </p:blipFill>
          <p:spPr>
            <a:xfrm rot="10800000" flipV="1">
              <a:off x="6772550" y="6163353"/>
              <a:ext cx="566727" cy="516263"/>
            </a:xfrm>
            <a:prstGeom prst="rect">
              <a:avLst/>
            </a:prstGeom>
          </p:spPr>
        </p:pic>
        <p:pic>
          <p:nvPicPr>
            <p:cNvPr id="31" name="Graphic 30">
              <a:extLst>
                <a:ext uri="{FF2B5EF4-FFF2-40B4-BE49-F238E27FC236}">
                  <a16:creationId xmlns:a16="http://schemas.microsoft.com/office/drawing/2014/main" id="{A5EE98C8-B3E8-7B96-2361-16E0E0D5D9E2}"/>
                </a:ext>
              </a:extLst>
            </p:cNvPr>
            <p:cNvPicPr>
              <a:picLocks noChangeAspect="1"/>
            </p:cNvPicPr>
            <p:nvPr/>
          </p:nvPicPr>
          <p:blipFill>
            <a:blip>
              <a:extLst>
                <a:ext uri="{96DAC541-7B7A-43D3-8B79-37D633B846F1}">
                  <asvg:svgBlip xmlns:asvg="http://schemas.microsoft.com/office/drawing/2016/SVG/main" r:embed="rId5"/>
                </a:ext>
                <a:ext uri="{837473B0-CC2E-450A-ABE3-18F120FF3D39}">
                  <a1611:picAttrSrcUrl xmlns:a1611="http://schemas.microsoft.com/office/drawing/2016/11/main" r:id="rId6"/>
                </a:ext>
              </a:extLst>
            </a:blip>
            <a:stretch>
              <a:fillRect/>
            </a:stretch>
          </p:blipFill>
          <p:spPr>
            <a:xfrm rot="10800000" flipV="1">
              <a:off x="6772550" y="6912653"/>
              <a:ext cx="566727" cy="516263"/>
            </a:xfrm>
            <a:prstGeom prst="rect">
              <a:avLst/>
            </a:prstGeom>
          </p:spPr>
        </p:pic>
        <p:pic>
          <p:nvPicPr>
            <p:cNvPr id="34" name="Graphic 33">
              <a:extLst>
                <a:ext uri="{FF2B5EF4-FFF2-40B4-BE49-F238E27FC236}">
                  <a16:creationId xmlns:a16="http://schemas.microsoft.com/office/drawing/2014/main" id="{731EA5D1-DB2B-CAE8-14C3-6C5A2326F64B}"/>
                </a:ext>
              </a:extLst>
            </p:cNvPr>
            <p:cNvPicPr>
              <a:picLocks noChangeAspect="1"/>
            </p:cNvPicPr>
            <p:nvPr/>
          </p:nvPicPr>
          <p:blipFill>
            <a:blip>
              <a:extLst>
                <a:ext uri="{96DAC541-7B7A-43D3-8B79-37D633B846F1}">
                  <asvg:svgBlip xmlns:asvg="http://schemas.microsoft.com/office/drawing/2016/SVG/main" r:embed="rId5"/>
                </a:ext>
                <a:ext uri="{837473B0-CC2E-450A-ABE3-18F120FF3D39}">
                  <a1611:picAttrSrcUrl xmlns:a1611="http://schemas.microsoft.com/office/drawing/2016/11/main" r:id="rId6"/>
                </a:ext>
              </a:extLst>
            </a:blip>
            <a:stretch>
              <a:fillRect/>
            </a:stretch>
          </p:blipFill>
          <p:spPr>
            <a:xfrm rot="10800000" flipV="1">
              <a:off x="6772550" y="7661953"/>
              <a:ext cx="566727" cy="516263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92336934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ubactivity xmlns="4f9c820c-e7e2-444d-97ee-45f2b3485c1d">NA</Subactivity>
    <BusinessValue xmlns="4f9c820c-e7e2-444d-97ee-45f2b3485c1d" xsi:nil="true"/>
    <PRADateDisposal xmlns="4f9c820c-e7e2-444d-97ee-45f2b3485c1d" xsi:nil="true"/>
    <KeyWords xmlns="15ffb055-6eb4-45a1-bc20-bf2ac0d420da" xsi:nil="true"/>
    <SecurityClassification xmlns="15ffb055-6eb4-45a1-bc20-bf2ac0d420da" xsi:nil="true"/>
    <PRADate3 xmlns="4f9c820c-e7e2-444d-97ee-45f2b3485c1d" xsi:nil="true"/>
    <PRAText5 xmlns="4f9c820c-e7e2-444d-97ee-45f2b3485c1d" xsi:nil="true"/>
    <Level2 xmlns="c91a514c-9034-4fa3-897a-8352025b26ed">NA</Level2>
    <Activity xmlns="4f9c820c-e7e2-444d-97ee-45f2b3485c1d">External Assessment</Activity>
    <AggregationStatus xmlns="4f9c820c-e7e2-444d-97ee-45f2b3485c1d">Normal</AggregationStatus>
    <OverrideLabel xmlns="d0b61010-d6f3-4072-b934-7bbb13e97771" xsi:nil="true"/>
    <MāoriActivity xmlns="0028079d-035c-4606-bf16-e928bd61d5d8">NA</MāoriActivity>
    <CategoryValue xmlns="4f9c820c-e7e2-444d-97ee-45f2b3485c1d">NA</CategoryValue>
    <PRADate2 xmlns="4f9c820c-e7e2-444d-97ee-45f2b3485c1d" xsi:nil="true"/>
    <Case xmlns="4f9c820c-e7e2-444d-97ee-45f2b3485c1d">NA</Case>
    <PRAText1 xmlns="4f9c820c-e7e2-444d-97ee-45f2b3485c1d" xsi:nil="true"/>
    <PRAText4 xmlns="4f9c820c-e7e2-444d-97ee-45f2b3485c1d" xsi:nil="true"/>
    <Level3 xmlns="c91a514c-9034-4fa3-897a-8352025b26ed" xsi:nil="true"/>
    <Team xmlns="c91a514c-9034-4fa3-897a-8352025b26ed">AM Audio Pilot</Team>
    <Project xmlns="4f9c820c-e7e2-444d-97ee-45f2b3485c1d">NA</Project>
    <FunctionGroup xmlns="17d8922c-a61f-43d3-b83e-4cfbb4051fb9">Active</FunctionGroup>
    <Function xmlns="4f9c820c-e7e2-444d-97ee-45f2b3485c1d">Learner Assessment</Function>
    <SetLabel xmlns="d0b61010-d6f3-4072-b934-7bbb13e97771">RETAIN</SetLabel>
    <VersionComments xmlns="9041ebba-a81c-4d56-bb33-df1ee4123f66" xsi:nil="true"/>
    <ManagerConfidential xmlns="9041ebba-a81c-4d56-bb33-df1ee4123f66">NA</ManagerConfidential>
    <RelatedPeople xmlns="4f9c820c-e7e2-444d-97ee-45f2b3485c1d">
      <UserInfo>
        <DisplayName/>
        <AccountId xsi:nil="true"/>
        <AccountType/>
      </UserInfo>
    </RelatedPeople>
    <AggregationNarrative xmlns="725c79e5-42ce-4aa0-ac78-b6418001f0d2" xsi:nil="true"/>
    <Channel xmlns="c91a514c-9034-4fa3-897a-8352025b26ed">2. Communication and Engagement</Channel>
    <PRAType xmlns="4f9c820c-e7e2-444d-97ee-45f2b3485c1d">Doc</PRAType>
    <PRADate1 xmlns="4f9c820c-e7e2-444d-97ee-45f2b3485c1d" xsi:nil="true"/>
    <DocumentType xmlns="4f9c820c-e7e2-444d-97ee-45f2b3485c1d" xsi:nil="true"/>
    <PRAText3 xmlns="4f9c820c-e7e2-444d-97ee-45f2b3485c1d" xsi:nil="true"/>
    <Year xmlns="c91a514c-9034-4fa3-897a-8352025b26ed">NA</Year>
    <Narrative xmlns="4f9c820c-e7e2-444d-97ee-45f2b3485c1d" xsi:nil="true"/>
    <CategoryName xmlns="4f9c820c-e7e2-444d-97ee-45f2b3485c1d">NA</CategoryName>
    <PRADateTrigger xmlns="4f9c820c-e7e2-444d-97ee-45f2b3485c1d" xsi:nil="true"/>
    <MāoriFunction xmlns="0028079d-035c-4606-bf16-e928bd61d5d8">NA</MāoriFunction>
    <PRAText2 xmlns="4f9c820c-e7e2-444d-97ee-45f2b3485c1d" xsi:nil="true"/>
    <_dlc_DocId xmlns="0028079d-035c-4606-bf16-e928bd61d5d8">NZQA-553626881-77</_dlc_DocId>
    <_dlc_DocIdUrl xmlns="0028079d-035c-4606-bf16-e928bd61d5d8">
      <Url>https://nzqa.sharepoint.com/sites/PROJ-AMAudPilt/_layouts/15/DocIdRedir.aspx?ID=NZQA-553626881-77</Url>
      <Description>NZQA-553626881-77</Description>
    </_dlc_DocIdUrl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eDocument" ma:contentTypeID="0x0101004852ED6B84516642B8D31836B18B6CD7" ma:contentTypeVersion="53" ma:contentTypeDescription="Create a new document." ma:contentTypeScope="" ma:versionID="c9c2503d98e964e4a364f50ebab48df4">
  <xsd:schema xmlns:xsd="http://www.w3.org/2001/XMLSchema" xmlns:xs="http://www.w3.org/2001/XMLSchema" xmlns:p="http://schemas.microsoft.com/office/2006/metadata/properties" xmlns:ns2="0028079d-035c-4606-bf16-e928bd61d5d8" xmlns:ns3="4f9c820c-e7e2-444d-97ee-45f2b3485c1d" xmlns:ns4="15ffb055-6eb4-45a1-bc20-bf2ac0d420da" xmlns:ns5="725c79e5-42ce-4aa0-ac78-b6418001f0d2" xmlns:ns6="c91a514c-9034-4fa3-897a-8352025b26ed" xmlns:ns7="d0b61010-d6f3-4072-b934-7bbb13e97771" xmlns:ns8="9041ebba-a81c-4d56-bb33-df1ee4123f66" xmlns:ns9="17d8922c-a61f-43d3-b83e-4cfbb4051fb9" xmlns:ns10="500d8029-8328-4e7e-bd59-2c68a31cf363" targetNamespace="http://schemas.microsoft.com/office/2006/metadata/properties" ma:root="true" ma:fieldsID="fad65449b5e6c0450bc67c49e335dfd2" ns2:_="" ns3:_="" ns4:_="" ns5:_="" ns6:_="" ns7:_="" ns8:_="" ns9:_="" ns10:_="">
    <xsd:import namespace="0028079d-035c-4606-bf16-e928bd61d5d8"/>
    <xsd:import namespace="4f9c820c-e7e2-444d-97ee-45f2b3485c1d"/>
    <xsd:import namespace="15ffb055-6eb4-45a1-bc20-bf2ac0d420da"/>
    <xsd:import namespace="725c79e5-42ce-4aa0-ac78-b6418001f0d2"/>
    <xsd:import namespace="c91a514c-9034-4fa3-897a-8352025b26ed"/>
    <xsd:import namespace="d0b61010-d6f3-4072-b934-7bbb13e97771"/>
    <xsd:import namespace="9041ebba-a81c-4d56-bb33-df1ee4123f66"/>
    <xsd:import namespace="17d8922c-a61f-43d3-b83e-4cfbb4051fb9"/>
    <xsd:import namespace="500d8029-8328-4e7e-bd59-2c68a31cf363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3:DocumentType" minOccurs="0"/>
                <xsd:element ref="ns4:KeyWords" minOccurs="0"/>
                <xsd:element ref="ns3:Narrative" minOccurs="0"/>
                <xsd:element ref="ns4:SecurityClassification" minOccurs="0"/>
                <xsd:element ref="ns3:Subactivity" minOccurs="0"/>
                <xsd:element ref="ns3:Case" minOccurs="0"/>
                <xsd:element ref="ns3:RelatedPeople" minOccurs="0"/>
                <xsd:element ref="ns3:CategoryName" minOccurs="0"/>
                <xsd:element ref="ns3:CategoryValue" minOccurs="0"/>
                <xsd:element ref="ns3:BusinessValue" minOccurs="0"/>
                <xsd:element ref="ns3:Function" minOccurs="0"/>
                <xsd:element ref="ns3:PRAType" minOccurs="0"/>
                <xsd:element ref="ns3:PRADate1" minOccurs="0"/>
                <xsd:element ref="ns3:PRADate2" minOccurs="0"/>
                <xsd:element ref="ns3:PRADate3" minOccurs="0"/>
                <xsd:element ref="ns3:PRADateDisposal" minOccurs="0"/>
                <xsd:element ref="ns3:PRADateTrigger" minOccurs="0"/>
                <xsd:element ref="ns3:PRAText1" minOccurs="0"/>
                <xsd:element ref="ns3:PRAText2" minOccurs="0"/>
                <xsd:element ref="ns3:PRAText3" minOccurs="0"/>
                <xsd:element ref="ns3:PRAText4" minOccurs="0"/>
                <xsd:element ref="ns3:PRAText5" minOccurs="0"/>
                <xsd:element ref="ns3:AggregationStatus" minOccurs="0"/>
                <xsd:element ref="ns3:Project" minOccurs="0"/>
                <xsd:element ref="ns3:Activity" minOccurs="0"/>
                <xsd:element ref="ns5:AggregationNarrative" minOccurs="0"/>
                <xsd:element ref="ns6:Channel" minOccurs="0"/>
                <xsd:element ref="ns6:Team" minOccurs="0"/>
                <xsd:element ref="ns6:Level2" minOccurs="0"/>
                <xsd:element ref="ns6:Level3" minOccurs="0"/>
                <xsd:element ref="ns6:Year" minOccurs="0"/>
                <xsd:element ref="ns7:SetLabel" minOccurs="0"/>
                <xsd:element ref="ns7:OverrideLabel" minOccurs="0"/>
                <xsd:element ref="ns2:MāoriActivity" minOccurs="0"/>
                <xsd:element ref="ns2:MāoriFunction" minOccurs="0"/>
                <xsd:element ref="ns8:VersionComments" minOccurs="0"/>
                <xsd:element ref="ns9:FunctionGroup" minOccurs="0"/>
                <xsd:element ref="ns8:ManagerConfidential" minOccurs="0"/>
                <xsd:element ref="ns10:MediaServiceMetadata" minOccurs="0"/>
                <xsd:element ref="ns10:MediaServiceFastMetadata" minOccurs="0"/>
                <xsd:element ref="ns10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028079d-035c-4606-bf16-e928bd61d5d8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dexed="true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MāoriActivity" ma:index="44" nillable="true" ma:displayName="Māori Activity" ma:default="NA" ma:hidden="true" ma:internalName="M_x0101_oriActivity" ma:readOnly="false">
      <xsd:simpleType>
        <xsd:restriction base="dms:Text">
          <xsd:maxLength value="255"/>
        </xsd:restriction>
      </xsd:simpleType>
    </xsd:element>
    <xsd:element name="MāoriFunction" ma:index="45" nillable="true" ma:displayName="Māori Function" ma:default="NA" ma:hidden="true" ma:internalName="M_x0101_oriFunction" ma:readOnly="false">
      <xsd:simpleType>
        <xsd:restriction base="dms:Text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f9c820c-e7e2-444d-97ee-45f2b3485c1d" elementFormDefault="qualified">
    <xsd:import namespace="http://schemas.microsoft.com/office/2006/documentManagement/types"/>
    <xsd:import namespace="http://schemas.microsoft.com/office/infopath/2007/PartnerControls"/>
    <xsd:element name="DocumentType" ma:index="11" nillable="true" ma:displayName="Document Type" ma:format="Dropdown" ma:hidden="true" ma:internalName="DocumentType" ma:readOnly="false">
      <xsd:simpleType>
        <xsd:restriction base="dms:Choice">
          <xsd:enumeration value="APPLICATION, certificate, consent related"/>
          <xsd:enumeration value="CONTRACT, Variation, Agreement"/>
          <xsd:enumeration value="CORRESPONDENCE"/>
          <xsd:enumeration value="DRAWING, Plan, Map"/>
          <xsd:enumeration value="EMPLOYMENT related"/>
          <xsd:enumeration value="FINANCIAL related"/>
          <xsd:enumeration value="KNOWLEDGE article"/>
          <xsd:enumeration value="MEETING related"/>
          <xsd:enumeration value="MEMO, Filenote, Email"/>
          <xsd:enumeration value="MODEL, Calculation, Working"/>
          <xsd:enumeration value="PHOTO, Image or Multi-media"/>
          <xsd:enumeration value="PRESENTATION"/>
          <xsd:enumeration value="PUBLICATION material"/>
          <xsd:enumeration value="PURCHASING related"/>
          <xsd:enumeration value="REPORT, or planning related"/>
          <xsd:enumeration value="RULES, Policy, Bylaw, procedure"/>
          <xsd:enumeration value="SERVICE REQUEST related"/>
          <xsd:enumeration value="SPECIFICATION or standard"/>
          <xsd:enumeration value="SUPPLIER PRODUCT Info"/>
          <xsd:enumeration value="TEMPLATE, Checklist or Form"/>
        </xsd:restriction>
      </xsd:simpleType>
    </xsd:element>
    <xsd:element name="Narrative" ma:index="13" nillable="true" ma:displayName="Narrative" ma:hidden="true" ma:internalName="Narrative" ma:readOnly="false">
      <xsd:simpleType>
        <xsd:restriction base="dms:Note"/>
      </xsd:simpleType>
    </xsd:element>
    <xsd:element name="Subactivity" ma:index="15" nillable="true" ma:displayName="Subactivity" ma:default="NA" ma:hidden="true" ma:internalName="Subactivity" ma:readOnly="false">
      <xsd:simpleType>
        <xsd:restriction base="dms:Text">
          <xsd:maxLength value="255"/>
        </xsd:restriction>
      </xsd:simpleType>
    </xsd:element>
    <xsd:element name="Case" ma:index="16" nillable="true" ma:displayName="Case" ma:default="NA" ma:hidden="true" ma:internalName="Case" ma:readOnly="false">
      <xsd:simpleType>
        <xsd:restriction base="dms:Text">
          <xsd:maxLength value="255"/>
        </xsd:restriction>
      </xsd:simpleType>
    </xsd:element>
    <xsd:element name="RelatedPeople" ma:index="17" nillable="true" ma:displayName="Related People" ma:hidden="true" ma:list="UserInfo" ma:SharePointGroup="0" ma:internalName="RelatedPeople" ma:readOnly="false" ma:showField="ImnNam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CategoryName" ma:index="18" nillable="true" ma:displayName="Category 1" ma:default="NA" ma:hidden="true" ma:internalName="CategoryName" ma:readOnly="false">
      <xsd:simpleType>
        <xsd:restriction base="dms:Text">
          <xsd:maxLength value="255"/>
        </xsd:restriction>
      </xsd:simpleType>
    </xsd:element>
    <xsd:element name="CategoryValue" ma:index="19" nillable="true" ma:displayName="Category 2" ma:default="NA" ma:hidden="true" ma:internalName="CategoryValue" ma:readOnly="false">
      <xsd:simpleType>
        <xsd:restriction base="dms:Text">
          <xsd:maxLength value="255"/>
        </xsd:restriction>
      </xsd:simpleType>
    </xsd:element>
    <xsd:element name="BusinessValue" ma:index="20" nillable="true" ma:displayName="Business Value" ma:hidden="true" ma:internalName="BusinessValue" ma:readOnly="false">
      <xsd:simpleType>
        <xsd:restriction base="dms:Text">
          <xsd:maxLength value="255"/>
        </xsd:restriction>
      </xsd:simpleType>
    </xsd:element>
    <xsd:element name="Function" ma:index="21" nillable="true" ma:displayName="Function" ma:default="Learner Assessment" ma:hidden="true" ma:internalName="Function" ma:readOnly="false">
      <xsd:simpleType>
        <xsd:restriction base="dms:Text">
          <xsd:maxLength value="255"/>
        </xsd:restriction>
      </xsd:simpleType>
    </xsd:element>
    <xsd:element name="PRAType" ma:index="22" nillable="true" ma:displayName="PRA Type" ma:default="Doc" ma:hidden="true" ma:indexed="true" ma:internalName="PRAType" ma:readOnly="false">
      <xsd:simpleType>
        <xsd:restriction base="dms:Text">
          <xsd:maxLength value="255"/>
        </xsd:restriction>
      </xsd:simpleType>
    </xsd:element>
    <xsd:element name="PRADate1" ma:index="23" nillable="true" ma:displayName="PRA Date 1" ma:format="DateOnly" ma:hidden="true" ma:internalName="PRADate1" ma:readOnly="false">
      <xsd:simpleType>
        <xsd:restriction base="dms:DateTime"/>
      </xsd:simpleType>
    </xsd:element>
    <xsd:element name="PRADate2" ma:index="24" nillable="true" ma:displayName="PRA Date 2" ma:format="DateOnly" ma:hidden="true" ma:internalName="PRADate2" ma:readOnly="false">
      <xsd:simpleType>
        <xsd:restriction base="dms:DateTime"/>
      </xsd:simpleType>
    </xsd:element>
    <xsd:element name="PRADate3" ma:index="25" nillable="true" ma:displayName="PRA Date 3" ma:format="DateOnly" ma:hidden="true" ma:internalName="PRADate3" ma:readOnly="false">
      <xsd:simpleType>
        <xsd:restriction base="dms:DateTime"/>
      </xsd:simpleType>
    </xsd:element>
    <xsd:element name="PRADateDisposal" ma:index="26" nillable="true" ma:displayName="PRA Date Disposal" ma:format="DateOnly" ma:hidden="true" ma:internalName="PRADateDisposal" ma:readOnly="false">
      <xsd:simpleType>
        <xsd:restriction base="dms:DateTime"/>
      </xsd:simpleType>
    </xsd:element>
    <xsd:element name="PRADateTrigger" ma:index="27" nillable="true" ma:displayName="PRA Date Trigger" ma:format="DateOnly" ma:hidden="true" ma:internalName="PRADateTrigger" ma:readOnly="false">
      <xsd:simpleType>
        <xsd:restriction base="dms:DateTime"/>
      </xsd:simpleType>
    </xsd:element>
    <xsd:element name="PRAText1" ma:index="28" nillable="true" ma:displayName="PRA Text 1" ma:hidden="true" ma:internalName="PRAText1" ma:readOnly="false">
      <xsd:simpleType>
        <xsd:restriction base="dms:Text">
          <xsd:maxLength value="255"/>
        </xsd:restriction>
      </xsd:simpleType>
    </xsd:element>
    <xsd:element name="PRAText2" ma:index="29" nillable="true" ma:displayName="PRA Text 2" ma:hidden="true" ma:internalName="PRAText2" ma:readOnly="false">
      <xsd:simpleType>
        <xsd:restriction base="dms:Text">
          <xsd:maxLength value="255"/>
        </xsd:restriction>
      </xsd:simpleType>
    </xsd:element>
    <xsd:element name="PRAText3" ma:index="30" nillable="true" ma:displayName="PRA Text 3" ma:hidden="true" ma:internalName="PRAText3" ma:readOnly="false">
      <xsd:simpleType>
        <xsd:restriction base="dms:Text">
          <xsd:maxLength value="255"/>
        </xsd:restriction>
      </xsd:simpleType>
    </xsd:element>
    <xsd:element name="PRAText4" ma:index="31" nillable="true" ma:displayName="PRA Text 4" ma:hidden="true" ma:internalName="PRAText4" ma:readOnly="false">
      <xsd:simpleType>
        <xsd:restriction base="dms:Text">
          <xsd:maxLength value="255"/>
        </xsd:restriction>
      </xsd:simpleType>
    </xsd:element>
    <xsd:element name="PRAText5" ma:index="32" nillable="true" ma:displayName="PRA Text 5" ma:hidden="true" ma:internalName="PRAText5" ma:readOnly="false">
      <xsd:simpleType>
        <xsd:restriction base="dms:Text">
          <xsd:maxLength value="255"/>
        </xsd:restriction>
      </xsd:simpleType>
    </xsd:element>
    <xsd:element name="AggregationStatus" ma:index="33" nillable="true" ma:displayName="Aggregation Status" ma:default="Normal" ma:format="Dropdown" ma:hidden="true" ma:internalName="AggregationStatus" ma:readOnly="false">
      <xsd:simpleType>
        <xsd:union memberTypes="dms:Text">
          <xsd:simpleType>
            <xsd:restriction base="dms:Choice">
              <xsd:enumeration value="Delete Soon"/>
              <xsd:enumeration value="Transfer Soon"/>
              <xsd:enumeration value="Appraise Soon"/>
              <xsd:enumeration value="Delete"/>
              <xsd:enumeration value="Transfer"/>
              <xsd:enumeration value="Appraise"/>
              <xsd:enumeration value="Hold"/>
              <xsd:enumeration value="Normal"/>
              <xsd:enumeration value="Archive"/>
            </xsd:restriction>
          </xsd:simpleType>
        </xsd:union>
      </xsd:simpleType>
    </xsd:element>
    <xsd:element name="Project" ma:index="34" nillable="true" ma:displayName="Project" ma:default="NA" ma:hidden="true" ma:internalName="Project" ma:readOnly="false">
      <xsd:simpleType>
        <xsd:restriction base="dms:Text">
          <xsd:maxLength value="255"/>
        </xsd:restriction>
      </xsd:simpleType>
    </xsd:element>
    <xsd:element name="Activity" ma:index="35" nillable="true" ma:displayName="Activity" ma:default="External Assessment" ma:hidden="true" ma:internalName="Activity" ma:readOnly="false">
      <xsd:simpleType>
        <xsd:restriction base="dms:Text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5ffb055-6eb4-45a1-bc20-bf2ac0d420da" elementFormDefault="qualified">
    <xsd:import namespace="http://schemas.microsoft.com/office/2006/documentManagement/types"/>
    <xsd:import namespace="http://schemas.microsoft.com/office/infopath/2007/PartnerControls"/>
    <xsd:element name="KeyWords" ma:index="12" nillable="true" ma:displayName="Key Words" ma:hidden="true" ma:internalName="KeyWords" ma:readOnly="false">
      <xsd:simpleType>
        <xsd:restriction base="dms:Note"/>
      </xsd:simpleType>
    </xsd:element>
    <xsd:element name="SecurityClassification" ma:index="14" nillable="true" ma:displayName="Security Classification" ma:format="Dropdown" ma:hidden="true" ma:internalName="SecurityClassification" ma:readOnly="false">
      <xsd:simpleType>
        <xsd:restriction base="dms:Choice">
          <xsd:enumeration value="Confidential"/>
          <xsd:enumeration value="Restricted"/>
          <xsd:enumeration value="Unrestricted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25c79e5-42ce-4aa0-ac78-b6418001f0d2" elementFormDefault="qualified">
    <xsd:import namespace="http://schemas.microsoft.com/office/2006/documentManagement/types"/>
    <xsd:import namespace="http://schemas.microsoft.com/office/infopath/2007/PartnerControls"/>
    <xsd:element name="AggregationNarrative" ma:index="36" nillable="true" ma:displayName="Aggregation Narrative" ma:hidden="true" ma:internalName="AggregationNarrative" ma:readOnly="false">
      <xsd:simpleType>
        <xsd:restriction base="dms:Text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91a514c-9034-4fa3-897a-8352025b26ed" elementFormDefault="qualified">
    <xsd:import namespace="http://schemas.microsoft.com/office/2006/documentManagement/types"/>
    <xsd:import namespace="http://schemas.microsoft.com/office/infopath/2007/PartnerControls"/>
    <xsd:element name="Channel" ma:index="37" nillable="true" ma:displayName="Channel" ma:default="NA" ma:hidden="true" ma:internalName="Channel" ma:readOnly="false">
      <xsd:simpleType>
        <xsd:restriction base="dms:Text">
          <xsd:maxLength value="255"/>
        </xsd:restriction>
      </xsd:simpleType>
    </xsd:element>
    <xsd:element name="Team" ma:index="38" nillable="true" ma:displayName="Team" ma:default="AM Audio Pilot" ma:hidden="true" ma:internalName="Team" ma:readOnly="false">
      <xsd:simpleType>
        <xsd:restriction base="dms:Text">
          <xsd:maxLength value="255"/>
        </xsd:restriction>
      </xsd:simpleType>
    </xsd:element>
    <xsd:element name="Level2" ma:index="39" nillable="true" ma:displayName="Level2" ma:default="NA" ma:hidden="true" ma:internalName="Level2" ma:readOnly="false">
      <xsd:simpleType>
        <xsd:restriction base="dms:Text">
          <xsd:maxLength value="255"/>
        </xsd:restriction>
      </xsd:simpleType>
    </xsd:element>
    <xsd:element name="Level3" ma:index="40" nillable="true" ma:displayName="Level3" ma:hidden="true" ma:internalName="Level3" ma:readOnly="false">
      <xsd:simpleType>
        <xsd:restriction base="dms:Text">
          <xsd:maxLength value="255"/>
        </xsd:restriction>
      </xsd:simpleType>
    </xsd:element>
    <xsd:element name="Year" ma:index="41" nillable="true" ma:displayName="Year" ma:default="NA" ma:hidden="true" ma:internalName="Year" ma:readOnly="false">
      <xsd:simpleType>
        <xsd:restriction base="dms:Text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0b61010-d6f3-4072-b934-7bbb13e97771" elementFormDefault="qualified">
    <xsd:import namespace="http://schemas.microsoft.com/office/2006/documentManagement/types"/>
    <xsd:import namespace="http://schemas.microsoft.com/office/infopath/2007/PartnerControls"/>
    <xsd:element name="SetLabel" ma:index="42" nillable="true" ma:displayName="Set Label" ma:default="D07M" ma:hidden="true" ma:indexed="true" ma:internalName="SetLabel">
      <xsd:simpleType>
        <xsd:restriction base="dms:Text">
          <xsd:maxLength value="255"/>
        </xsd:restriction>
      </xsd:simpleType>
    </xsd:element>
    <xsd:element name="OverrideLabel" ma:index="43" nillable="true" ma:displayName="Override Label" ma:hidden="true" ma:indexed="true" ma:internalName="OverrideLabel" ma:readOnly="false">
      <xsd:simpleType>
        <xsd:restriction base="dms:Text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041ebba-a81c-4d56-bb33-df1ee4123f66" elementFormDefault="qualified">
    <xsd:import namespace="http://schemas.microsoft.com/office/2006/documentManagement/types"/>
    <xsd:import namespace="http://schemas.microsoft.com/office/infopath/2007/PartnerControls"/>
    <xsd:element name="VersionComments" ma:index="46" nillable="true" ma:displayName="Version Comments" ma:internalName="VersionComments" ma:readOnly="false">
      <xsd:simpleType>
        <xsd:restriction base="dms:Note">
          <xsd:maxLength value="255"/>
        </xsd:restriction>
      </xsd:simpleType>
    </xsd:element>
    <xsd:element name="ManagerConfidential" ma:index="48" nillable="true" ma:displayName="Manager Confidential" ma:default="NA" ma:hidden="true" ma:internalName="ManagerConfidential" ma:readOnly="false">
      <xsd:simpleType>
        <xsd:restriction base="dms:Text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7d8922c-a61f-43d3-b83e-4cfbb4051fb9" elementFormDefault="qualified">
    <xsd:import namespace="http://schemas.microsoft.com/office/2006/documentManagement/types"/>
    <xsd:import namespace="http://schemas.microsoft.com/office/infopath/2007/PartnerControls"/>
    <xsd:element name="FunctionGroup" ma:index="47" nillable="true" ma:displayName="Function Group" ma:default="Active" ma:format="Dropdown" ma:hidden="true" ma:internalName="FunctionGroup" ma:readOnly="false">
      <xsd:simpleType>
        <xsd:restriction base="dms:Choice">
          <xsd:enumeration value="Active"/>
          <xsd:enumeration value="Legacy Information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00d8029-8328-4e7e-bd59-2c68a31cf36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4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5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51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3463166B-0B5C-4F99-B82F-2C54DDBB78CF}">
  <ds:schemaRefs>
    <ds:schemaRef ds:uri="http://schemas.microsoft.com/office/2006/metadata/properties"/>
    <ds:schemaRef ds:uri="http://schemas.microsoft.com/office/2006/documentManagement/types"/>
    <ds:schemaRef ds:uri="c91a514c-9034-4fa3-897a-8352025b26ed"/>
    <ds:schemaRef ds:uri="4f9c820c-e7e2-444d-97ee-45f2b3485c1d"/>
    <ds:schemaRef ds:uri="15ffb055-6eb4-45a1-bc20-bf2ac0d420da"/>
    <ds:schemaRef ds:uri="http://purl.org/dc/elements/1.1/"/>
    <ds:schemaRef ds:uri="0028079d-035c-4606-bf16-e928bd61d5d8"/>
    <ds:schemaRef ds:uri="500d8029-8328-4e7e-bd59-2c68a31cf363"/>
    <ds:schemaRef ds:uri="d0b61010-d6f3-4072-b934-7bbb13e97771"/>
    <ds:schemaRef ds:uri="http://purl.org/dc/dcmitype/"/>
    <ds:schemaRef ds:uri="http://purl.org/dc/terms/"/>
    <ds:schemaRef ds:uri="17d8922c-a61f-43d3-b83e-4cfbb4051fb9"/>
    <ds:schemaRef ds:uri="http://schemas.microsoft.com/office/infopath/2007/PartnerControls"/>
    <ds:schemaRef ds:uri="http://schemas.openxmlformats.org/package/2006/metadata/core-properties"/>
    <ds:schemaRef ds:uri="725c79e5-42ce-4aa0-ac78-b6418001f0d2"/>
    <ds:schemaRef ds:uri="9041ebba-a81c-4d56-bb33-df1ee4123f66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4B782F3F-BE46-4D1D-AB87-78F2FFE350E2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BF88E012-9A8F-4F92-B944-61EA6EE5EF21}">
  <ds:schemaRefs>
    <ds:schemaRef ds:uri="http://schemas.microsoft.com/sharepoint/events"/>
  </ds:schemaRefs>
</ds:datastoreItem>
</file>

<file path=customXml/itemProps4.xml><?xml version="1.0" encoding="utf-8"?>
<ds:datastoreItem xmlns:ds="http://schemas.openxmlformats.org/officeDocument/2006/customXml" ds:itemID="{42A29146-7F74-49A3-9EE8-788D84231BC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028079d-035c-4606-bf16-e928bd61d5d8"/>
    <ds:schemaRef ds:uri="4f9c820c-e7e2-444d-97ee-45f2b3485c1d"/>
    <ds:schemaRef ds:uri="15ffb055-6eb4-45a1-bc20-bf2ac0d420da"/>
    <ds:schemaRef ds:uri="725c79e5-42ce-4aa0-ac78-b6418001f0d2"/>
    <ds:schemaRef ds:uri="c91a514c-9034-4fa3-897a-8352025b26ed"/>
    <ds:schemaRef ds:uri="d0b61010-d6f3-4072-b934-7bbb13e97771"/>
    <ds:schemaRef ds:uri="9041ebba-a81c-4d56-bb33-df1ee4123f66"/>
    <ds:schemaRef ds:uri="17d8922c-a61f-43d3-b83e-4cfbb4051fb9"/>
    <ds:schemaRef ds:uri="500d8029-8328-4e7e-bd59-2c68a31cf36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241</TotalTime>
  <Words>246</Words>
  <Application>Microsoft Office PowerPoint</Application>
  <PresentationFormat>A3 Paper (297x420 mm)</PresentationFormat>
  <Paragraphs>36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Century Gothic</vt:lpstr>
      <vt:lpstr>Wingdings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Jaydon-Lee Walker</dc:creator>
  <cp:lastModifiedBy>Jaydon-Lee Walker</cp:lastModifiedBy>
  <cp:revision>81</cp:revision>
  <cp:lastPrinted>2023-01-17T19:52:33Z</cp:lastPrinted>
  <dcterms:created xsi:type="dcterms:W3CDTF">2022-12-12T02:48:39Z</dcterms:created>
  <dcterms:modified xsi:type="dcterms:W3CDTF">2026-07-14T00:45:06Z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0x0101004852ED6B84516642B8D31836B18B6CD7</vt:lpwstr>
  </property>
  <property fmtid="{D5CDD505-2E9C-101B-9397-08002B2CF9AE}" pid="3" name="MediaServiceImageTags">
    <vt:lpwstr/>
  </property>
  <property fmtid="{D5CDD505-2E9C-101B-9397-08002B2CF9AE}" pid="4" name="SharedWithUsers">
    <vt:lpwstr>11;#Keri-Anne Stephens;#54;#Roimata Baker;#36;#Ani Crawford</vt:lpwstr>
  </property>
  <property fmtid="{D5CDD505-2E9C-101B-9397-08002B2CF9AE}" pid="5" name="SetLabel">
    <vt:lpwstr>RETAIN</vt:lpwstr>
  </property>
  <property fmtid="{D5CDD505-2E9C-101B-9397-08002B2CF9AE}" pid="6" name="_dlc_DocIdItemGuid">
    <vt:lpwstr>82c9215c-2486-44d5-af2a-97d2b95ab036</vt:lpwstr>
  </property>
</Properties>
</file>