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tbl>
      <w:tblPr>
        <w:tblStyle w:val="TableGrid"/>
        <w:tblpPr w:leftFromText="180" w:rightFromText="180" w:vertAnchor="page" w:horzAnchor="margin" w:tblpY="3757"/>
        <w:tblW w:w="9072" w:type="dxa"/>
        <w:tblCellMar>
          <w:top w:w="113" w:type="dxa"/>
          <w:bottom w:w="113" w:type="dxa"/>
        </w:tblCellMar>
        <w:tblLook w:val="04A0" w:firstRow="1" w:lastRow="0" w:firstColumn="1" w:lastColumn="0" w:noHBand="0" w:noVBand="1"/>
      </w:tblPr>
      <w:tblGrid>
        <w:gridCol w:w="1985"/>
        <w:gridCol w:w="1417"/>
        <w:gridCol w:w="1417"/>
        <w:gridCol w:w="1418"/>
        <w:gridCol w:w="1417"/>
        <w:gridCol w:w="1418"/>
      </w:tblGrid>
      <w:tr w:rsidR="004F13D5" w14:paraId="6184D5D0" w14:textId="77777777" w:rsidTr="004F13D5">
        <w:trPr>
          <w:trHeight w:val="425"/>
        </w:trPr>
        <w:tc>
          <w:tcPr>
            <w:tcW w:w="1985" w:type="dxa"/>
            <w:tcBorders>
              <w:right w:val="single" w:sz="4" w:space="0" w:color="auto"/>
            </w:tcBorders>
            <w:shd w:val="clear" w:color="auto" w:fill="F2F2F2" w:themeFill="background1" w:themeFillShade="F2"/>
            <w:vAlign w:val="center"/>
          </w:tcPr>
          <w:p w14:paraId="488AD5D0" w14:textId="77777777" w:rsidR="004F13D5" w:rsidRPr="00A729C9" w:rsidRDefault="004F13D5" w:rsidP="004F13D5">
            <w:pPr>
              <w:pStyle w:val="TableBold"/>
              <w:rPr>
                <w:rStyle w:val="Strong"/>
                <w:rFonts w:ascii="Inter" w:hAnsi="Inter"/>
              </w:rPr>
            </w:pPr>
            <w:r w:rsidRPr="00A729C9">
              <w:rPr>
                <w:rStyle w:val="Strong"/>
                <w:rFonts w:ascii="Inter" w:hAnsi="Inter"/>
              </w:rPr>
              <w:t>Unit standard</w:t>
            </w:r>
          </w:p>
        </w:tc>
        <w:tc>
          <w:tcPr>
            <w:tcW w:w="7087" w:type="dxa"/>
            <w:gridSpan w:val="5"/>
            <w:tcBorders>
              <w:left w:val="single" w:sz="4" w:space="0" w:color="auto"/>
            </w:tcBorders>
            <w:shd w:val="clear" w:color="auto" w:fill="auto"/>
            <w:vAlign w:val="center"/>
          </w:tcPr>
          <w:p w14:paraId="11396282" w14:textId="7AFBCD6E" w:rsidR="004F13D5" w:rsidRPr="005C09EF" w:rsidRDefault="004F13D5" w:rsidP="004F13D5">
            <w:pPr>
              <w:rPr>
                <w:rFonts w:ascii="Inter" w:hAnsi="Inter"/>
              </w:rPr>
            </w:pPr>
            <w:r w:rsidRPr="005C09EF">
              <w:rPr>
                <w:rFonts w:ascii="Inter" w:hAnsi="Inter"/>
                <w:sz w:val="22"/>
                <w:szCs w:val="18"/>
              </w:rPr>
              <w:t>29309</w:t>
            </w:r>
          </w:p>
        </w:tc>
      </w:tr>
      <w:tr w:rsidR="004F13D5" w14:paraId="18189A9A" w14:textId="77777777" w:rsidTr="004F13D5">
        <w:trPr>
          <w:trHeight w:val="425"/>
        </w:trPr>
        <w:tc>
          <w:tcPr>
            <w:tcW w:w="1985" w:type="dxa"/>
            <w:shd w:val="clear" w:color="auto" w:fill="F2F2F2" w:themeFill="background1" w:themeFillShade="F2"/>
            <w:vAlign w:val="center"/>
          </w:tcPr>
          <w:p w14:paraId="400B7C6E" w14:textId="77777777" w:rsidR="004F13D5" w:rsidRPr="00A729C9" w:rsidRDefault="004F13D5" w:rsidP="004F13D5">
            <w:pPr>
              <w:pStyle w:val="TableBold"/>
              <w:rPr>
                <w:rStyle w:val="Strong"/>
                <w:rFonts w:ascii="Inter" w:hAnsi="Inter"/>
              </w:rPr>
            </w:pPr>
            <w:r w:rsidRPr="00A729C9">
              <w:rPr>
                <w:rStyle w:val="Strong"/>
                <w:rFonts w:ascii="Inter" w:hAnsi="Inter"/>
              </w:rPr>
              <w:t>Title</w:t>
            </w:r>
          </w:p>
        </w:tc>
        <w:tc>
          <w:tcPr>
            <w:tcW w:w="7087" w:type="dxa"/>
            <w:gridSpan w:val="5"/>
            <w:vAlign w:val="center"/>
          </w:tcPr>
          <w:p w14:paraId="13B16912" w14:textId="6E81F708" w:rsidR="004F13D5" w:rsidRPr="00235FFE" w:rsidRDefault="004F13D5" w:rsidP="004F13D5">
            <w:r w:rsidRPr="005C09EF">
              <w:rPr>
                <w:rFonts w:ascii="Inter" w:hAnsi="Inter"/>
                <w:sz w:val="22"/>
                <w:szCs w:val="18"/>
              </w:rPr>
              <w:t>Plan a personal work pathway</w:t>
            </w:r>
          </w:p>
        </w:tc>
      </w:tr>
      <w:tr w:rsidR="004F13D5" w14:paraId="5AA752C5" w14:textId="77777777" w:rsidTr="004F13D5">
        <w:trPr>
          <w:trHeight w:val="425"/>
        </w:trPr>
        <w:tc>
          <w:tcPr>
            <w:tcW w:w="1985" w:type="dxa"/>
            <w:shd w:val="clear" w:color="auto" w:fill="F2F2F2" w:themeFill="background1" w:themeFillShade="F2"/>
            <w:vAlign w:val="center"/>
          </w:tcPr>
          <w:p w14:paraId="02EFCF3B" w14:textId="77777777" w:rsidR="004F13D5" w:rsidRPr="00A729C9" w:rsidRDefault="004F13D5" w:rsidP="004F13D5">
            <w:pPr>
              <w:pStyle w:val="TableBold"/>
              <w:rPr>
                <w:rStyle w:val="Strong"/>
                <w:rFonts w:ascii="Inter" w:hAnsi="Inter"/>
              </w:rPr>
            </w:pPr>
            <w:r w:rsidRPr="00A729C9">
              <w:rPr>
                <w:rStyle w:val="Strong"/>
                <w:rFonts w:ascii="Inter" w:hAnsi="Inter"/>
              </w:rPr>
              <w:t>Level</w:t>
            </w:r>
          </w:p>
        </w:tc>
        <w:tc>
          <w:tcPr>
            <w:tcW w:w="1417" w:type="dxa"/>
            <w:vAlign w:val="center"/>
          </w:tcPr>
          <w:p w14:paraId="44EDB046" w14:textId="024BD991" w:rsidR="004F13D5" w:rsidRPr="00235FFE" w:rsidRDefault="004F13D5" w:rsidP="004F13D5">
            <w:r w:rsidRPr="005C09EF">
              <w:rPr>
                <w:rFonts w:ascii="Inter" w:hAnsi="Inter"/>
                <w:sz w:val="22"/>
                <w:szCs w:val="18"/>
              </w:rPr>
              <w:t>1</w:t>
            </w:r>
          </w:p>
        </w:tc>
        <w:tc>
          <w:tcPr>
            <w:tcW w:w="1417" w:type="dxa"/>
            <w:shd w:val="clear" w:color="auto" w:fill="F2F2F2" w:themeFill="background1" w:themeFillShade="F2"/>
            <w:vAlign w:val="center"/>
          </w:tcPr>
          <w:p w14:paraId="6D903CDB" w14:textId="77777777" w:rsidR="004F13D5" w:rsidRPr="00A729C9" w:rsidRDefault="004F13D5" w:rsidP="004F13D5">
            <w:pPr>
              <w:pStyle w:val="TableBold"/>
              <w:rPr>
                <w:rStyle w:val="Strong"/>
                <w:rFonts w:ascii="Inter" w:hAnsi="Inter"/>
              </w:rPr>
            </w:pPr>
            <w:r w:rsidRPr="00A729C9">
              <w:rPr>
                <w:rStyle w:val="Strong"/>
                <w:rFonts w:ascii="Inter" w:hAnsi="Inter"/>
              </w:rPr>
              <w:t>Credits</w:t>
            </w:r>
          </w:p>
        </w:tc>
        <w:tc>
          <w:tcPr>
            <w:tcW w:w="1418" w:type="dxa"/>
            <w:vAlign w:val="center"/>
          </w:tcPr>
          <w:p w14:paraId="517B7CB8" w14:textId="06F5CAC1" w:rsidR="004F13D5" w:rsidRPr="00235FFE" w:rsidRDefault="004F13D5" w:rsidP="004F13D5">
            <w:r w:rsidRPr="005C09EF">
              <w:rPr>
                <w:rFonts w:ascii="Inter" w:hAnsi="Inter"/>
                <w:sz w:val="22"/>
                <w:szCs w:val="18"/>
              </w:rPr>
              <w:t>4</w:t>
            </w:r>
          </w:p>
        </w:tc>
        <w:tc>
          <w:tcPr>
            <w:tcW w:w="1417" w:type="dxa"/>
            <w:shd w:val="clear" w:color="auto" w:fill="F2F2F2" w:themeFill="background1" w:themeFillShade="F2"/>
            <w:vAlign w:val="center"/>
          </w:tcPr>
          <w:p w14:paraId="096C6CB3" w14:textId="77777777" w:rsidR="004F13D5" w:rsidRPr="00A729C9" w:rsidRDefault="004F13D5" w:rsidP="004F13D5">
            <w:pPr>
              <w:pStyle w:val="TableBold"/>
              <w:rPr>
                <w:rStyle w:val="Strong"/>
                <w:rFonts w:ascii="Inter" w:hAnsi="Inter"/>
              </w:rPr>
            </w:pPr>
            <w:r w:rsidRPr="00A729C9">
              <w:rPr>
                <w:rStyle w:val="Strong"/>
                <w:rFonts w:ascii="Inter" w:hAnsi="Inter"/>
              </w:rPr>
              <w:t>Version</w:t>
            </w:r>
          </w:p>
        </w:tc>
        <w:tc>
          <w:tcPr>
            <w:tcW w:w="1418" w:type="dxa"/>
            <w:vAlign w:val="center"/>
          </w:tcPr>
          <w:p w14:paraId="1F92B7F1" w14:textId="77777777" w:rsidR="004F13D5" w:rsidRPr="00235FFE" w:rsidRDefault="004F13D5" w:rsidP="004F13D5">
            <w:r w:rsidRPr="005C09EF">
              <w:rPr>
                <w:rFonts w:ascii="Inter" w:hAnsi="Inter"/>
                <w:sz w:val="22"/>
                <w:szCs w:val="18"/>
              </w:rPr>
              <w:t>3</w:t>
            </w:r>
          </w:p>
        </w:tc>
      </w:tr>
    </w:tbl>
    <w:p w14:paraId="4EB2D10B" w14:textId="6092F4DC" w:rsidR="002958A8" w:rsidRDefault="002958A8">
      <w:pPr>
        <w:rPr>
          <w:rFonts w:cs="Arial"/>
        </w:rPr>
      </w:pPr>
    </w:p>
    <w:p w14:paraId="58B62CF0" w14:textId="77777777" w:rsidR="004F13D5" w:rsidRDefault="004F13D5">
      <w:pPr>
        <w:rPr>
          <w:rFonts w:cs="Arial"/>
        </w:rPr>
      </w:pPr>
    </w:p>
    <w:p w14:paraId="7A0A9857" w14:textId="77777777" w:rsidR="004F13D5" w:rsidRDefault="004F13D5" w:rsidP="004F13D5">
      <w:pPr>
        <w:rPr>
          <w:rFonts w:ascii="Mulish" w:eastAsiaTheme="minorEastAsia" w:hAnsi="Mulish" w:cs="Times New Roman (Body CS)"/>
          <w:b/>
          <w:color w:val="005A69"/>
          <w:kern w:val="2"/>
          <w:sz w:val="40"/>
          <w:szCs w:val="40"/>
          <w14:ligatures w14:val="standardContextual"/>
        </w:rPr>
      </w:pPr>
      <w:r>
        <w:rPr>
          <w:rFonts w:ascii="Mulish" w:eastAsiaTheme="minorEastAsia" w:hAnsi="Mulish" w:cs="Times New Roman (Body CS)"/>
          <w:b/>
          <w:color w:val="005A69"/>
          <w:kern w:val="2"/>
          <w:sz w:val="40"/>
          <w:szCs w:val="40"/>
          <w14:ligatures w14:val="standardContextual"/>
        </w:rPr>
        <w:t xml:space="preserve">Supported Learning </w:t>
      </w:r>
      <w:r w:rsidRPr="00F119A7">
        <w:rPr>
          <w:rFonts w:ascii="Mulish" w:eastAsiaTheme="minorEastAsia" w:hAnsi="Mulish" w:cs="Times New Roman (Body CS)"/>
          <w:b/>
          <w:color w:val="005A69"/>
          <w:kern w:val="2"/>
          <w:sz w:val="40"/>
          <w:szCs w:val="40"/>
          <w14:ligatures w14:val="standardContextual"/>
        </w:rPr>
        <w:t>Assessment Support Material</w:t>
      </w:r>
    </w:p>
    <w:p w14:paraId="1E6E31D2" w14:textId="77777777" w:rsidR="004F13D5" w:rsidRPr="000B7FAD" w:rsidRDefault="004F13D5">
      <w:pPr>
        <w:rPr>
          <w:rFonts w:cs="Arial"/>
        </w:rPr>
      </w:pPr>
    </w:p>
    <w:p w14:paraId="7B4730CB" w14:textId="5C2E0FC6" w:rsidR="002139FD" w:rsidRDefault="002139FD" w:rsidP="0097428B">
      <w:pPr>
        <w:pStyle w:val="Section"/>
        <w:spacing w:before="600" w:after="600"/>
        <w:jc w:val="center"/>
        <w:rPr>
          <w:rFonts w:ascii="Arial" w:hAnsi="Arial" w:cs="Arial"/>
          <w:color w:val="808080" w:themeColor="background1" w:themeShade="80"/>
          <w:sz w:val="40"/>
          <w:szCs w:val="40"/>
        </w:rPr>
      </w:pPr>
    </w:p>
    <w:p w14:paraId="20127D59" w14:textId="1B6F3BCE" w:rsidR="002139FD" w:rsidRDefault="002139FD" w:rsidP="004F13D5">
      <w:pPr>
        <w:pStyle w:val="Section"/>
        <w:spacing w:before="600" w:after="600"/>
        <w:rPr>
          <w:rFonts w:ascii="Arial" w:hAnsi="Arial" w:cs="Arial"/>
          <w:color w:val="808080" w:themeColor="background1" w:themeShade="80"/>
          <w:sz w:val="40"/>
          <w:szCs w:val="40"/>
        </w:rPr>
      </w:pPr>
    </w:p>
    <w:p w14:paraId="77D028C2" w14:textId="15560F54" w:rsidR="001C02B4" w:rsidRDefault="004F13D5" w:rsidP="0097428B">
      <w:pPr>
        <w:pStyle w:val="Section"/>
        <w:spacing w:before="600" w:after="600"/>
        <w:jc w:val="center"/>
        <w:rPr>
          <w:rFonts w:ascii="Arial" w:hAnsi="Arial" w:cs="Arial"/>
          <w:color w:val="808080" w:themeColor="background1" w:themeShade="80"/>
          <w:sz w:val="40"/>
          <w:szCs w:val="40"/>
        </w:rPr>
      </w:pPr>
      <w:r>
        <w:rPr>
          <w:rFonts w:ascii="Arial" w:hAnsi="Arial" w:cs="Arial"/>
          <w:noProof/>
          <w:color w:val="808080" w:themeColor="background1" w:themeShade="80"/>
          <w:sz w:val="40"/>
          <w:szCs w:val="40"/>
          <w14:ligatures w14:val="none"/>
        </w:rPr>
        <w:drawing>
          <wp:anchor distT="0" distB="0" distL="114300" distR="114300" simplePos="0" relativeHeight="251658248" behindDoc="0" locked="0" layoutInCell="1" allowOverlap="1" wp14:anchorId="2F6C65EB" wp14:editId="713C9BD4">
            <wp:simplePos x="0" y="0"/>
            <wp:positionH relativeFrom="margin">
              <wp:align>center</wp:align>
            </wp:positionH>
            <wp:positionV relativeFrom="paragraph">
              <wp:posOffset>147320</wp:posOffset>
            </wp:positionV>
            <wp:extent cx="4244340" cy="2829560"/>
            <wp:effectExtent l="0" t="0" r="3810" b="8890"/>
            <wp:wrapNone/>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2" name="Picture 252"/>
                    <pic:cNvPicPr/>
                  </pic:nvPicPr>
                  <pic:blipFill>
                    <a:blip r:embed="rId11" cstate="print">
                      <a:extLst>
                        <a:ext uri="{28A0092B-C50C-407E-A947-70E740481C1C}">
                          <a14:useLocalDpi xmlns:a14="http://schemas.microsoft.com/office/drawing/2010/main" val="0"/>
                        </a:ext>
                      </a:extLst>
                    </a:blip>
                    <a:stretch>
                      <a:fillRect/>
                    </a:stretch>
                  </pic:blipFill>
                  <pic:spPr>
                    <a:xfrm>
                      <a:off x="0" y="0"/>
                      <a:ext cx="4244340" cy="2829560"/>
                    </a:xfrm>
                    <a:prstGeom prst="rect">
                      <a:avLst/>
                    </a:prstGeom>
                  </pic:spPr>
                </pic:pic>
              </a:graphicData>
            </a:graphic>
            <wp14:sizeRelH relativeFrom="margin">
              <wp14:pctWidth>0</wp14:pctWidth>
            </wp14:sizeRelH>
            <wp14:sizeRelV relativeFrom="margin">
              <wp14:pctHeight>0</wp14:pctHeight>
            </wp14:sizeRelV>
          </wp:anchor>
        </w:drawing>
      </w:r>
    </w:p>
    <w:p w14:paraId="77839DBA" w14:textId="77777777" w:rsidR="002139FD" w:rsidRDefault="002139FD" w:rsidP="0097428B">
      <w:pPr>
        <w:pStyle w:val="Section"/>
        <w:spacing w:before="600" w:after="600"/>
        <w:jc w:val="center"/>
        <w:rPr>
          <w:rFonts w:ascii="Arial" w:hAnsi="Arial" w:cs="Arial"/>
          <w:color w:val="808080" w:themeColor="background1" w:themeShade="80"/>
          <w:sz w:val="40"/>
          <w:szCs w:val="40"/>
        </w:rPr>
      </w:pPr>
    </w:p>
    <w:p w14:paraId="2D72FE3E" w14:textId="77777777" w:rsidR="004F13D5" w:rsidRDefault="004F13D5" w:rsidP="0097428B">
      <w:pPr>
        <w:pStyle w:val="Section"/>
        <w:spacing w:before="600" w:after="600"/>
        <w:jc w:val="center"/>
        <w:rPr>
          <w:rFonts w:ascii="Arial" w:hAnsi="Arial" w:cs="Arial"/>
          <w:color w:val="808080" w:themeColor="background1" w:themeShade="80"/>
          <w:sz w:val="40"/>
          <w:szCs w:val="40"/>
        </w:rPr>
      </w:pPr>
    </w:p>
    <w:p w14:paraId="4F8FE303" w14:textId="77777777" w:rsidR="004F13D5" w:rsidRDefault="004F13D5" w:rsidP="0097428B">
      <w:pPr>
        <w:pStyle w:val="Section"/>
        <w:spacing w:before="600" w:after="600"/>
        <w:jc w:val="center"/>
        <w:rPr>
          <w:rFonts w:ascii="Arial" w:hAnsi="Arial" w:cs="Arial"/>
          <w:color w:val="808080" w:themeColor="background1" w:themeShade="80"/>
          <w:sz w:val="40"/>
          <w:szCs w:val="40"/>
        </w:rPr>
      </w:pPr>
    </w:p>
    <w:p w14:paraId="790285F0" w14:textId="77777777" w:rsidR="004F13D5" w:rsidRDefault="004F13D5" w:rsidP="0097428B">
      <w:pPr>
        <w:pStyle w:val="Section"/>
        <w:spacing w:before="600" w:after="600"/>
        <w:jc w:val="center"/>
        <w:rPr>
          <w:rFonts w:ascii="Arial" w:hAnsi="Arial" w:cs="Arial"/>
          <w:color w:val="808080" w:themeColor="background1" w:themeShade="80"/>
          <w:sz w:val="40"/>
          <w:szCs w:val="40"/>
        </w:rPr>
      </w:pPr>
    </w:p>
    <w:p w14:paraId="04063E3A" w14:textId="15E4E8A8" w:rsidR="00330191" w:rsidRPr="00E7076C" w:rsidRDefault="008E5ECD" w:rsidP="0097428B">
      <w:pPr>
        <w:pStyle w:val="Section"/>
        <w:spacing w:before="600" w:after="600"/>
        <w:jc w:val="center"/>
        <w:rPr>
          <w:rFonts w:ascii="Mulish" w:eastAsiaTheme="minorEastAsia" w:hAnsi="Mulish" w:cs="Times New Roman (Body CS)"/>
          <w:caps w:val="0"/>
          <w:color w:val="005A69"/>
          <w:spacing w:val="0"/>
          <w:kern w:val="2"/>
          <w:sz w:val="32"/>
          <w:szCs w:val="32"/>
          <w:lang w:val="en-NZ" w:eastAsia="en-US"/>
        </w:rPr>
      </w:pPr>
      <w:proofErr w:type="spellStart"/>
      <w:r w:rsidRPr="008E5ECD">
        <w:rPr>
          <w:rFonts w:ascii="Mulish" w:eastAsiaTheme="minorEastAsia" w:hAnsi="Mulish" w:cs="Times New Roman (Body CS)"/>
          <w:caps w:val="0"/>
          <w:color w:val="005A69"/>
          <w:spacing w:val="0"/>
          <w:kern w:val="2"/>
          <w:sz w:val="32"/>
          <w:szCs w:val="32"/>
          <w:lang w:val="en-NZ" w:eastAsia="en-US"/>
        </w:rPr>
        <w:t>Ā</w:t>
      </w:r>
      <w:r w:rsidR="004F13D5" w:rsidRPr="00E7076C">
        <w:rPr>
          <w:rFonts w:ascii="Mulish" w:eastAsiaTheme="minorEastAsia" w:hAnsi="Mulish" w:cs="Times New Roman (Body CS)"/>
          <w:caps w:val="0"/>
          <w:color w:val="005A69"/>
          <w:spacing w:val="0"/>
          <w:kern w:val="2"/>
          <w:sz w:val="32"/>
          <w:szCs w:val="32"/>
          <w:lang w:val="en-NZ" w:eastAsia="en-US"/>
        </w:rPr>
        <w:t>konga</w:t>
      </w:r>
      <w:proofErr w:type="spellEnd"/>
      <w:r w:rsidR="004F13D5" w:rsidRPr="00E7076C">
        <w:rPr>
          <w:rFonts w:ascii="Mulish" w:eastAsiaTheme="minorEastAsia" w:hAnsi="Mulish" w:cs="Times New Roman (Body CS)"/>
          <w:caps w:val="0"/>
          <w:color w:val="005A69"/>
          <w:spacing w:val="0"/>
          <w:kern w:val="2"/>
          <w:sz w:val="32"/>
          <w:szCs w:val="32"/>
          <w:lang w:val="en-NZ" w:eastAsia="en-US"/>
        </w:rPr>
        <w:t xml:space="preserve">/learner </w:t>
      </w:r>
      <w:r w:rsidR="00330191" w:rsidRPr="00E7076C">
        <w:rPr>
          <w:rFonts w:ascii="Mulish" w:eastAsiaTheme="minorEastAsia" w:hAnsi="Mulish" w:cs="Times New Roman (Body CS)"/>
          <w:caps w:val="0"/>
          <w:color w:val="005A69"/>
          <w:spacing w:val="0"/>
          <w:kern w:val="2"/>
          <w:sz w:val="32"/>
          <w:szCs w:val="32"/>
          <w:lang w:val="en-NZ" w:eastAsia="en-US"/>
        </w:rPr>
        <w:t>guidelines</w:t>
      </w:r>
      <w:bookmarkStart w:id="0" w:name="_Hlk8745475"/>
      <w:bookmarkStart w:id="1" w:name="_Hlk8744999"/>
      <w:bookmarkStart w:id="2" w:name="_Hlk8744140"/>
    </w:p>
    <w:tbl>
      <w:tblPr>
        <w:tblStyle w:val="TableGrid"/>
        <w:tblW w:w="0" w:type="auto"/>
        <w:jc w:val="center"/>
        <w:tblLook w:val="04A0" w:firstRow="1" w:lastRow="0" w:firstColumn="1" w:lastColumn="0" w:noHBand="0" w:noVBand="1"/>
      </w:tblPr>
      <w:tblGrid>
        <w:gridCol w:w="2587"/>
        <w:gridCol w:w="4767"/>
      </w:tblGrid>
      <w:tr w:rsidR="00ED1BC6" w:rsidRPr="00545624" w14:paraId="0FAA6664" w14:textId="77777777" w:rsidTr="004F13D5">
        <w:trPr>
          <w:jc w:val="center"/>
        </w:trPr>
        <w:tc>
          <w:tcPr>
            <w:tcW w:w="7354" w:type="dxa"/>
            <w:gridSpan w:val="2"/>
            <w:shd w:val="clear" w:color="auto" w:fill="E2F1F4"/>
          </w:tcPr>
          <w:bookmarkEnd w:id="0"/>
          <w:bookmarkEnd w:id="1"/>
          <w:bookmarkEnd w:id="2"/>
          <w:p w14:paraId="79B0D363" w14:textId="5AD944E3" w:rsidR="00ED1BC6" w:rsidRPr="00A729C9" w:rsidRDefault="004F13D5" w:rsidP="004F13D5">
            <w:pPr>
              <w:tabs>
                <w:tab w:val="center" w:pos="3569"/>
                <w:tab w:val="left" w:pos="5727"/>
                <w:tab w:val="left" w:pos="5820"/>
              </w:tabs>
              <w:spacing w:before="120" w:after="120" w:line="360" w:lineRule="auto"/>
              <w:contextualSpacing/>
              <w:rPr>
                <w:rFonts w:ascii="Mulish" w:hAnsi="Mulish" w:cs="Arial"/>
                <w:b/>
                <w:color w:val="808080" w:themeColor="background1" w:themeShade="80"/>
                <w:szCs w:val="24"/>
              </w:rPr>
            </w:pPr>
            <w:r w:rsidRPr="00E86587">
              <w:rPr>
                <w:rFonts w:ascii="Inter" w:hAnsi="Inter" w:cs="Arial"/>
                <w:b/>
                <w:szCs w:val="24"/>
              </w:rPr>
              <w:tab/>
            </w:r>
            <w:r w:rsidR="00E86587" w:rsidRPr="00A729C9">
              <w:rPr>
                <w:rFonts w:ascii="Mulish" w:hAnsi="Mulish" w:cs="Arial"/>
                <w:b/>
                <w:szCs w:val="24"/>
              </w:rPr>
              <w:t>ĀKONGA/LEARNER</w:t>
            </w:r>
            <w:r w:rsidR="004F33BD" w:rsidRPr="00A729C9">
              <w:rPr>
                <w:rFonts w:ascii="Mulish" w:hAnsi="Mulish" w:cs="Arial"/>
                <w:b/>
                <w:szCs w:val="24"/>
              </w:rPr>
              <w:t>’S</w:t>
            </w:r>
            <w:r w:rsidR="00E86587" w:rsidRPr="00A729C9">
              <w:rPr>
                <w:rFonts w:ascii="Mulish" w:eastAsiaTheme="minorEastAsia" w:hAnsi="Mulish" w:cs="Times New Roman (Body CS)"/>
                <w:color w:val="005A69"/>
                <w:kern w:val="2"/>
                <w:sz w:val="32"/>
                <w:szCs w:val="32"/>
              </w:rPr>
              <w:t xml:space="preserve"> </w:t>
            </w:r>
            <w:r w:rsidR="00ED1BC6" w:rsidRPr="00A729C9">
              <w:rPr>
                <w:rFonts w:ascii="Mulish" w:hAnsi="Mulish" w:cs="Arial"/>
                <w:b/>
                <w:szCs w:val="24"/>
              </w:rPr>
              <w:t>INFORMATION</w:t>
            </w:r>
            <w:r w:rsidRPr="00A729C9">
              <w:rPr>
                <w:rFonts w:ascii="Mulish" w:hAnsi="Mulish" w:cs="Arial"/>
                <w:b/>
                <w:szCs w:val="24"/>
              </w:rPr>
              <w:tab/>
            </w:r>
            <w:r w:rsidRPr="00A729C9">
              <w:rPr>
                <w:rFonts w:ascii="Mulish" w:hAnsi="Mulish" w:cs="Arial"/>
                <w:b/>
                <w:szCs w:val="24"/>
              </w:rPr>
              <w:tab/>
            </w:r>
          </w:p>
        </w:tc>
      </w:tr>
      <w:tr w:rsidR="00ED1BC6" w:rsidRPr="00545624" w14:paraId="086371B2" w14:textId="77777777" w:rsidTr="006205F0">
        <w:trPr>
          <w:jc w:val="center"/>
        </w:trPr>
        <w:tc>
          <w:tcPr>
            <w:tcW w:w="2587" w:type="dxa"/>
            <w:shd w:val="clear" w:color="auto" w:fill="F2F2F2"/>
          </w:tcPr>
          <w:p w14:paraId="1726D3B0" w14:textId="77777777" w:rsidR="00ED1BC6" w:rsidRPr="00E86587" w:rsidRDefault="00ED1BC6" w:rsidP="006205F0">
            <w:pPr>
              <w:tabs>
                <w:tab w:val="left" w:pos="5727"/>
              </w:tabs>
              <w:spacing w:before="120" w:after="120" w:line="360" w:lineRule="auto"/>
              <w:contextualSpacing/>
              <w:rPr>
                <w:rFonts w:ascii="Inter" w:hAnsi="Inter" w:cs="Arial"/>
                <w:szCs w:val="24"/>
              </w:rPr>
            </w:pPr>
            <w:r w:rsidRPr="00E86587">
              <w:rPr>
                <w:rFonts w:ascii="Inter" w:hAnsi="Inter" w:cs="Arial"/>
                <w:szCs w:val="24"/>
              </w:rPr>
              <w:t>First and last name</w:t>
            </w:r>
          </w:p>
        </w:tc>
        <w:tc>
          <w:tcPr>
            <w:tcW w:w="4767" w:type="dxa"/>
          </w:tcPr>
          <w:p w14:paraId="4793B3BF" w14:textId="77777777" w:rsidR="00ED1BC6" w:rsidRPr="00E86587" w:rsidRDefault="00ED1BC6" w:rsidP="006205F0">
            <w:pPr>
              <w:tabs>
                <w:tab w:val="left" w:pos="5727"/>
              </w:tabs>
              <w:spacing w:before="120" w:after="120" w:line="360" w:lineRule="auto"/>
              <w:contextualSpacing/>
              <w:jc w:val="center"/>
              <w:rPr>
                <w:rFonts w:ascii="Inter" w:hAnsi="Inter" w:cs="Arial"/>
                <w:color w:val="808080" w:themeColor="background1" w:themeShade="80"/>
                <w:szCs w:val="24"/>
              </w:rPr>
            </w:pPr>
          </w:p>
        </w:tc>
      </w:tr>
      <w:tr w:rsidR="00ED1BC6" w:rsidRPr="00545624" w14:paraId="24454566" w14:textId="77777777" w:rsidTr="006205F0">
        <w:trPr>
          <w:jc w:val="center"/>
        </w:trPr>
        <w:tc>
          <w:tcPr>
            <w:tcW w:w="2587" w:type="dxa"/>
            <w:shd w:val="clear" w:color="auto" w:fill="F2F2F2"/>
          </w:tcPr>
          <w:p w14:paraId="6A0D5BD4" w14:textId="77777777" w:rsidR="00ED1BC6" w:rsidRPr="00E86587" w:rsidRDefault="00ED1BC6" w:rsidP="006205F0">
            <w:pPr>
              <w:tabs>
                <w:tab w:val="left" w:pos="5727"/>
              </w:tabs>
              <w:spacing w:before="120" w:after="120" w:line="360" w:lineRule="auto"/>
              <w:contextualSpacing/>
              <w:rPr>
                <w:rFonts w:ascii="Inter" w:hAnsi="Inter" w:cs="Arial"/>
                <w:szCs w:val="24"/>
              </w:rPr>
            </w:pPr>
            <w:r w:rsidRPr="00E86587">
              <w:rPr>
                <w:rFonts w:ascii="Inter" w:hAnsi="Inter" w:cs="Arial"/>
                <w:szCs w:val="24"/>
              </w:rPr>
              <w:t>NSN number</w:t>
            </w:r>
          </w:p>
        </w:tc>
        <w:tc>
          <w:tcPr>
            <w:tcW w:w="4767" w:type="dxa"/>
          </w:tcPr>
          <w:p w14:paraId="1D88CDA0" w14:textId="77777777" w:rsidR="00ED1BC6" w:rsidRPr="00E86587" w:rsidRDefault="00ED1BC6" w:rsidP="006205F0">
            <w:pPr>
              <w:tabs>
                <w:tab w:val="left" w:pos="5727"/>
              </w:tabs>
              <w:spacing w:before="120" w:after="120" w:line="360" w:lineRule="auto"/>
              <w:contextualSpacing/>
              <w:jc w:val="center"/>
              <w:rPr>
                <w:rFonts w:ascii="Inter" w:hAnsi="Inter" w:cs="Arial"/>
                <w:color w:val="808080" w:themeColor="background1" w:themeShade="80"/>
                <w:szCs w:val="24"/>
              </w:rPr>
            </w:pPr>
          </w:p>
        </w:tc>
      </w:tr>
      <w:tr w:rsidR="00ED1BC6" w:rsidRPr="00545624" w14:paraId="66220FF1" w14:textId="77777777" w:rsidTr="006205F0">
        <w:trPr>
          <w:jc w:val="center"/>
        </w:trPr>
        <w:tc>
          <w:tcPr>
            <w:tcW w:w="2587" w:type="dxa"/>
            <w:shd w:val="clear" w:color="auto" w:fill="F2F2F2"/>
          </w:tcPr>
          <w:p w14:paraId="10841E78" w14:textId="77777777" w:rsidR="00ED1BC6" w:rsidRPr="00E86587" w:rsidRDefault="00ED1BC6" w:rsidP="006205F0">
            <w:pPr>
              <w:tabs>
                <w:tab w:val="left" w:pos="5727"/>
              </w:tabs>
              <w:spacing w:before="120" w:after="120" w:line="360" w:lineRule="auto"/>
              <w:contextualSpacing/>
              <w:rPr>
                <w:rFonts w:ascii="Inter" w:hAnsi="Inter" w:cs="Arial"/>
                <w:szCs w:val="24"/>
              </w:rPr>
            </w:pPr>
            <w:r w:rsidRPr="00E86587">
              <w:rPr>
                <w:rFonts w:ascii="Inter" w:hAnsi="Inter" w:cs="Arial"/>
                <w:szCs w:val="24"/>
              </w:rPr>
              <w:t>Date</w:t>
            </w:r>
          </w:p>
        </w:tc>
        <w:tc>
          <w:tcPr>
            <w:tcW w:w="4767" w:type="dxa"/>
          </w:tcPr>
          <w:p w14:paraId="37918EDA" w14:textId="77777777" w:rsidR="00ED1BC6" w:rsidRPr="00E86587" w:rsidRDefault="00ED1BC6" w:rsidP="006205F0">
            <w:pPr>
              <w:tabs>
                <w:tab w:val="left" w:pos="5727"/>
              </w:tabs>
              <w:spacing w:before="120" w:after="120" w:line="360" w:lineRule="auto"/>
              <w:contextualSpacing/>
              <w:jc w:val="center"/>
              <w:rPr>
                <w:rFonts w:ascii="Inter" w:hAnsi="Inter" w:cs="Arial"/>
                <w:color w:val="808080" w:themeColor="background1" w:themeShade="80"/>
                <w:szCs w:val="24"/>
              </w:rPr>
            </w:pPr>
          </w:p>
        </w:tc>
      </w:tr>
    </w:tbl>
    <w:p w14:paraId="3BF83306" w14:textId="77777777" w:rsidR="001C02B4" w:rsidRDefault="001C02B4">
      <w:pPr>
        <w:rPr>
          <w:rFonts w:cs="Arial"/>
          <w:sz w:val="22"/>
          <w:szCs w:val="22"/>
        </w:rPr>
      </w:pPr>
    </w:p>
    <w:p w14:paraId="752AC7D5" w14:textId="3BCA539B" w:rsidR="00555EE9" w:rsidRDefault="00555EE9">
      <w:pPr>
        <w:rPr>
          <w:rFonts w:cs="Arial"/>
          <w:sz w:val="22"/>
          <w:szCs w:val="22"/>
        </w:rPr>
      </w:pPr>
      <w:r>
        <w:rPr>
          <w:rFonts w:cs="Arial"/>
          <w:sz w:val="22"/>
          <w:szCs w:val="22"/>
        </w:rPr>
        <w:br w:type="page"/>
      </w:r>
    </w:p>
    <w:tbl>
      <w:tblPr>
        <w:tblW w:w="9747" w:type="dxa"/>
        <w:tblLook w:val="00A0" w:firstRow="1" w:lastRow="0" w:firstColumn="1" w:lastColumn="0" w:noHBand="0" w:noVBand="0"/>
      </w:tblPr>
      <w:tblGrid>
        <w:gridCol w:w="9747"/>
      </w:tblGrid>
      <w:tr w:rsidR="003F2066" w:rsidRPr="009E256E" w14:paraId="6C1342AE" w14:textId="77777777" w:rsidTr="006205F0">
        <w:tc>
          <w:tcPr>
            <w:tcW w:w="9747" w:type="dxa"/>
            <w:vAlign w:val="center"/>
          </w:tcPr>
          <w:p w14:paraId="4DBE9AAD" w14:textId="5A4A59A5" w:rsidR="00831EA0" w:rsidRDefault="00831EA0" w:rsidP="00161741">
            <w:pPr>
              <w:pStyle w:val="Section"/>
              <w:spacing w:before="120" w:after="120"/>
              <w:rPr>
                <w:rFonts w:ascii="Mulish" w:eastAsiaTheme="minorEastAsia" w:hAnsi="Mulish" w:cs="Times New Roman (Body CS)"/>
                <w:caps w:val="0"/>
                <w:color w:val="005A69"/>
                <w:spacing w:val="0"/>
                <w:kern w:val="2"/>
                <w:sz w:val="32"/>
                <w:szCs w:val="32"/>
                <w:lang w:val="en-NZ" w:eastAsia="en-US"/>
              </w:rPr>
            </w:pPr>
            <w:r>
              <w:rPr>
                <w:rFonts w:ascii="Mulish" w:eastAsiaTheme="minorEastAsia" w:hAnsi="Mulish" w:cs="Times New Roman (Body CS)"/>
                <w:caps w:val="0"/>
                <w:color w:val="005A69"/>
                <w:spacing w:val="0"/>
                <w:kern w:val="2"/>
                <w:sz w:val="32"/>
                <w:szCs w:val="32"/>
                <w:lang w:val="en-NZ" w:eastAsia="en-US"/>
              </w:rPr>
              <w:lastRenderedPageBreak/>
              <w:t>Plan a personal work pathway</w:t>
            </w:r>
          </w:p>
          <w:p w14:paraId="30C40C29" w14:textId="6EDEA57A" w:rsidR="003F2066" w:rsidRPr="00522503" w:rsidRDefault="00ED1090" w:rsidP="006205F0">
            <w:pPr>
              <w:pStyle w:val="Section"/>
              <w:spacing w:before="120" w:after="120"/>
              <w:rPr>
                <w:rFonts w:ascii="Arial" w:hAnsi="Arial" w:cs="Arial"/>
                <w:color w:val="808080"/>
                <w:sz w:val="28"/>
                <w:szCs w:val="28"/>
              </w:rPr>
            </w:pPr>
            <w:r w:rsidRPr="00ED1090">
              <w:rPr>
                <w:rFonts w:ascii="Mulish" w:eastAsiaTheme="majorEastAsia" w:hAnsi="Mulish" w:cstheme="majorBidi"/>
                <w:bCs/>
                <w:caps w:val="0"/>
                <w:color w:val="005A69"/>
                <w:spacing w:val="0"/>
                <w:kern w:val="2"/>
                <w:sz w:val="28"/>
                <w:szCs w:val="28"/>
                <w:lang w:val="en-NZ" w:eastAsia="en-US"/>
              </w:rPr>
              <w:t>Instructions for the ākonga/learner:</w:t>
            </w:r>
          </w:p>
        </w:tc>
      </w:tr>
    </w:tbl>
    <w:tbl>
      <w:tblPr>
        <w:tblStyle w:val="TableGrid"/>
        <w:tblW w:w="0" w:type="auto"/>
        <w:tblLook w:val="04A0" w:firstRow="1" w:lastRow="0" w:firstColumn="1" w:lastColumn="0" w:noHBand="0" w:noVBand="1"/>
      </w:tblPr>
      <w:tblGrid>
        <w:gridCol w:w="9629"/>
      </w:tblGrid>
      <w:tr w:rsidR="003F2066" w14:paraId="44C37049" w14:textId="77777777" w:rsidTr="006205F0">
        <w:tc>
          <w:tcPr>
            <w:tcW w:w="9629" w:type="dxa"/>
            <w:shd w:val="clear" w:color="auto" w:fill="C8D5F8"/>
          </w:tcPr>
          <w:p w14:paraId="39F1F97C" w14:textId="77777777" w:rsidR="003F2066" w:rsidRPr="00D548FD" w:rsidRDefault="003F2066" w:rsidP="003F2066">
            <w:pPr>
              <w:pStyle w:val="ListParagraph"/>
              <w:numPr>
                <w:ilvl w:val="0"/>
                <w:numId w:val="38"/>
              </w:numPr>
              <w:tabs>
                <w:tab w:val="left" w:pos="1134"/>
              </w:tabs>
              <w:autoSpaceDE w:val="0"/>
              <w:autoSpaceDN w:val="0"/>
              <w:adjustRightInd w:val="0"/>
              <w:spacing w:before="240" w:line="720" w:lineRule="auto"/>
              <w:ind w:left="714" w:hanging="357"/>
              <w:rPr>
                <w:rFonts w:ascii="Inter" w:hAnsi="Inter"/>
                <w:b/>
                <w:bCs/>
                <w:szCs w:val="24"/>
              </w:rPr>
            </w:pPr>
            <w:r w:rsidRPr="00D548FD">
              <w:rPr>
                <w:rFonts w:ascii="Inter" w:hAnsi="Inter"/>
                <w:b/>
                <w:bCs/>
                <w:szCs w:val="24"/>
              </w:rPr>
              <w:t>Do ALL parts of this assessment.</w:t>
            </w:r>
          </w:p>
          <w:p w14:paraId="07B7300F" w14:textId="77777777" w:rsidR="003F2066" w:rsidRPr="00D548FD" w:rsidRDefault="003F2066" w:rsidP="003F2066">
            <w:pPr>
              <w:pStyle w:val="ListParagraph"/>
              <w:numPr>
                <w:ilvl w:val="0"/>
                <w:numId w:val="38"/>
              </w:numPr>
              <w:tabs>
                <w:tab w:val="left" w:pos="1134"/>
              </w:tabs>
              <w:autoSpaceDE w:val="0"/>
              <w:autoSpaceDN w:val="0"/>
              <w:adjustRightInd w:val="0"/>
              <w:spacing w:before="240" w:after="240" w:line="720" w:lineRule="auto"/>
              <w:ind w:left="714" w:hanging="357"/>
              <w:rPr>
                <w:rFonts w:ascii="Inter" w:hAnsi="Inter"/>
                <w:b/>
                <w:bCs/>
                <w:szCs w:val="24"/>
              </w:rPr>
            </w:pPr>
            <w:r w:rsidRPr="00D548FD">
              <w:rPr>
                <w:rFonts w:ascii="Inter" w:hAnsi="Inter"/>
                <w:b/>
                <w:bCs/>
                <w:szCs w:val="24"/>
              </w:rPr>
              <w:t>Ask your assessor if you need help to understand something better.</w:t>
            </w:r>
          </w:p>
          <w:p w14:paraId="19BB62A1" w14:textId="77777777" w:rsidR="003F2066" w:rsidRPr="0037493E" w:rsidRDefault="003F2066" w:rsidP="003F2066">
            <w:pPr>
              <w:pStyle w:val="ListParagraph"/>
              <w:numPr>
                <w:ilvl w:val="0"/>
                <w:numId w:val="38"/>
              </w:numPr>
              <w:tabs>
                <w:tab w:val="left" w:pos="1134"/>
              </w:tabs>
              <w:autoSpaceDE w:val="0"/>
              <w:autoSpaceDN w:val="0"/>
              <w:adjustRightInd w:val="0"/>
              <w:spacing w:before="240" w:after="240"/>
              <w:ind w:left="714" w:hanging="357"/>
              <w:rPr>
                <w:b/>
                <w:bCs/>
                <w:szCs w:val="24"/>
              </w:rPr>
            </w:pPr>
            <w:r w:rsidRPr="00D548FD">
              <w:rPr>
                <w:rFonts w:ascii="Inter" w:hAnsi="Inter"/>
                <w:b/>
                <w:bCs/>
                <w:szCs w:val="24"/>
              </w:rPr>
              <w:t>Answer in a way that is easiest for you (e.g. iPad computer, cell phone, speaking to your helper, camera).</w:t>
            </w:r>
          </w:p>
        </w:tc>
      </w:tr>
    </w:tbl>
    <w:p w14:paraId="2C71DE38" w14:textId="47BE057D" w:rsidR="005E18ED" w:rsidRPr="00FA7F95" w:rsidRDefault="005E18ED" w:rsidP="00DE3DF2">
      <w:pPr>
        <w:rPr>
          <w:szCs w:val="24"/>
          <w:lang w:val="en-AU"/>
        </w:rPr>
      </w:pPr>
    </w:p>
    <w:tbl>
      <w:tblPr>
        <w:tblW w:w="10065" w:type="dxa"/>
        <w:tblLook w:val="00A0" w:firstRow="1" w:lastRow="0" w:firstColumn="1" w:lastColumn="0" w:noHBand="0" w:noVBand="0"/>
      </w:tblPr>
      <w:tblGrid>
        <w:gridCol w:w="10065"/>
      </w:tblGrid>
      <w:tr w:rsidR="0003700A" w:rsidRPr="00FA7F95" w14:paraId="477544B0" w14:textId="77777777" w:rsidTr="006205F0">
        <w:tc>
          <w:tcPr>
            <w:tcW w:w="10065" w:type="dxa"/>
            <w:vAlign w:val="center"/>
          </w:tcPr>
          <w:p w14:paraId="60D7877A" w14:textId="56A2FB14" w:rsidR="0003700A" w:rsidRPr="00FA7F95" w:rsidRDefault="0003700A" w:rsidP="006205F0">
            <w:pPr>
              <w:pStyle w:val="Section"/>
              <w:spacing w:before="120" w:after="120"/>
              <w:rPr>
                <w:rFonts w:ascii="Arial" w:hAnsi="Arial" w:cs="Arial"/>
                <w:b w:val="0"/>
                <w:color w:val="808080"/>
                <w:szCs w:val="24"/>
              </w:rPr>
            </w:pPr>
            <w:r w:rsidRPr="00157C59">
              <w:rPr>
                <w:rFonts w:ascii="Mulish" w:eastAsiaTheme="majorEastAsia" w:hAnsi="Mulish" w:cstheme="majorBidi"/>
                <w:bCs/>
                <w:caps w:val="0"/>
                <w:color w:val="005A69"/>
                <w:spacing w:val="0"/>
                <w:kern w:val="2"/>
                <w:sz w:val="28"/>
                <w:szCs w:val="28"/>
                <w:lang w:val="en-NZ" w:eastAsia="en-US"/>
              </w:rPr>
              <w:t>Condition</w:t>
            </w:r>
            <w:r w:rsidR="00522503" w:rsidRPr="00157C59">
              <w:rPr>
                <w:rFonts w:ascii="Mulish" w:eastAsiaTheme="majorEastAsia" w:hAnsi="Mulish" w:cstheme="majorBidi"/>
                <w:bCs/>
                <w:caps w:val="0"/>
                <w:color w:val="005A69"/>
                <w:spacing w:val="0"/>
                <w:kern w:val="2"/>
                <w:sz w:val="28"/>
                <w:szCs w:val="28"/>
                <w:lang w:val="en-NZ" w:eastAsia="en-US"/>
              </w:rPr>
              <w:t>s</w:t>
            </w:r>
            <w:r w:rsidRPr="00157C59">
              <w:rPr>
                <w:rFonts w:ascii="Mulish" w:eastAsiaTheme="majorEastAsia" w:hAnsi="Mulish" w:cstheme="majorBidi"/>
                <w:bCs/>
                <w:caps w:val="0"/>
                <w:color w:val="005A69"/>
                <w:spacing w:val="0"/>
                <w:kern w:val="2"/>
                <w:sz w:val="28"/>
                <w:szCs w:val="28"/>
                <w:lang w:val="en-NZ" w:eastAsia="en-US"/>
              </w:rPr>
              <w:t xml:space="preserve"> of A</w:t>
            </w:r>
            <w:r w:rsidR="00522503" w:rsidRPr="00157C59">
              <w:rPr>
                <w:rFonts w:ascii="Mulish" w:eastAsiaTheme="majorEastAsia" w:hAnsi="Mulish" w:cstheme="majorBidi"/>
                <w:bCs/>
                <w:caps w:val="0"/>
                <w:color w:val="005A69"/>
                <w:spacing w:val="0"/>
                <w:kern w:val="2"/>
                <w:sz w:val="28"/>
                <w:szCs w:val="28"/>
                <w:lang w:val="en-NZ" w:eastAsia="en-US"/>
              </w:rPr>
              <w:t>s</w:t>
            </w:r>
            <w:r w:rsidRPr="00157C59">
              <w:rPr>
                <w:rFonts w:ascii="Mulish" w:eastAsiaTheme="majorEastAsia" w:hAnsi="Mulish" w:cstheme="majorBidi"/>
                <w:bCs/>
                <w:caps w:val="0"/>
                <w:color w:val="005A69"/>
                <w:spacing w:val="0"/>
                <w:kern w:val="2"/>
                <w:sz w:val="28"/>
                <w:szCs w:val="28"/>
                <w:lang w:val="en-NZ" w:eastAsia="en-US"/>
              </w:rPr>
              <w:t>sessment</w:t>
            </w:r>
          </w:p>
        </w:tc>
      </w:tr>
      <w:tr w:rsidR="0003700A" w:rsidRPr="00FA7F95" w14:paraId="64096414" w14:textId="77777777" w:rsidTr="0040576B">
        <w:trPr>
          <w:trHeight w:val="1353"/>
        </w:trPr>
        <w:tc>
          <w:tcPr>
            <w:tcW w:w="10065" w:type="dxa"/>
          </w:tcPr>
          <w:p w14:paraId="342128BC" w14:textId="5FE574EF" w:rsidR="0003700A" w:rsidRPr="0007503E" w:rsidRDefault="004E2127" w:rsidP="00ED1BC6">
            <w:pPr>
              <w:pStyle w:val="ListParagraph"/>
              <w:numPr>
                <w:ilvl w:val="0"/>
                <w:numId w:val="23"/>
              </w:numPr>
              <w:spacing w:before="240" w:line="360" w:lineRule="auto"/>
              <w:ind w:left="5424"/>
              <w:rPr>
                <w:rFonts w:ascii="Inter" w:hAnsi="Inter"/>
                <w:sz w:val="22"/>
                <w:szCs w:val="22"/>
              </w:rPr>
            </w:pPr>
            <w:r w:rsidRPr="0007503E">
              <w:rPr>
                <w:rFonts w:ascii="Inter" w:hAnsi="Inter"/>
                <w:noProof/>
                <w:sz w:val="22"/>
                <w:szCs w:val="22"/>
              </w:rPr>
              <w:drawing>
                <wp:anchor distT="0" distB="0" distL="114300" distR="114300" simplePos="0" relativeHeight="251658244" behindDoc="0" locked="0" layoutInCell="1" allowOverlap="1" wp14:anchorId="52829D39" wp14:editId="3F1A033C">
                  <wp:simplePos x="0" y="0"/>
                  <wp:positionH relativeFrom="column">
                    <wp:posOffset>461734</wp:posOffset>
                  </wp:positionH>
                  <wp:positionV relativeFrom="paragraph">
                    <wp:posOffset>38735</wp:posOffset>
                  </wp:positionV>
                  <wp:extent cx="2636431" cy="3954780"/>
                  <wp:effectExtent l="0" t="0" r="0" b="7620"/>
                  <wp:wrapNone/>
                  <wp:docPr id="20" name="Picture 20" descr="A person holding a plan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A person holding a plant&#10;&#10;Description automatically generated with low confidenc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658476" cy="3987848"/>
                          </a:xfrm>
                          <a:prstGeom prst="rect">
                            <a:avLst/>
                          </a:prstGeom>
                        </pic:spPr>
                      </pic:pic>
                    </a:graphicData>
                  </a:graphic>
                  <wp14:sizeRelH relativeFrom="margin">
                    <wp14:pctWidth>0</wp14:pctWidth>
                  </wp14:sizeRelH>
                  <wp14:sizeRelV relativeFrom="margin">
                    <wp14:pctHeight>0</wp14:pctHeight>
                  </wp14:sizeRelV>
                </wp:anchor>
              </w:drawing>
            </w:r>
            <w:r w:rsidR="0003700A" w:rsidRPr="0007503E">
              <w:rPr>
                <w:rFonts w:ascii="Inter" w:hAnsi="Inter"/>
                <w:sz w:val="22"/>
                <w:szCs w:val="22"/>
              </w:rPr>
              <w:t>Part One of the assessment will be done in conjunction with the assessor.</w:t>
            </w:r>
          </w:p>
          <w:p w14:paraId="77248524" w14:textId="45FFA5A9" w:rsidR="0003700A" w:rsidRPr="0007503E" w:rsidRDefault="0003700A" w:rsidP="00ED1BC6">
            <w:pPr>
              <w:pStyle w:val="ListParagraph"/>
              <w:numPr>
                <w:ilvl w:val="0"/>
                <w:numId w:val="23"/>
              </w:numPr>
              <w:spacing w:before="240" w:line="360" w:lineRule="auto"/>
              <w:ind w:left="5424"/>
              <w:rPr>
                <w:rFonts w:ascii="Inter" w:hAnsi="Inter"/>
                <w:sz w:val="22"/>
                <w:szCs w:val="22"/>
              </w:rPr>
            </w:pPr>
            <w:r w:rsidRPr="0007503E">
              <w:rPr>
                <w:rFonts w:ascii="Inter" w:hAnsi="Inter"/>
                <w:sz w:val="22"/>
                <w:szCs w:val="22"/>
              </w:rPr>
              <w:t xml:space="preserve">Parts Two and Three of the assessment will be carried out by the </w:t>
            </w:r>
            <w:proofErr w:type="spellStart"/>
            <w:r w:rsidR="00F83967">
              <w:rPr>
                <w:rFonts w:ascii="Inter" w:hAnsi="Inter"/>
                <w:sz w:val="22"/>
                <w:szCs w:val="22"/>
              </w:rPr>
              <w:t>ākonga</w:t>
            </w:r>
            <w:proofErr w:type="spellEnd"/>
            <w:r w:rsidR="00F83967">
              <w:rPr>
                <w:rFonts w:ascii="Inter" w:hAnsi="Inter"/>
                <w:sz w:val="22"/>
                <w:szCs w:val="22"/>
              </w:rPr>
              <w:t>/learner</w:t>
            </w:r>
            <w:r w:rsidRPr="0007503E">
              <w:rPr>
                <w:rFonts w:ascii="Inter" w:hAnsi="Inter"/>
                <w:sz w:val="22"/>
                <w:szCs w:val="22"/>
              </w:rPr>
              <w:t>.</w:t>
            </w:r>
          </w:p>
          <w:p w14:paraId="4F14B5E8" w14:textId="59CB1748" w:rsidR="0003700A" w:rsidRPr="0007503E" w:rsidRDefault="0003700A" w:rsidP="00ED1BC6">
            <w:pPr>
              <w:pStyle w:val="ListParagraph"/>
              <w:numPr>
                <w:ilvl w:val="0"/>
                <w:numId w:val="23"/>
              </w:numPr>
              <w:spacing w:before="240" w:line="360" w:lineRule="auto"/>
              <w:ind w:left="5424"/>
              <w:rPr>
                <w:rFonts w:ascii="Inter" w:hAnsi="Inter"/>
                <w:sz w:val="22"/>
                <w:szCs w:val="22"/>
              </w:rPr>
            </w:pPr>
            <w:r w:rsidRPr="0007503E">
              <w:rPr>
                <w:rFonts w:ascii="Inter" w:hAnsi="Inter"/>
                <w:sz w:val="22"/>
                <w:szCs w:val="22"/>
              </w:rPr>
              <w:t>The assessment will take place over a timeframe set by the assessor.</w:t>
            </w:r>
          </w:p>
          <w:p w14:paraId="1808831E" w14:textId="5C749675" w:rsidR="0003700A" w:rsidRPr="0007503E" w:rsidRDefault="0003700A" w:rsidP="00ED1BC6">
            <w:pPr>
              <w:pStyle w:val="ListParagraph"/>
              <w:numPr>
                <w:ilvl w:val="0"/>
                <w:numId w:val="23"/>
              </w:numPr>
              <w:spacing w:before="240" w:line="360" w:lineRule="auto"/>
              <w:ind w:left="5424"/>
              <w:rPr>
                <w:rFonts w:ascii="Inter" w:hAnsi="Inter"/>
                <w:szCs w:val="24"/>
              </w:rPr>
            </w:pPr>
            <w:r w:rsidRPr="0007503E">
              <w:rPr>
                <w:rFonts w:ascii="Inter" w:hAnsi="Inter"/>
                <w:sz w:val="22"/>
                <w:szCs w:val="22"/>
              </w:rPr>
              <w:t xml:space="preserve">Assessments must be carried out in situations that are limited in range, repetitive, and familiar and employed within closely defined contexts. They must be conducted in authentic situations that are relevant to the </w:t>
            </w:r>
            <w:proofErr w:type="spellStart"/>
            <w:r w:rsidR="00F83967">
              <w:rPr>
                <w:rFonts w:ascii="Inter" w:hAnsi="Inter"/>
                <w:sz w:val="22"/>
                <w:szCs w:val="22"/>
              </w:rPr>
              <w:t>ākonga</w:t>
            </w:r>
            <w:proofErr w:type="spellEnd"/>
            <w:r w:rsidR="00F83967">
              <w:rPr>
                <w:rFonts w:ascii="Inter" w:hAnsi="Inter"/>
                <w:sz w:val="22"/>
                <w:szCs w:val="22"/>
              </w:rPr>
              <w:t xml:space="preserve">/learner </w:t>
            </w:r>
            <w:r w:rsidRPr="0007503E">
              <w:rPr>
                <w:rFonts w:ascii="Inter" w:hAnsi="Inter"/>
                <w:sz w:val="22"/>
                <w:szCs w:val="22"/>
              </w:rPr>
              <w:t>’s day-to-day living that may include but is not limited to workplace, educational setting or within the community.</w:t>
            </w:r>
          </w:p>
          <w:p w14:paraId="693BB115" w14:textId="77777777" w:rsidR="0003700A" w:rsidRDefault="0003700A" w:rsidP="006205F0">
            <w:pPr>
              <w:pStyle w:val="Normal1"/>
              <w:spacing w:line="240" w:lineRule="auto"/>
              <w:ind w:left="360"/>
              <w:rPr>
                <w:sz w:val="24"/>
                <w:szCs w:val="24"/>
              </w:rPr>
            </w:pPr>
          </w:p>
          <w:p w14:paraId="1610472F" w14:textId="77777777" w:rsidR="00CE343D" w:rsidRDefault="00CE343D" w:rsidP="006205F0">
            <w:pPr>
              <w:pStyle w:val="Normal1"/>
              <w:spacing w:line="240" w:lineRule="auto"/>
              <w:ind w:left="360"/>
              <w:rPr>
                <w:sz w:val="24"/>
                <w:szCs w:val="24"/>
              </w:rPr>
            </w:pPr>
          </w:p>
          <w:p w14:paraId="3041918F" w14:textId="77777777" w:rsidR="00CE343D" w:rsidRDefault="00CE343D" w:rsidP="006205F0">
            <w:pPr>
              <w:pStyle w:val="Normal1"/>
              <w:spacing w:line="240" w:lineRule="auto"/>
              <w:ind w:left="360"/>
              <w:rPr>
                <w:sz w:val="24"/>
                <w:szCs w:val="24"/>
              </w:rPr>
            </w:pPr>
          </w:p>
          <w:p w14:paraId="061B6D4B" w14:textId="77777777" w:rsidR="00CE343D" w:rsidRDefault="00CE343D" w:rsidP="006205F0">
            <w:pPr>
              <w:pStyle w:val="Normal1"/>
              <w:spacing w:line="240" w:lineRule="auto"/>
              <w:ind w:left="360"/>
              <w:rPr>
                <w:sz w:val="24"/>
                <w:szCs w:val="24"/>
              </w:rPr>
            </w:pPr>
          </w:p>
          <w:p w14:paraId="199AD5D1" w14:textId="77777777" w:rsidR="00CE343D" w:rsidRPr="00C3798F" w:rsidRDefault="00CE343D" w:rsidP="004F33BD">
            <w:pPr>
              <w:pStyle w:val="Normal1"/>
              <w:spacing w:line="240" w:lineRule="auto"/>
              <w:rPr>
                <w:sz w:val="24"/>
                <w:szCs w:val="24"/>
              </w:rPr>
            </w:pPr>
          </w:p>
        </w:tc>
      </w:tr>
    </w:tbl>
    <w:p w14:paraId="4B649DB0" w14:textId="50F2BA36" w:rsidR="00AE67FF" w:rsidRDefault="00AE67FF" w:rsidP="00157C59">
      <w:pPr>
        <w:pStyle w:val="Section"/>
        <w:spacing w:before="120" w:after="120"/>
        <w:jc w:val="center"/>
        <w:rPr>
          <w:rFonts w:ascii="Mulish" w:eastAsiaTheme="minorEastAsia" w:hAnsi="Mulish" w:cs="Times New Roman (Body CS)"/>
          <w:caps w:val="0"/>
          <w:color w:val="005A69"/>
          <w:spacing w:val="0"/>
          <w:kern w:val="2"/>
          <w:sz w:val="32"/>
          <w:szCs w:val="32"/>
          <w:lang w:val="en-NZ" w:eastAsia="en-US"/>
        </w:rPr>
      </w:pPr>
    </w:p>
    <w:p w14:paraId="6B0A3875" w14:textId="757FDC74" w:rsidR="0007503E" w:rsidRPr="00AE67FF" w:rsidRDefault="00AE67FF" w:rsidP="00AE67FF">
      <w:pPr>
        <w:rPr>
          <w:rFonts w:ascii="Mulish" w:eastAsiaTheme="minorEastAsia" w:hAnsi="Mulish" w:cs="Times New Roman (Body CS)"/>
          <w:b/>
          <w:color w:val="005A69"/>
          <w:kern w:val="2"/>
          <w:sz w:val="32"/>
          <w:szCs w:val="32"/>
          <w14:ligatures w14:val="standardContextual"/>
        </w:rPr>
      </w:pPr>
      <w:r>
        <w:rPr>
          <w:rFonts w:ascii="Mulish" w:eastAsiaTheme="minorEastAsia" w:hAnsi="Mulish" w:cs="Times New Roman (Body CS)"/>
          <w:caps/>
          <w:color w:val="005A69"/>
          <w:kern w:val="2"/>
          <w:sz w:val="32"/>
          <w:szCs w:val="32"/>
        </w:rPr>
        <w:br w:type="page"/>
      </w:r>
    </w:p>
    <w:p w14:paraId="362B665E" w14:textId="6E025881" w:rsidR="00157C59" w:rsidRDefault="00157C59" w:rsidP="00AE67FF">
      <w:pPr>
        <w:pStyle w:val="Section"/>
        <w:spacing w:before="120" w:after="120"/>
        <w:rPr>
          <w:rFonts w:ascii="Mulish" w:eastAsiaTheme="minorEastAsia" w:hAnsi="Mulish" w:cs="Times New Roman (Body CS)"/>
          <w:caps w:val="0"/>
          <w:color w:val="005A69"/>
          <w:spacing w:val="0"/>
          <w:kern w:val="2"/>
          <w:sz w:val="32"/>
          <w:szCs w:val="32"/>
          <w:lang w:val="en-NZ" w:eastAsia="en-US"/>
        </w:rPr>
      </w:pPr>
      <w:r>
        <w:rPr>
          <w:rFonts w:ascii="Mulish" w:eastAsiaTheme="minorEastAsia" w:hAnsi="Mulish" w:cs="Times New Roman (Body CS)"/>
          <w:caps w:val="0"/>
          <w:color w:val="005A69"/>
          <w:spacing w:val="0"/>
          <w:kern w:val="2"/>
          <w:sz w:val="32"/>
          <w:szCs w:val="32"/>
          <w:lang w:val="en-NZ" w:eastAsia="en-US"/>
        </w:rPr>
        <w:lastRenderedPageBreak/>
        <w:t>Plan a personal work pathway</w:t>
      </w:r>
    </w:p>
    <w:p w14:paraId="4D23186D" w14:textId="43A279F2" w:rsidR="00663AE8" w:rsidRDefault="00663AE8" w:rsidP="00663AE8"/>
    <w:p w14:paraId="76AAD7DF" w14:textId="4B2D04F7" w:rsidR="00663AE8" w:rsidRDefault="00157C59" w:rsidP="00663AE8">
      <w:r>
        <w:rPr>
          <w:noProof/>
        </w:rPr>
        <w:drawing>
          <wp:anchor distT="0" distB="0" distL="114300" distR="114300" simplePos="0" relativeHeight="251658249" behindDoc="0" locked="0" layoutInCell="1" allowOverlap="1" wp14:anchorId="45AC7D6B" wp14:editId="19245F95">
            <wp:simplePos x="0" y="0"/>
            <wp:positionH relativeFrom="margin">
              <wp:align>left</wp:align>
            </wp:positionH>
            <wp:positionV relativeFrom="paragraph">
              <wp:posOffset>10160</wp:posOffset>
            </wp:positionV>
            <wp:extent cx="6091555" cy="2980690"/>
            <wp:effectExtent l="0" t="0" r="4445" b="0"/>
            <wp:wrapNone/>
            <wp:docPr id="8" name="Picture 8" descr="Tex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Text&#10;&#10;Description automatically generated with low confidence"/>
                    <pic:cNvPicPr/>
                  </pic:nvPicPr>
                  <pic:blipFill rotWithShape="1">
                    <a:blip r:embed="rId13" cstate="print">
                      <a:extLst>
                        <a:ext uri="{28A0092B-C50C-407E-A947-70E740481C1C}">
                          <a14:useLocalDpi xmlns:a14="http://schemas.microsoft.com/office/drawing/2010/main" val="0"/>
                        </a:ext>
                      </a:extLst>
                    </a:blip>
                    <a:srcRect l="-156" r="156" b="26299"/>
                    <a:stretch/>
                  </pic:blipFill>
                  <pic:spPr bwMode="auto">
                    <a:xfrm>
                      <a:off x="0" y="0"/>
                      <a:ext cx="6091555" cy="298069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3288817" w14:textId="30F2ECEC" w:rsidR="00663AE8" w:rsidRDefault="00663AE8" w:rsidP="00663AE8"/>
    <w:p w14:paraId="14F99A6C" w14:textId="77777777" w:rsidR="00663AE8" w:rsidRDefault="00663AE8" w:rsidP="00663AE8"/>
    <w:p w14:paraId="46A5E053" w14:textId="160D449D" w:rsidR="00663AE8" w:rsidRDefault="00663AE8" w:rsidP="00663AE8"/>
    <w:p w14:paraId="649BA7BE" w14:textId="77777777" w:rsidR="00663AE8" w:rsidRDefault="00663AE8" w:rsidP="00663AE8"/>
    <w:p w14:paraId="427F0AD3" w14:textId="77777777" w:rsidR="00663AE8" w:rsidRDefault="00663AE8" w:rsidP="00663AE8"/>
    <w:p w14:paraId="1ECF2296" w14:textId="77777777" w:rsidR="00663AE8" w:rsidRDefault="00663AE8" w:rsidP="00663AE8"/>
    <w:p w14:paraId="0B6E977B" w14:textId="77777777" w:rsidR="00663AE8" w:rsidRDefault="00663AE8" w:rsidP="00663AE8"/>
    <w:p w14:paraId="2CB60BFF" w14:textId="77777777" w:rsidR="00663AE8" w:rsidRDefault="00663AE8" w:rsidP="00663AE8"/>
    <w:p w14:paraId="5EF705F5" w14:textId="77777777" w:rsidR="00663AE8" w:rsidRDefault="00663AE8" w:rsidP="00663AE8"/>
    <w:p w14:paraId="3A0A23C7" w14:textId="77777777" w:rsidR="00ED1BC6" w:rsidRDefault="00ED1BC6" w:rsidP="0068240C">
      <w:pPr>
        <w:pStyle w:val="Title"/>
        <w:rPr>
          <w:sz w:val="24"/>
          <w:lang w:val="en-AU"/>
        </w:rPr>
      </w:pPr>
    </w:p>
    <w:p w14:paraId="5A828EAC" w14:textId="77777777" w:rsidR="00663AE8" w:rsidRDefault="00663AE8" w:rsidP="00663AE8">
      <w:pPr>
        <w:rPr>
          <w:lang w:val="en-AU"/>
        </w:rPr>
      </w:pPr>
    </w:p>
    <w:p w14:paraId="1CF334E4" w14:textId="77777777" w:rsidR="00663AE8" w:rsidRDefault="00663AE8" w:rsidP="00663AE8">
      <w:pPr>
        <w:rPr>
          <w:lang w:val="en-AU"/>
        </w:rPr>
      </w:pPr>
    </w:p>
    <w:p w14:paraId="0648268B" w14:textId="77777777" w:rsidR="00663AE8" w:rsidRDefault="00663AE8" w:rsidP="00663AE8">
      <w:pPr>
        <w:rPr>
          <w:lang w:val="en-AU"/>
        </w:rPr>
      </w:pPr>
    </w:p>
    <w:p w14:paraId="7E03F8C8" w14:textId="77777777" w:rsidR="00663AE8" w:rsidRDefault="00663AE8" w:rsidP="00663AE8">
      <w:pPr>
        <w:rPr>
          <w:lang w:val="en-AU"/>
        </w:rPr>
      </w:pPr>
    </w:p>
    <w:p w14:paraId="4BC85BD5" w14:textId="3C2D89BE" w:rsidR="00C25024" w:rsidRPr="00A24141" w:rsidRDefault="00C25024" w:rsidP="0068240C">
      <w:pPr>
        <w:pStyle w:val="Title"/>
        <w:rPr>
          <w:rFonts w:ascii="Mulish" w:eastAsiaTheme="minorEastAsia" w:hAnsi="Mulish" w:cs="Times New Roman (Body CS)"/>
          <w:color w:val="005A69"/>
          <w:kern w:val="2"/>
          <w:sz w:val="28"/>
          <w:szCs w:val="28"/>
          <w14:ligatures w14:val="standardContextual"/>
        </w:rPr>
      </w:pPr>
      <w:r w:rsidRPr="00A24141">
        <w:rPr>
          <w:rFonts w:ascii="Mulish" w:eastAsiaTheme="minorEastAsia" w:hAnsi="Mulish" w:cs="Times New Roman (Body CS)"/>
          <w:color w:val="005A69"/>
          <w:kern w:val="2"/>
          <w:sz w:val="28"/>
          <w:szCs w:val="28"/>
          <w14:ligatures w14:val="standardContextual"/>
        </w:rPr>
        <w:t>Assessment Task</w:t>
      </w:r>
    </w:p>
    <w:p w14:paraId="07F87D2F" w14:textId="0AA07970" w:rsidR="0003700A" w:rsidRPr="00DD79EF" w:rsidRDefault="00B660FF" w:rsidP="00DE3DF2">
      <w:pPr>
        <w:rPr>
          <w:rFonts w:ascii="Inter" w:hAnsi="Inter"/>
          <w:sz w:val="22"/>
          <w:szCs w:val="22"/>
          <w:lang w:val="en-AU"/>
        </w:rPr>
      </w:pPr>
      <w:r w:rsidRPr="00DD79EF">
        <w:rPr>
          <w:rFonts w:ascii="Inter" w:hAnsi="Inter"/>
          <w:sz w:val="22"/>
          <w:szCs w:val="22"/>
          <w:lang w:val="en-AU"/>
        </w:rPr>
        <w:t>This assessment task has t</w:t>
      </w:r>
      <w:r w:rsidR="00DE3DF2" w:rsidRPr="00DD79EF">
        <w:rPr>
          <w:rFonts w:ascii="Inter" w:hAnsi="Inter"/>
          <w:sz w:val="22"/>
          <w:szCs w:val="22"/>
          <w:lang w:val="en-AU"/>
        </w:rPr>
        <w:t xml:space="preserve">hree </w:t>
      </w:r>
      <w:r w:rsidRPr="00DD79EF">
        <w:rPr>
          <w:rFonts w:ascii="Inter" w:hAnsi="Inter"/>
          <w:sz w:val="22"/>
          <w:szCs w:val="22"/>
          <w:lang w:val="en-AU"/>
        </w:rPr>
        <w:t>parts</w:t>
      </w:r>
      <w:r w:rsidR="000D6E51" w:rsidRPr="00DD79EF">
        <w:rPr>
          <w:rFonts w:ascii="Inter" w:hAnsi="Inter"/>
          <w:sz w:val="22"/>
          <w:szCs w:val="22"/>
          <w:lang w:val="en-AU"/>
        </w:rPr>
        <w:t>.</w:t>
      </w:r>
      <w:r w:rsidR="007C7D1E" w:rsidRPr="00DD79EF">
        <w:rPr>
          <w:rFonts w:ascii="Inter" w:hAnsi="Inter"/>
          <w:sz w:val="22"/>
          <w:szCs w:val="22"/>
          <w:lang w:val="en-AU"/>
        </w:rPr>
        <w:t xml:space="preserve"> </w:t>
      </w:r>
      <w:r w:rsidR="000D6E51" w:rsidRPr="00DD79EF">
        <w:rPr>
          <w:rFonts w:ascii="Inter" w:hAnsi="Inter"/>
          <w:sz w:val="22"/>
          <w:szCs w:val="22"/>
          <w:lang w:val="en-AU"/>
        </w:rPr>
        <w:t xml:space="preserve">You </w:t>
      </w:r>
      <w:r w:rsidR="00293EBA" w:rsidRPr="00DD79EF">
        <w:rPr>
          <w:rFonts w:ascii="Inter" w:hAnsi="Inter"/>
          <w:sz w:val="22"/>
          <w:szCs w:val="22"/>
          <w:lang w:val="en-AU"/>
        </w:rPr>
        <w:t>will be asked to</w:t>
      </w:r>
      <w:r w:rsidR="000D6E51" w:rsidRPr="00DD79EF">
        <w:rPr>
          <w:rFonts w:ascii="Inter" w:hAnsi="Inter"/>
          <w:sz w:val="22"/>
          <w:szCs w:val="22"/>
          <w:lang w:val="en-AU"/>
        </w:rPr>
        <w:t>:</w:t>
      </w:r>
    </w:p>
    <w:p w14:paraId="1D8F6841" w14:textId="77777777" w:rsidR="0003700A" w:rsidRPr="00D548FD" w:rsidRDefault="0003700A" w:rsidP="0003700A">
      <w:pPr>
        <w:spacing w:line="360" w:lineRule="auto"/>
        <w:rPr>
          <w:rFonts w:ascii="Inter" w:hAnsi="Inter"/>
          <w:szCs w:val="24"/>
          <w:lang w:val="en-AU"/>
        </w:rPr>
      </w:pPr>
    </w:p>
    <w:p w14:paraId="219F38CB" w14:textId="5C24C256" w:rsidR="0003700A" w:rsidRPr="00D548FD" w:rsidRDefault="0003700A" w:rsidP="0003700A">
      <w:pPr>
        <w:pStyle w:val="ListParagraph"/>
        <w:rPr>
          <w:rFonts w:ascii="Inter" w:hAnsi="Inter"/>
          <w:szCs w:val="24"/>
          <w:lang w:val="en-AU"/>
        </w:rPr>
      </w:pPr>
      <w:r w:rsidRPr="00D548FD">
        <w:rPr>
          <w:rFonts w:ascii="Inter" w:hAnsi="Inter"/>
          <w:noProof/>
          <w:szCs w:val="24"/>
          <w:lang w:val="en-AU"/>
        </w:rPr>
        <w:drawing>
          <wp:inline distT="0" distB="0" distL="0" distR="0" wp14:anchorId="1B0DB35F" wp14:editId="70FBF4C5">
            <wp:extent cx="5800725" cy="2990850"/>
            <wp:effectExtent l="0" t="0" r="0" b="19050"/>
            <wp:docPr id="10"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1F967C8F" w14:textId="6C89938A" w:rsidR="0069318E" w:rsidRPr="00D548FD" w:rsidRDefault="0069318E" w:rsidP="00DE3DF2">
      <w:pPr>
        <w:rPr>
          <w:rFonts w:ascii="Inter" w:hAnsi="Inter"/>
          <w:b/>
          <w:szCs w:val="24"/>
          <w:lang w:val="en-AU"/>
        </w:rPr>
      </w:pPr>
    </w:p>
    <w:p w14:paraId="7D7D06E6" w14:textId="77777777" w:rsidR="00831EA0" w:rsidRDefault="00831EA0" w:rsidP="0068240C">
      <w:pPr>
        <w:pStyle w:val="Title"/>
        <w:rPr>
          <w:rFonts w:ascii="Inter" w:hAnsi="Inter"/>
          <w:sz w:val="24"/>
          <w:lang w:val="en-AU"/>
        </w:rPr>
      </w:pPr>
    </w:p>
    <w:p w14:paraId="5337316A" w14:textId="77777777" w:rsidR="00831EA0" w:rsidRDefault="00831EA0" w:rsidP="0068240C">
      <w:pPr>
        <w:pStyle w:val="Title"/>
        <w:rPr>
          <w:rFonts w:ascii="Inter" w:hAnsi="Inter"/>
          <w:sz w:val="24"/>
          <w:lang w:val="en-AU"/>
        </w:rPr>
      </w:pPr>
    </w:p>
    <w:p w14:paraId="60562613" w14:textId="77777777" w:rsidR="00831EA0" w:rsidRDefault="00831EA0" w:rsidP="0068240C">
      <w:pPr>
        <w:pStyle w:val="Title"/>
        <w:rPr>
          <w:rFonts w:ascii="Inter" w:hAnsi="Inter"/>
          <w:sz w:val="24"/>
          <w:lang w:val="en-AU"/>
        </w:rPr>
      </w:pPr>
    </w:p>
    <w:p w14:paraId="5FBDBF5F" w14:textId="77777777" w:rsidR="00831EA0" w:rsidRDefault="00831EA0" w:rsidP="0068240C">
      <w:pPr>
        <w:pStyle w:val="Title"/>
        <w:rPr>
          <w:rFonts w:ascii="Inter" w:hAnsi="Inter"/>
          <w:sz w:val="24"/>
          <w:lang w:val="en-AU"/>
        </w:rPr>
      </w:pPr>
    </w:p>
    <w:p w14:paraId="019D8A31" w14:textId="77777777" w:rsidR="008D484D" w:rsidRDefault="008D484D" w:rsidP="0068240C">
      <w:pPr>
        <w:pStyle w:val="Title"/>
        <w:rPr>
          <w:rFonts w:ascii="Inter" w:hAnsi="Inter"/>
          <w:sz w:val="24"/>
          <w:lang w:val="en-AU"/>
        </w:rPr>
      </w:pPr>
    </w:p>
    <w:p w14:paraId="7383BAC0" w14:textId="77777777" w:rsidR="008D484D" w:rsidRDefault="008D484D" w:rsidP="0068240C">
      <w:pPr>
        <w:pStyle w:val="Title"/>
        <w:rPr>
          <w:rFonts w:ascii="Inter" w:hAnsi="Inter"/>
          <w:sz w:val="24"/>
          <w:lang w:val="en-AU"/>
        </w:rPr>
      </w:pPr>
    </w:p>
    <w:p w14:paraId="62710EE9" w14:textId="77777777" w:rsidR="008D484D" w:rsidRDefault="008D484D" w:rsidP="0068240C">
      <w:pPr>
        <w:pStyle w:val="Title"/>
        <w:rPr>
          <w:rFonts w:ascii="Inter" w:hAnsi="Inter"/>
          <w:sz w:val="24"/>
          <w:lang w:val="en-AU"/>
        </w:rPr>
      </w:pPr>
    </w:p>
    <w:p w14:paraId="46697BB1" w14:textId="77777777" w:rsidR="008D484D" w:rsidRDefault="008D484D" w:rsidP="0068240C">
      <w:pPr>
        <w:pStyle w:val="Title"/>
        <w:rPr>
          <w:rFonts w:ascii="Inter" w:hAnsi="Inter"/>
          <w:sz w:val="24"/>
          <w:lang w:val="en-AU"/>
        </w:rPr>
      </w:pPr>
    </w:p>
    <w:p w14:paraId="57BB20BF" w14:textId="59314038" w:rsidR="008D484D" w:rsidRPr="00A24141" w:rsidRDefault="008D484D" w:rsidP="008D484D">
      <w:pPr>
        <w:pStyle w:val="Title"/>
        <w:rPr>
          <w:rFonts w:ascii="Mulish" w:eastAsiaTheme="minorEastAsia" w:hAnsi="Mulish" w:cs="Times New Roman (Body CS)"/>
          <w:color w:val="005A69"/>
          <w:kern w:val="2"/>
          <w:sz w:val="28"/>
          <w:szCs w:val="28"/>
          <w14:ligatures w14:val="standardContextual"/>
        </w:rPr>
      </w:pPr>
      <w:r w:rsidRPr="00A24141">
        <w:rPr>
          <w:rFonts w:ascii="Mulish" w:eastAsiaTheme="minorEastAsia" w:hAnsi="Mulish" w:cs="Times New Roman (Body CS)"/>
          <w:color w:val="005A69"/>
          <w:kern w:val="2"/>
          <w:sz w:val="28"/>
          <w:szCs w:val="28"/>
          <w14:ligatures w14:val="standardContextual"/>
        </w:rPr>
        <w:lastRenderedPageBreak/>
        <w:t xml:space="preserve">Assessment </w:t>
      </w:r>
      <w:r>
        <w:rPr>
          <w:rFonts w:ascii="Mulish" w:eastAsiaTheme="minorEastAsia" w:hAnsi="Mulish" w:cs="Times New Roman (Body CS)"/>
          <w:color w:val="005A69"/>
          <w:kern w:val="2"/>
          <w:sz w:val="28"/>
          <w:szCs w:val="28"/>
          <w14:ligatures w14:val="standardContextual"/>
        </w:rPr>
        <w:t xml:space="preserve">– Part 1 </w:t>
      </w:r>
    </w:p>
    <w:p w14:paraId="7E32E1B1" w14:textId="0A85A710" w:rsidR="009B5E72" w:rsidRPr="00F301DC" w:rsidRDefault="009B5E72" w:rsidP="009B5E72">
      <w:pPr>
        <w:pStyle w:val="ListParagraph"/>
        <w:numPr>
          <w:ilvl w:val="0"/>
          <w:numId w:val="30"/>
        </w:numPr>
        <w:spacing w:line="360" w:lineRule="auto"/>
        <w:contextualSpacing w:val="0"/>
        <w:rPr>
          <w:rFonts w:ascii="Inter" w:hAnsi="Inter"/>
          <w:sz w:val="22"/>
          <w:szCs w:val="22"/>
        </w:rPr>
      </w:pPr>
      <w:r w:rsidRPr="00F301DC">
        <w:rPr>
          <w:rFonts w:ascii="Inter" w:hAnsi="Inter"/>
          <w:sz w:val="22"/>
          <w:szCs w:val="22"/>
        </w:rPr>
        <w:t>Identify</w:t>
      </w:r>
      <w:r w:rsidR="00BC2971" w:rsidRPr="00F301DC">
        <w:rPr>
          <w:rFonts w:ascii="Inter" w:hAnsi="Inter"/>
          <w:sz w:val="22"/>
          <w:szCs w:val="22"/>
        </w:rPr>
        <w:t xml:space="preserve"> at least</w:t>
      </w:r>
      <w:r w:rsidRPr="00F301DC">
        <w:rPr>
          <w:rFonts w:ascii="Inter" w:hAnsi="Inter"/>
          <w:sz w:val="22"/>
          <w:szCs w:val="22"/>
        </w:rPr>
        <w:t xml:space="preserve"> two goals that relate to a job that you want to do.</w:t>
      </w:r>
      <w:r w:rsidR="000D6E51" w:rsidRPr="00F301DC">
        <w:rPr>
          <w:rFonts w:ascii="Inter" w:hAnsi="Inter"/>
          <w:sz w:val="22"/>
          <w:szCs w:val="22"/>
        </w:rPr>
        <w:t xml:space="preserve"> This could be:</w:t>
      </w:r>
    </w:p>
    <w:p w14:paraId="01093040" w14:textId="029E7DA6" w:rsidR="009B5E72" w:rsidRPr="00F301DC" w:rsidRDefault="009B5E72" w:rsidP="009B5E72">
      <w:pPr>
        <w:pStyle w:val="ListParagraph"/>
        <w:numPr>
          <w:ilvl w:val="0"/>
          <w:numId w:val="29"/>
        </w:numPr>
        <w:spacing w:line="360" w:lineRule="auto"/>
        <w:ind w:firstLine="414"/>
        <w:contextualSpacing w:val="0"/>
        <w:rPr>
          <w:rFonts w:ascii="Inter" w:hAnsi="Inter"/>
          <w:sz w:val="22"/>
          <w:szCs w:val="22"/>
        </w:rPr>
      </w:pPr>
      <w:r w:rsidRPr="00F301DC">
        <w:rPr>
          <w:rFonts w:ascii="Inter" w:hAnsi="Inter"/>
          <w:sz w:val="22"/>
          <w:szCs w:val="22"/>
        </w:rPr>
        <w:t xml:space="preserve">a position </w:t>
      </w:r>
      <w:r w:rsidR="0064262F" w:rsidRPr="00F301DC">
        <w:rPr>
          <w:rFonts w:ascii="Inter" w:hAnsi="Inter" w:cs="Arial"/>
          <w:sz w:val="22"/>
          <w:szCs w:val="22"/>
          <w:lang w:val="en-AU"/>
        </w:rPr>
        <w:t>you</w:t>
      </w:r>
      <w:r w:rsidRPr="00F301DC">
        <w:rPr>
          <w:rFonts w:ascii="Inter" w:hAnsi="Inter" w:cs="Arial"/>
          <w:sz w:val="22"/>
          <w:szCs w:val="22"/>
          <w:lang w:val="en-AU"/>
        </w:rPr>
        <w:t xml:space="preserve"> want</w:t>
      </w:r>
      <w:r w:rsidR="0064262F" w:rsidRPr="00F301DC">
        <w:rPr>
          <w:rFonts w:ascii="Inter" w:hAnsi="Inter" w:cs="Arial"/>
          <w:sz w:val="22"/>
          <w:szCs w:val="22"/>
          <w:lang w:val="en-AU"/>
        </w:rPr>
        <w:t xml:space="preserve"> </w:t>
      </w:r>
      <w:r w:rsidRPr="00F301DC">
        <w:rPr>
          <w:rFonts w:ascii="Inter" w:hAnsi="Inter" w:cs="Arial"/>
          <w:sz w:val="22"/>
          <w:szCs w:val="22"/>
          <w:lang w:val="en-AU"/>
        </w:rPr>
        <w:t>to have at a workplace</w:t>
      </w:r>
    </w:p>
    <w:p w14:paraId="588CBEEC" w14:textId="6BE038A0" w:rsidR="009B5E72" w:rsidRPr="00F301DC" w:rsidRDefault="009B5E72" w:rsidP="009B5E72">
      <w:pPr>
        <w:pStyle w:val="ListParagraph"/>
        <w:numPr>
          <w:ilvl w:val="0"/>
          <w:numId w:val="29"/>
        </w:numPr>
        <w:spacing w:line="360" w:lineRule="auto"/>
        <w:ind w:firstLine="414"/>
        <w:contextualSpacing w:val="0"/>
        <w:rPr>
          <w:rFonts w:ascii="Inter" w:hAnsi="Inter"/>
          <w:sz w:val="22"/>
          <w:szCs w:val="22"/>
        </w:rPr>
      </w:pPr>
      <w:r w:rsidRPr="00F301DC">
        <w:rPr>
          <w:rFonts w:ascii="Inter" w:hAnsi="Inter" w:cs="Arial"/>
          <w:sz w:val="22"/>
          <w:szCs w:val="22"/>
          <w:lang w:val="en-AU"/>
        </w:rPr>
        <w:t xml:space="preserve">something </w:t>
      </w:r>
      <w:r w:rsidR="0064262F" w:rsidRPr="00F301DC">
        <w:rPr>
          <w:rFonts w:ascii="Inter" w:hAnsi="Inter" w:cs="Arial"/>
          <w:sz w:val="22"/>
          <w:szCs w:val="22"/>
          <w:lang w:val="en-AU"/>
        </w:rPr>
        <w:t>you want</w:t>
      </w:r>
      <w:r w:rsidRPr="00F301DC">
        <w:rPr>
          <w:rFonts w:ascii="Inter" w:hAnsi="Inter" w:cs="Arial"/>
          <w:sz w:val="22"/>
          <w:szCs w:val="22"/>
          <w:lang w:val="en-AU"/>
        </w:rPr>
        <w:t xml:space="preserve"> to learn at a workplace</w:t>
      </w:r>
      <w:r w:rsidR="000D6E51" w:rsidRPr="00F301DC">
        <w:rPr>
          <w:rFonts w:ascii="Inter" w:hAnsi="Inter" w:cs="Arial"/>
          <w:sz w:val="22"/>
          <w:szCs w:val="22"/>
          <w:lang w:val="en-AU"/>
        </w:rPr>
        <w:t>; and/or</w:t>
      </w:r>
    </w:p>
    <w:p w14:paraId="52B8E685" w14:textId="0A79FE07" w:rsidR="00B97518" w:rsidRPr="00F301DC" w:rsidRDefault="009B5E72" w:rsidP="006B6F05">
      <w:pPr>
        <w:pStyle w:val="ListParagraph"/>
        <w:numPr>
          <w:ilvl w:val="0"/>
          <w:numId w:val="29"/>
        </w:numPr>
        <w:spacing w:after="120" w:line="360" w:lineRule="auto"/>
        <w:ind w:firstLine="414"/>
        <w:contextualSpacing w:val="0"/>
        <w:rPr>
          <w:rFonts w:ascii="Inter" w:hAnsi="Inter"/>
          <w:sz w:val="22"/>
          <w:szCs w:val="22"/>
        </w:rPr>
      </w:pPr>
      <w:r w:rsidRPr="00F301DC">
        <w:rPr>
          <w:rFonts w:ascii="Inter" w:hAnsi="Inter" w:cs="Arial"/>
          <w:sz w:val="22"/>
          <w:szCs w:val="22"/>
          <w:lang w:val="en-AU"/>
        </w:rPr>
        <w:t xml:space="preserve">tasks </w:t>
      </w:r>
      <w:r w:rsidR="0064262F" w:rsidRPr="00F301DC">
        <w:rPr>
          <w:rFonts w:ascii="Inter" w:hAnsi="Inter" w:cs="Arial"/>
          <w:sz w:val="22"/>
          <w:szCs w:val="22"/>
          <w:lang w:val="en-AU"/>
        </w:rPr>
        <w:t>you want</w:t>
      </w:r>
      <w:r w:rsidRPr="00F301DC">
        <w:rPr>
          <w:rFonts w:ascii="Inter" w:hAnsi="Inter" w:cs="Arial"/>
          <w:sz w:val="22"/>
          <w:szCs w:val="22"/>
          <w:lang w:val="en-AU"/>
        </w:rPr>
        <w:t xml:space="preserve"> to do in a workplace</w:t>
      </w:r>
      <w:r w:rsidR="000D6E51" w:rsidRPr="00F301DC">
        <w:rPr>
          <w:rFonts w:ascii="Inter" w:hAnsi="Inter" w:cs="Arial"/>
          <w:sz w:val="22"/>
          <w:szCs w:val="22"/>
          <w:lang w:val="en-AU"/>
        </w:rPr>
        <w:t>.</w:t>
      </w:r>
    </w:p>
    <w:tbl>
      <w:tblPr>
        <w:tblStyle w:val="TableGrid"/>
        <w:tblW w:w="0" w:type="auto"/>
        <w:tblInd w:w="-5" w:type="dxa"/>
        <w:tblLook w:val="04A0" w:firstRow="1" w:lastRow="0" w:firstColumn="1" w:lastColumn="0" w:noHBand="0" w:noVBand="1"/>
      </w:tblPr>
      <w:tblGrid>
        <w:gridCol w:w="9634"/>
      </w:tblGrid>
      <w:tr w:rsidR="00B97518" w:rsidRPr="00D548FD" w14:paraId="3F45A7BF" w14:textId="77777777" w:rsidTr="0003700A">
        <w:tc>
          <w:tcPr>
            <w:tcW w:w="9634" w:type="dxa"/>
            <w:shd w:val="clear" w:color="auto" w:fill="C7EFD9"/>
          </w:tcPr>
          <w:p w14:paraId="76803C4E" w14:textId="0923F7EF" w:rsidR="00B97518" w:rsidRPr="00F301DC" w:rsidRDefault="00B97518" w:rsidP="0068240C">
            <w:pPr>
              <w:pStyle w:val="ListParagraph"/>
              <w:numPr>
                <w:ilvl w:val="0"/>
                <w:numId w:val="5"/>
              </w:numPr>
              <w:shd w:val="clear" w:color="auto" w:fill="C7EFD9"/>
              <w:spacing w:before="60" w:after="60" w:line="360" w:lineRule="auto"/>
              <w:ind w:hanging="357"/>
              <w:rPr>
                <w:rFonts w:ascii="Inter" w:hAnsi="Inter"/>
                <w:sz w:val="22"/>
                <w:szCs w:val="22"/>
              </w:rPr>
            </w:pPr>
            <w:bookmarkStart w:id="3" w:name="_Hlk2079712"/>
            <w:r w:rsidRPr="00F301DC">
              <w:rPr>
                <w:rFonts w:ascii="Inter" w:hAnsi="Inter"/>
                <w:sz w:val="22"/>
                <w:szCs w:val="22"/>
              </w:rPr>
              <w:t>Select goals that are:</w:t>
            </w:r>
          </w:p>
          <w:p w14:paraId="309673D9" w14:textId="4FFDF7DD" w:rsidR="00B97518" w:rsidRPr="00F301DC" w:rsidRDefault="00B97518" w:rsidP="0068240C">
            <w:pPr>
              <w:pStyle w:val="ListParagraph"/>
              <w:numPr>
                <w:ilvl w:val="0"/>
                <w:numId w:val="6"/>
              </w:numPr>
              <w:shd w:val="clear" w:color="auto" w:fill="C7EFD9"/>
              <w:spacing w:before="60" w:after="60" w:line="360" w:lineRule="auto"/>
              <w:ind w:hanging="357"/>
              <w:rPr>
                <w:rFonts w:ascii="Inter" w:hAnsi="Inter"/>
                <w:sz w:val="22"/>
                <w:szCs w:val="22"/>
              </w:rPr>
            </w:pPr>
            <w:r w:rsidRPr="00F301DC">
              <w:rPr>
                <w:rFonts w:ascii="Inter" w:hAnsi="Inter"/>
                <w:sz w:val="22"/>
                <w:szCs w:val="22"/>
              </w:rPr>
              <w:t>realistic and appropriate to who you are</w:t>
            </w:r>
          </w:p>
          <w:p w14:paraId="1BE51AE6" w14:textId="53C12B79" w:rsidR="00B97518" w:rsidRPr="00D548FD" w:rsidRDefault="00B97518" w:rsidP="0068240C">
            <w:pPr>
              <w:pStyle w:val="ListParagraph"/>
              <w:numPr>
                <w:ilvl w:val="0"/>
                <w:numId w:val="6"/>
              </w:numPr>
              <w:shd w:val="clear" w:color="auto" w:fill="C7EFD9"/>
              <w:spacing w:before="60" w:after="60" w:line="360" w:lineRule="auto"/>
              <w:ind w:hanging="357"/>
              <w:rPr>
                <w:rFonts w:ascii="Inter" w:hAnsi="Inter"/>
                <w:szCs w:val="24"/>
              </w:rPr>
            </w:pPr>
            <w:r w:rsidRPr="00F301DC">
              <w:rPr>
                <w:rFonts w:ascii="Inter" w:hAnsi="Inter"/>
                <w:sz w:val="22"/>
                <w:szCs w:val="22"/>
              </w:rPr>
              <w:t>based on an actual workplace where you want to get a job.</w:t>
            </w:r>
            <w:bookmarkEnd w:id="3"/>
          </w:p>
        </w:tc>
      </w:tr>
    </w:tbl>
    <w:p w14:paraId="520C9C2F" w14:textId="547A8A1C" w:rsidR="009B5E72" w:rsidRPr="00D548FD" w:rsidRDefault="009B5E72" w:rsidP="008A417C">
      <w:pPr>
        <w:rPr>
          <w:rFonts w:ascii="Inter" w:hAnsi="Inter"/>
          <w:szCs w:val="24"/>
          <w:lang w:val="en-AU"/>
        </w:rPr>
      </w:pPr>
    </w:p>
    <w:tbl>
      <w:tblPr>
        <w:tblStyle w:val="TableGrid"/>
        <w:tblW w:w="0" w:type="auto"/>
        <w:tblLook w:val="04A0" w:firstRow="1" w:lastRow="0" w:firstColumn="1" w:lastColumn="0" w:noHBand="0" w:noVBand="1"/>
      </w:tblPr>
      <w:tblGrid>
        <w:gridCol w:w="9629"/>
      </w:tblGrid>
      <w:tr w:rsidR="00461E17" w:rsidRPr="00D548FD" w14:paraId="1E70E083" w14:textId="77777777" w:rsidTr="0003700A">
        <w:tc>
          <w:tcPr>
            <w:tcW w:w="9629" w:type="dxa"/>
            <w:shd w:val="clear" w:color="auto" w:fill="C7EFD9"/>
          </w:tcPr>
          <w:p w14:paraId="0A526C79" w14:textId="42C6C25A" w:rsidR="00461E17" w:rsidRPr="00F301DC" w:rsidRDefault="00461E17" w:rsidP="0068240C">
            <w:pPr>
              <w:spacing w:before="60" w:after="60"/>
              <w:rPr>
                <w:rFonts w:ascii="Inter" w:hAnsi="Inter"/>
                <w:sz w:val="22"/>
                <w:szCs w:val="22"/>
              </w:rPr>
            </w:pPr>
            <w:r w:rsidRPr="00F301DC">
              <w:rPr>
                <w:rFonts w:ascii="Inter" w:hAnsi="Inter"/>
                <w:b/>
                <w:sz w:val="22"/>
                <w:szCs w:val="22"/>
                <w:lang w:val="en-AU"/>
              </w:rPr>
              <w:t>Example:</w:t>
            </w:r>
            <w:r w:rsidRPr="00F301DC">
              <w:rPr>
                <w:rFonts w:ascii="Inter" w:hAnsi="Inter"/>
                <w:sz w:val="22"/>
                <w:szCs w:val="22"/>
              </w:rPr>
              <w:t xml:space="preserve"> </w:t>
            </w:r>
          </w:p>
          <w:p w14:paraId="5FDF16ED" w14:textId="77777777" w:rsidR="00203A16" w:rsidRPr="00F301DC" w:rsidRDefault="00461E17" w:rsidP="0068240C">
            <w:pPr>
              <w:spacing w:before="60" w:after="60"/>
              <w:rPr>
                <w:rFonts w:ascii="Inter" w:hAnsi="Inter" w:cs="Arial"/>
                <w:sz w:val="22"/>
                <w:szCs w:val="22"/>
                <w:lang w:val="en-AU"/>
              </w:rPr>
            </w:pPr>
            <w:r w:rsidRPr="00F301DC">
              <w:rPr>
                <w:rFonts w:ascii="Inter" w:hAnsi="Inter" w:cs="Arial"/>
                <w:sz w:val="22"/>
                <w:szCs w:val="22"/>
                <w:lang w:val="en-AU"/>
              </w:rPr>
              <w:t>I want to work on a farm</w:t>
            </w:r>
            <w:r w:rsidR="00A31FAC" w:rsidRPr="00F301DC">
              <w:rPr>
                <w:rFonts w:ascii="Inter" w:hAnsi="Inter" w:cs="Arial"/>
                <w:sz w:val="22"/>
                <w:szCs w:val="22"/>
                <w:lang w:val="en-AU"/>
              </w:rPr>
              <w:t xml:space="preserve">, like my </w:t>
            </w:r>
            <w:r w:rsidR="00324D54" w:rsidRPr="00F301DC">
              <w:rPr>
                <w:rFonts w:ascii="Inter" w:hAnsi="Inter" w:cs="Arial"/>
                <w:sz w:val="22"/>
                <w:szCs w:val="22"/>
                <w:lang w:val="en-AU"/>
              </w:rPr>
              <w:t>uncle</w:t>
            </w:r>
            <w:r w:rsidRPr="00F301DC">
              <w:rPr>
                <w:rFonts w:ascii="Inter" w:hAnsi="Inter" w:cs="Arial"/>
                <w:sz w:val="22"/>
                <w:szCs w:val="22"/>
                <w:lang w:val="en-AU"/>
              </w:rPr>
              <w:t xml:space="preserve">. </w:t>
            </w:r>
          </w:p>
          <w:p w14:paraId="171820B9" w14:textId="1E8B44E7" w:rsidR="00461E17" w:rsidRPr="00F301DC" w:rsidRDefault="00461E17" w:rsidP="0068240C">
            <w:pPr>
              <w:spacing w:before="60" w:after="60"/>
              <w:rPr>
                <w:rFonts w:ascii="Inter" w:hAnsi="Inter" w:cs="Arial"/>
                <w:sz w:val="22"/>
                <w:szCs w:val="22"/>
                <w:lang w:val="en-AU"/>
              </w:rPr>
            </w:pPr>
            <w:r w:rsidRPr="00F301DC">
              <w:rPr>
                <w:rFonts w:ascii="Inter" w:hAnsi="Inter" w:cs="Arial"/>
                <w:sz w:val="22"/>
                <w:szCs w:val="22"/>
                <w:lang w:val="en-AU"/>
              </w:rPr>
              <w:t>I have two main goals:</w:t>
            </w:r>
            <w:r w:rsidR="00D568DF" w:rsidRPr="00F301DC">
              <w:rPr>
                <w:rFonts w:ascii="Inter" w:hAnsi="Inter" w:cs="Arial"/>
                <w:color w:val="FFFFFF"/>
                <w:sz w:val="22"/>
                <w:szCs w:val="22"/>
                <w:lang w:val="en"/>
              </w:rPr>
              <w:t xml:space="preserve"> </w:t>
            </w:r>
          </w:p>
          <w:p w14:paraId="13AC069E" w14:textId="744C8428" w:rsidR="00461E17" w:rsidRPr="00F301DC" w:rsidRDefault="00461E17" w:rsidP="0068240C">
            <w:pPr>
              <w:pStyle w:val="ListParagraph"/>
              <w:numPr>
                <w:ilvl w:val="0"/>
                <w:numId w:val="31"/>
              </w:numPr>
              <w:spacing w:before="60" w:after="60"/>
              <w:rPr>
                <w:rFonts w:ascii="Inter" w:hAnsi="Inter"/>
                <w:sz w:val="22"/>
                <w:szCs w:val="22"/>
              </w:rPr>
            </w:pPr>
            <w:r w:rsidRPr="00F301DC">
              <w:rPr>
                <w:rFonts w:ascii="Inter" w:hAnsi="Inter"/>
                <w:sz w:val="22"/>
                <w:szCs w:val="22"/>
              </w:rPr>
              <w:t>Getting permanent work as an assistant on a farm.</w:t>
            </w:r>
          </w:p>
          <w:p w14:paraId="7D75775B" w14:textId="4EBD1E15" w:rsidR="00461E17" w:rsidRPr="00D548FD" w:rsidRDefault="00461E17" w:rsidP="006F7A07">
            <w:pPr>
              <w:pStyle w:val="ListParagraph"/>
              <w:numPr>
                <w:ilvl w:val="0"/>
                <w:numId w:val="31"/>
              </w:numPr>
              <w:spacing w:before="60" w:after="60"/>
              <w:rPr>
                <w:rFonts w:ascii="Inter" w:hAnsi="Inter"/>
                <w:szCs w:val="24"/>
              </w:rPr>
            </w:pPr>
            <w:r w:rsidRPr="00F301DC">
              <w:rPr>
                <w:rFonts w:ascii="Inter" w:hAnsi="Inter"/>
                <w:sz w:val="22"/>
                <w:szCs w:val="22"/>
              </w:rPr>
              <w:t>Learning how to drive a quad bike and a tractor.</w:t>
            </w:r>
          </w:p>
        </w:tc>
      </w:tr>
    </w:tbl>
    <w:p w14:paraId="2BDE94A0" w14:textId="4989335B" w:rsidR="0044686F" w:rsidRPr="00D548FD" w:rsidRDefault="0044686F" w:rsidP="00C02CD0">
      <w:pPr>
        <w:rPr>
          <w:rFonts w:ascii="Inter" w:hAnsi="Inter" w:cs="Arial"/>
          <w:b/>
          <w:bCs/>
          <w:szCs w:val="24"/>
          <w:lang w:val="en-AU"/>
        </w:rPr>
      </w:pPr>
      <w:bookmarkStart w:id="4" w:name="_Hlk2079676"/>
    </w:p>
    <w:p w14:paraId="440F36A4" w14:textId="07C54877" w:rsidR="00C02CD0" w:rsidRPr="00F301DC" w:rsidRDefault="006F7A07" w:rsidP="00C02CD0">
      <w:pPr>
        <w:rPr>
          <w:rFonts w:ascii="Inter" w:hAnsi="Inter" w:cs="Arial"/>
          <w:b/>
          <w:bCs/>
          <w:sz w:val="22"/>
          <w:szCs w:val="22"/>
          <w:lang w:val="en-AU"/>
        </w:rPr>
      </w:pPr>
      <w:r w:rsidRPr="00F301DC">
        <w:rPr>
          <w:rFonts w:ascii="Inter" w:hAnsi="Inter" w:cs="Arial"/>
          <w:b/>
          <w:bCs/>
          <w:sz w:val="22"/>
          <w:szCs w:val="22"/>
          <w:lang w:val="en-AU"/>
        </w:rPr>
        <w:t>My workplace goals:</w:t>
      </w:r>
    </w:p>
    <w:tbl>
      <w:tblPr>
        <w:tblStyle w:val="TableGrid"/>
        <w:tblW w:w="0" w:type="auto"/>
        <w:tblBorders>
          <w:left w:val="none" w:sz="0" w:space="0" w:color="auto"/>
          <w:right w:val="none" w:sz="0" w:space="0" w:color="auto"/>
        </w:tblBorders>
        <w:tblLook w:val="04A0" w:firstRow="1" w:lastRow="0" w:firstColumn="1" w:lastColumn="0" w:noHBand="0" w:noVBand="1"/>
      </w:tblPr>
      <w:tblGrid>
        <w:gridCol w:w="9350"/>
      </w:tblGrid>
      <w:tr w:rsidR="0016104E" w:rsidRPr="00F301DC" w14:paraId="255D4043" w14:textId="61E5E9DD" w:rsidTr="00147ECB">
        <w:trPr>
          <w:trHeight w:val="547"/>
        </w:trPr>
        <w:tc>
          <w:tcPr>
            <w:tcW w:w="9350" w:type="dxa"/>
            <w:tcBorders>
              <w:top w:val="nil"/>
            </w:tcBorders>
          </w:tcPr>
          <w:p w14:paraId="7894721C" w14:textId="1BA713F5" w:rsidR="00147ECB" w:rsidRPr="00F301DC" w:rsidRDefault="00147ECB" w:rsidP="00E71249">
            <w:pPr>
              <w:ind w:hanging="104"/>
              <w:rPr>
                <w:rFonts w:ascii="Inter" w:hAnsi="Inter" w:cs="Arial"/>
                <w:b/>
                <w:sz w:val="22"/>
                <w:szCs w:val="22"/>
              </w:rPr>
            </w:pPr>
          </w:p>
          <w:p w14:paraId="68EDB44F" w14:textId="7468EE8C" w:rsidR="006B6F05" w:rsidRPr="00F301DC" w:rsidRDefault="0016104E" w:rsidP="00E71249">
            <w:pPr>
              <w:ind w:hanging="104"/>
              <w:rPr>
                <w:rFonts w:ascii="Inter" w:hAnsi="Inter" w:cs="Arial"/>
                <w:b/>
                <w:sz w:val="22"/>
                <w:szCs w:val="22"/>
              </w:rPr>
            </w:pPr>
            <w:r w:rsidRPr="00F301DC">
              <w:rPr>
                <w:rFonts w:ascii="Inter" w:hAnsi="Inter" w:cs="Arial"/>
                <w:b/>
                <w:sz w:val="22"/>
                <w:szCs w:val="22"/>
              </w:rPr>
              <w:t>Goal 1</w:t>
            </w:r>
          </w:p>
          <w:p w14:paraId="7AAEF796" w14:textId="12C9F5F7" w:rsidR="00147ECB" w:rsidRPr="00F301DC" w:rsidRDefault="00147ECB" w:rsidP="00E71249">
            <w:pPr>
              <w:ind w:hanging="104"/>
              <w:rPr>
                <w:rFonts w:ascii="Inter" w:hAnsi="Inter" w:cs="Arial"/>
                <w:b/>
                <w:sz w:val="22"/>
                <w:szCs w:val="22"/>
              </w:rPr>
            </w:pPr>
          </w:p>
        </w:tc>
      </w:tr>
      <w:tr w:rsidR="00834CDE" w:rsidRPr="00F301DC" w14:paraId="45683077" w14:textId="396CE01F" w:rsidTr="009B1E10">
        <w:trPr>
          <w:trHeight w:val="983"/>
        </w:trPr>
        <w:tc>
          <w:tcPr>
            <w:tcW w:w="9350" w:type="dxa"/>
          </w:tcPr>
          <w:p w14:paraId="7B96BA7B" w14:textId="2A6F117A" w:rsidR="00D32EFE" w:rsidRPr="00F301DC" w:rsidRDefault="00D32EFE" w:rsidP="00A62AB2">
            <w:pPr>
              <w:ind w:left="-112"/>
              <w:rPr>
                <w:rFonts w:ascii="Inter" w:hAnsi="Inter" w:cs="Arial"/>
                <w:b/>
                <w:sz w:val="22"/>
                <w:szCs w:val="22"/>
              </w:rPr>
            </w:pPr>
          </w:p>
          <w:p w14:paraId="60D7BDEB" w14:textId="64F36317" w:rsidR="00D32EFE" w:rsidRPr="00F301DC" w:rsidRDefault="00A62AB2" w:rsidP="00F30EC1">
            <w:pPr>
              <w:ind w:left="-112"/>
              <w:rPr>
                <w:rFonts w:ascii="Inter" w:hAnsi="Inter" w:cs="Arial"/>
                <w:b/>
                <w:sz w:val="22"/>
                <w:szCs w:val="22"/>
              </w:rPr>
            </w:pPr>
            <w:r w:rsidRPr="00F301DC">
              <w:rPr>
                <w:rFonts w:ascii="Inter" w:hAnsi="Inter" w:cs="Arial"/>
                <w:b/>
                <w:sz w:val="22"/>
                <w:szCs w:val="22"/>
              </w:rPr>
              <w:t>Goal 2:</w:t>
            </w:r>
          </w:p>
          <w:p w14:paraId="6448516A" w14:textId="5723A9FA" w:rsidR="00D32EFE" w:rsidRPr="00F301DC" w:rsidRDefault="00D32EFE" w:rsidP="009F0008">
            <w:pPr>
              <w:rPr>
                <w:rFonts w:ascii="Inter" w:hAnsi="Inter" w:cs="Arial"/>
                <w:b/>
                <w:sz w:val="22"/>
                <w:szCs w:val="22"/>
              </w:rPr>
            </w:pPr>
          </w:p>
        </w:tc>
      </w:tr>
      <w:bookmarkEnd w:id="4"/>
    </w:tbl>
    <w:p w14:paraId="47E3E7D0" w14:textId="2A5ABDA9" w:rsidR="0020550E" w:rsidRPr="00D548FD" w:rsidRDefault="0020550E" w:rsidP="009F0008">
      <w:pPr>
        <w:spacing w:line="360" w:lineRule="auto"/>
        <w:rPr>
          <w:rFonts w:ascii="Inter" w:hAnsi="Inter" w:cs="Arial"/>
          <w:b/>
          <w:szCs w:val="24"/>
          <w:lang w:val="en-AU"/>
        </w:rPr>
      </w:pPr>
    </w:p>
    <w:p w14:paraId="10AF4172" w14:textId="5E1ADE78" w:rsidR="0020550E" w:rsidRPr="00D548FD" w:rsidRDefault="00D548FD">
      <w:pPr>
        <w:rPr>
          <w:rFonts w:ascii="Inter" w:hAnsi="Inter" w:cs="Arial"/>
          <w:b/>
          <w:szCs w:val="24"/>
          <w:lang w:val="en-AU"/>
        </w:rPr>
      </w:pPr>
      <w:r w:rsidRPr="00D548FD">
        <w:rPr>
          <w:rFonts w:ascii="Inter" w:hAnsi="Inter" w:cs="Arial"/>
          <w:noProof/>
          <w:sz w:val="22"/>
          <w:szCs w:val="22"/>
          <w:lang w:val="en-AU"/>
        </w:rPr>
        <w:drawing>
          <wp:anchor distT="0" distB="0" distL="114300" distR="114300" simplePos="0" relativeHeight="251658245" behindDoc="0" locked="0" layoutInCell="1" allowOverlap="1" wp14:anchorId="6F1360C7" wp14:editId="47D59163">
            <wp:simplePos x="0" y="0"/>
            <wp:positionH relativeFrom="margin">
              <wp:align>left</wp:align>
            </wp:positionH>
            <wp:positionV relativeFrom="paragraph">
              <wp:posOffset>325120</wp:posOffset>
            </wp:positionV>
            <wp:extent cx="1832676" cy="1217221"/>
            <wp:effectExtent l="0" t="0" r="0" b="2540"/>
            <wp:wrapNone/>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pic:cNvPicPr/>
                  </pic:nvPicPr>
                  <pic:blipFill>
                    <a:blip r:embed="rId19" cstate="print">
                      <a:extLst>
                        <a:ext uri="{28A0092B-C50C-407E-A947-70E740481C1C}">
                          <a14:useLocalDpi xmlns:a14="http://schemas.microsoft.com/office/drawing/2010/main" val="0"/>
                        </a:ext>
                      </a:extLst>
                    </a:blip>
                    <a:stretch>
                      <a:fillRect/>
                    </a:stretch>
                  </pic:blipFill>
                  <pic:spPr>
                    <a:xfrm>
                      <a:off x="0" y="0"/>
                      <a:ext cx="1832676" cy="1217221"/>
                    </a:xfrm>
                    <a:prstGeom prst="rect">
                      <a:avLst/>
                    </a:prstGeom>
                  </pic:spPr>
                </pic:pic>
              </a:graphicData>
            </a:graphic>
            <wp14:sizeRelH relativeFrom="margin">
              <wp14:pctWidth>0</wp14:pctWidth>
            </wp14:sizeRelH>
            <wp14:sizeRelV relativeFrom="margin">
              <wp14:pctHeight>0</wp14:pctHeight>
            </wp14:sizeRelV>
          </wp:anchor>
        </w:drawing>
      </w:r>
      <w:r w:rsidR="0020550E" w:rsidRPr="00D548FD">
        <w:rPr>
          <w:rFonts w:ascii="Inter" w:hAnsi="Inter" w:cs="Arial"/>
          <w:b/>
          <w:szCs w:val="24"/>
          <w:lang w:val="en-AU"/>
        </w:rPr>
        <w:br w:type="page"/>
      </w:r>
    </w:p>
    <w:p w14:paraId="35B10FD2" w14:textId="4A6FAF30" w:rsidR="00B864FB" w:rsidRPr="00A24141" w:rsidRDefault="00B864FB" w:rsidP="00B864FB">
      <w:pPr>
        <w:pStyle w:val="Title"/>
        <w:rPr>
          <w:rFonts w:ascii="Mulish" w:eastAsiaTheme="minorEastAsia" w:hAnsi="Mulish" w:cs="Times New Roman (Body CS)"/>
          <w:color w:val="005A69"/>
          <w:kern w:val="2"/>
          <w:sz w:val="28"/>
          <w:szCs w:val="28"/>
          <w14:ligatures w14:val="standardContextual"/>
        </w:rPr>
      </w:pPr>
      <w:r w:rsidRPr="00A24141">
        <w:rPr>
          <w:rFonts w:ascii="Mulish" w:eastAsiaTheme="minorEastAsia" w:hAnsi="Mulish" w:cs="Times New Roman (Body CS)"/>
          <w:color w:val="005A69"/>
          <w:kern w:val="2"/>
          <w:sz w:val="28"/>
          <w:szCs w:val="28"/>
          <w14:ligatures w14:val="standardContextual"/>
        </w:rPr>
        <w:lastRenderedPageBreak/>
        <w:t xml:space="preserve">Assessment </w:t>
      </w:r>
      <w:r>
        <w:rPr>
          <w:rFonts w:ascii="Mulish" w:eastAsiaTheme="minorEastAsia" w:hAnsi="Mulish" w:cs="Times New Roman (Body CS)"/>
          <w:color w:val="005A69"/>
          <w:kern w:val="2"/>
          <w:sz w:val="28"/>
          <w:szCs w:val="28"/>
          <w14:ligatures w14:val="standardContextual"/>
        </w:rPr>
        <w:t xml:space="preserve">– Part 2 </w:t>
      </w:r>
    </w:p>
    <w:p w14:paraId="1945221C" w14:textId="157AEC37" w:rsidR="00D95066" w:rsidRPr="00D548FD" w:rsidRDefault="0091268D" w:rsidP="006B6F05">
      <w:pPr>
        <w:spacing w:after="120"/>
        <w:rPr>
          <w:rFonts w:ascii="Inter" w:hAnsi="Inter" w:cs="Arial"/>
          <w:szCs w:val="24"/>
        </w:rPr>
      </w:pPr>
      <w:r w:rsidRPr="00D548FD">
        <w:rPr>
          <w:rFonts w:ascii="Inter" w:hAnsi="Inter" w:cs="Arial"/>
          <w:szCs w:val="24"/>
        </w:rPr>
        <w:t xml:space="preserve">Do </w:t>
      </w:r>
      <w:r w:rsidR="00BC2971" w:rsidRPr="00D548FD">
        <w:rPr>
          <w:rFonts w:ascii="Inter" w:hAnsi="Inter" w:cs="Arial"/>
          <w:szCs w:val="24"/>
        </w:rPr>
        <w:t xml:space="preserve">at least </w:t>
      </w:r>
      <w:r w:rsidRPr="00D548FD">
        <w:rPr>
          <w:rFonts w:ascii="Inter" w:hAnsi="Inter" w:cs="Arial"/>
          <w:b/>
          <w:szCs w:val="24"/>
        </w:rPr>
        <w:t>three</w:t>
      </w:r>
      <w:r w:rsidRPr="00D548FD">
        <w:rPr>
          <w:rFonts w:ascii="Inter" w:hAnsi="Inter" w:cs="Arial"/>
          <w:b/>
          <w:bCs/>
          <w:szCs w:val="24"/>
        </w:rPr>
        <w:t xml:space="preserve"> </w:t>
      </w:r>
      <w:r w:rsidRPr="00D548FD">
        <w:rPr>
          <w:rFonts w:ascii="Inter" w:hAnsi="Inter" w:cs="Arial"/>
          <w:szCs w:val="24"/>
        </w:rPr>
        <w:t xml:space="preserve">types of research </w:t>
      </w:r>
      <w:r w:rsidRPr="00D548FD">
        <w:rPr>
          <w:rFonts w:ascii="Inter" w:hAnsi="Inter" w:cs="Arial"/>
          <w:szCs w:val="24"/>
          <w:lang w:val="en-AU"/>
        </w:rPr>
        <w:t xml:space="preserve">to develop a work pathway </w:t>
      </w:r>
      <w:r w:rsidR="005F3056" w:rsidRPr="00D548FD">
        <w:rPr>
          <w:rFonts w:ascii="Inter" w:hAnsi="Inter" w:cs="Arial"/>
          <w:szCs w:val="24"/>
          <w:lang w:val="en-AU"/>
        </w:rPr>
        <w:t>for the goals you</w:t>
      </w:r>
      <w:r w:rsidR="00D95066" w:rsidRPr="00D548FD">
        <w:rPr>
          <w:rFonts w:ascii="Inter" w:hAnsi="Inter" w:cs="Arial"/>
          <w:szCs w:val="24"/>
        </w:rPr>
        <w:t xml:space="preserve"> </w:t>
      </w:r>
      <w:r w:rsidRPr="00D548FD">
        <w:rPr>
          <w:rFonts w:ascii="Inter" w:hAnsi="Inter" w:cs="Arial"/>
          <w:szCs w:val="24"/>
        </w:rPr>
        <w:t>selected</w:t>
      </w:r>
      <w:r w:rsidR="002A71D2" w:rsidRPr="00D548FD">
        <w:rPr>
          <w:rFonts w:ascii="Inter" w:hAnsi="Inter" w:cs="Arial"/>
          <w:szCs w:val="24"/>
        </w:rPr>
        <w:t xml:space="preserve"> </w:t>
      </w:r>
      <w:r w:rsidRPr="00D548FD">
        <w:rPr>
          <w:rFonts w:ascii="Inter" w:hAnsi="Inter" w:cs="Arial"/>
          <w:szCs w:val="24"/>
        </w:rPr>
        <w:t>in</w:t>
      </w:r>
      <w:r w:rsidR="006B6F05" w:rsidRPr="00D548FD">
        <w:rPr>
          <w:rFonts w:ascii="Inter" w:hAnsi="Inter" w:cs="Arial"/>
          <w:szCs w:val="24"/>
        </w:rPr>
        <w:t xml:space="preserve"> </w:t>
      </w:r>
      <w:r w:rsidR="006B6F05" w:rsidRPr="00D548FD">
        <w:rPr>
          <w:rFonts w:ascii="Inter" w:hAnsi="Inter" w:cs="Arial"/>
          <w:b/>
          <w:bCs/>
          <w:szCs w:val="24"/>
        </w:rPr>
        <w:t>Part 1</w:t>
      </w:r>
      <w:r w:rsidR="00D568DF" w:rsidRPr="00D548FD">
        <w:rPr>
          <w:rFonts w:ascii="Inter" w:hAnsi="Inter" w:cs="Arial"/>
          <w:szCs w:val="24"/>
        </w:rPr>
        <w:t>.</w:t>
      </w:r>
    </w:p>
    <w:p w14:paraId="022FAB27" w14:textId="7F0A2626" w:rsidR="00714995" w:rsidRPr="00D548FD" w:rsidRDefault="0091268D" w:rsidP="00D95066">
      <w:pPr>
        <w:spacing w:after="120"/>
        <w:ind w:left="425" w:hanging="425"/>
        <w:rPr>
          <w:rFonts w:ascii="Inter" w:hAnsi="Inter" w:cs="Arial"/>
          <w:szCs w:val="24"/>
        </w:rPr>
      </w:pPr>
      <w:r w:rsidRPr="00D548FD">
        <w:rPr>
          <w:rFonts w:ascii="Inter" w:hAnsi="Inter" w:cs="Arial"/>
          <w:szCs w:val="24"/>
        </w:rPr>
        <w:t>Write the results of your research in the table below.</w:t>
      </w:r>
      <w:bookmarkStart w:id="5" w:name="_Hlk2080959"/>
    </w:p>
    <w:p w14:paraId="79C5A4CC" w14:textId="2EBD6CE4" w:rsidR="00714995" w:rsidRPr="00D548FD" w:rsidRDefault="00714995" w:rsidP="00D95066">
      <w:pPr>
        <w:spacing w:after="120"/>
        <w:rPr>
          <w:rFonts w:ascii="Inter" w:hAnsi="Inter"/>
          <w:i/>
          <w:color w:val="FF0000"/>
          <w:szCs w:val="24"/>
        </w:rPr>
      </w:pPr>
    </w:p>
    <w:tbl>
      <w:tblPr>
        <w:tblStyle w:val="TableGrid"/>
        <w:tblW w:w="9923" w:type="dxa"/>
        <w:tblInd w:w="-147" w:type="dxa"/>
        <w:tblLook w:val="04A0" w:firstRow="1" w:lastRow="0" w:firstColumn="1" w:lastColumn="0" w:noHBand="0" w:noVBand="1"/>
      </w:tblPr>
      <w:tblGrid>
        <w:gridCol w:w="3544"/>
        <w:gridCol w:w="6379"/>
      </w:tblGrid>
      <w:tr w:rsidR="0091268D" w:rsidRPr="00D548FD" w14:paraId="7BE4D2C9" w14:textId="77777777" w:rsidTr="00150C9A">
        <w:trPr>
          <w:trHeight w:val="70"/>
        </w:trPr>
        <w:tc>
          <w:tcPr>
            <w:tcW w:w="3544" w:type="dxa"/>
            <w:shd w:val="clear" w:color="auto" w:fill="C8D5F8"/>
            <w:vAlign w:val="center"/>
          </w:tcPr>
          <w:p w14:paraId="31045450" w14:textId="3FF4E597" w:rsidR="0091268D" w:rsidRPr="009F6096" w:rsidRDefault="0091268D" w:rsidP="00D53AB8">
            <w:pPr>
              <w:pStyle w:val="Subtitle"/>
              <w:rPr>
                <w:rFonts w:ascii="Mulish" w:hAnsi="Mulish"/>
                <w:sz w:val="24"/>
              </w:rPr>
            </w:pPr>
            <w:r w:rsidRPr="009F6096">
              <w:rPr>
                <w:rFonts w:ascii="Mulish" w:hAnsi="Mulish"/>
                <w:sz w:val="24"/>
              </w:rPr>
              <w:t>Name:</w:t>
            </w:r>
          </w:p>
        </w:tc>
        <w:tc>
          <w:tcPr>
            <w:tcW w:w="6379" w:type="dxa"/>
            <w:shd w:val="clear" w:color="auto" w:fill="C8D5F8"/>
            <w:vAlign w:val="center"/>
          </w:tcPr>
          <w:p w14:paraId="0E2350F0" w14:textId="340494DC" w:rsidR="0091268D" w:rsidRPr="009F6096" w:rsidRDefault="0091268D" w:rsidP="00D53AB8">
            <w:pPr>
              <w:pStyle w:val="Subtitle"/>
              <w:rPr>
                <w:rFonts w:ascii="Mulish" w:hAnsi="Mulish"/>
                <w:sz w:val="24"/>
              </w:rPr>
            </w:pPr>
            <w:r w:rsidRPr="009F6096">
              <w:rPr>
                <w:rFonts w:ascii="Mulish" w:hAnsi="Mulish"/>
                <w:sz w:val="24"/>
              </w:rPr>
              <w:t xml:space="preserve">Research </w:t>
            </w:r>
            <w:r w:rsidR="00BB4674" w:rsidRPr="009F6096">
              <w:rPr>
                <w:rFonts w:ascii="Mulish" w:hAnsi="Mulish"/>
                <w:sz w:val="24"/>
              </w:rPr>
              <w:t>on work pathway</w:t>
            </w:r>
          </w:p>
        </w:tc>
      </w:tr>
      <w:tr w:rsidR="003242DA" w:rsidRPr="00D548FD" w14:paraId="55959E53" w14:textId="77777777" w:rsidTr="00150C9A">
        <w:tc>
          <w:tcPr>
            <w:tcW w:w="3544" w:type="dxa"/>
            <w:vMerge w:val="restart"/>
            <w:shd w:val="clear" w:color="auto" w:fill="C7EFD9"/>
          </w:tcPr>
          <w:p w14:paraId="6A261090" w14:textId="1E40DC89" w:rsidR="00461E17" w:rsidRPr="00992634" w:rsidRDefault="007A6AE9" w:rsidP="00D53AB8">
            <w:pPr>
              <w:pStyle w:val="Subtitle"/>
              <w:rPr>
                <w:rFonts w:ascii="Inter" w:hAnsi="Inter"/>
                <w:lang w:val="en-AU"/>
              </w:rPr>
            </w:pPr>
            <w:r w:rsidRPr="00992634">
              <w:rPr>
                <w:rFonts w:ascii="Inter" w:hAnsi="Inter"/>
                <w:lang w:val="en-AU"/>
              </w:rPr>
              <w:t>Example</w:t>
            </w:r>
            <w:r w:rsidR="009F6096" w:rsidRPr="00992634">
              <w:rPr>
                <w:rFonts w:ascii="Inter" w:hAnsi="Inter"/>
                <w:lang w:val="en-AU"/>
              </w:rPr>
              <w:t>:</w:t>
            </w:r>
          </w:p>
          <w:p w14:paraId="77782EDC" w14:textId="77777777" w:rsidR="00461E17" w:rsidRPr="00992634" w:rsidRDefault="00461E17" w:rsidP="003242DA">
            <w:pPr>
              <w:rPr>
                <w:rFonts w:ascii="Inter" w:hAnsi="Inter" w:cs="Arial"/>
                <w:b/>
                <w:sz w:val="22"/>
                <w:szCs w:val="22"/>
                <w:lang w:val="en-AU"/>
              </w:rPr>
            </w:pPr>
          </w:p>
          <w:p w14:paraId="603540EE" w14:textId="51565142" w:rsidR="003242DA" w:rsidRPr="00992634" w:rsidRDefault="003242DA" w:rsidP="00D53AB8">
            <w:pPr>
              <w:pStyle w:val="Subtitle"/>
              <w:rPr>
                <w:rFonts w:ascii="Inter" w:hAnsi="Inter"/>
                <w:lang w:val="en-AU"/>
              </w:rPr>
            </w:pPr>
            <w:r w:rsidRPr="00992634">
              <w:rPr>
                <w:rFonts w:ascii="Inter" w:hAnsi="Inter"/>
                <w:lang w:val="en-AU"/>
              </w:rPr>
              <w:t>Type of research 1:</w:t>
            </w:r>
          </w:p>
          <w:p w14:paraId="7608D24F" w14:textId="077E0CAE" w:rsidR="003242DA" w:rsidRPr="00992634" w:rsidRDefault="0025535C" w:rsidP="004918F8">
            <w:pPr>
              <w:spacing w:before="120"/>
              <w:rPr>
                <w:rFonts w:ascii="Inter" w:hAnsi="Inter" w:cs="Segoe UI Historic"/>
                <w:b/>
                <w:sz w:val="22"/>
                <w:szCs w:val="22"/>
                <w:lang w:val="en-AU"/>
              </w:rPr>
            </w:pPr>
            <w:r w:rsidRPr="00992634">
              <w:rPr>
                <w:rFonts w:ascii="Inter" w:hAnsi="Inter"/>
                <w:bCs/>
                <w:noProof/>
                <w:sz w:val="22"/>
                <w:szCs w:val="22"/>
              </w:rPr>
              <w:drawing>
                <wp:anchor distT="0" distB="0" distL="114300" distR="114300" simplePos="0" relativeHeight="251658246" behindDoc="0" locked="0" layoutInCell="1" allowOverlap="1" wp14:anchorId="09B912F5" wp14:editId="43E0FF94">
                  <wp:simplePos x="0" y="0"/>
                  <wp:positionH relativeFrom="column">
                    <wp:posOffset>-21590</wp:posOffset>
                  </wp:positionH>
                  <wp:positionV relativeFrom="paragraph">
                    <wp:posOffset>465616</wp:posOffset>
                  </wp:positionV>
                  <wp:extent cx="2119040" cy="1864426"/>
                  <wp:effectExtent l="0" t="0" r="0" b="2540"/>
                  <wp:wrapNone/>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pic:nvPicPr>
                        <pic:blipFill rotWithShape="1">
                          <a:blip r:embed="rId20" cstate="print">
                            <a:extLst>
                              <a:ext uri="{28A0092B-C50C-407E-A947-70E740481C1C}">
                                <a14:useLocalDpi xmlns:a14="http://schemas.microsoft.com/office/drawing/2010/main" val="0"/>
                              </a:ext>
                            </a:extLst>
                          </a:blip>
                          <a:srcRect l="13455" t="1347" r="10774" b="-1347"/>
                          <a:stretch/>
                        </pic:blipFill>
                        <pic:spPr bwMode="auto">
                          <a:xfrm>
                            <a:off x="0" y="0"/>
                            <a:ext cx="2119040" cy="1864426"/>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3242DA" w:rsidRPr="00992634">
              <w:rPr>
                <w:rFonts w:ascii="Inter" w:hAnsi="Inter"/>
                <w:bCs/>
                <w:sz w:val="22"/>
                <w:szCs w:val="22"/>
              </w:rPr>
              <w:t>Talking to people face-to-face</w:t>
            </w:r>
            <w:r w:rsidR="00D568DF" w:rsidRPr="00992634">
              <w:rPr>
                <w:rFonts w:ascii="Inter" w:hAnsi="Inter" w:cs="Arial"/>
                <w:sz w:val="22"/>
                <w:szCs w:val="22"/>
                <w:lang w:val="en"/>
              </w:rPr>
              <w:t xml:space="preserve"> </w:t>
            </w:r>
          </w:p>
        </w:tc>
        <w:tc>
          <w:tcPr>
            <w:tcW w:w="6379" w:type="dxa"/>
            <w:shd w:val="clear" w:color="auto" w:fill="C7EFD9"/>
          </w:tcPr>
          <w:p w14:paraId="38340CF9" w14:textId="77777777" w:rsidR="00993AD9" w:rsidRPr="00992634" w:rsidRDefault="00993AD9" w:rsidP="0068240C">
            <w:pPr>
              <w:pStyle w:val="Subtitle"/>
              <w:rPr>
                <w:rFonts w:ascii="Inter" w:hAnsi="Inter"/>
                <w:lang w:val="en-AU"/>
              </w:rPr>
            </w:pPr>
          </w:p>
          <w:p w14:paraId="4B791776" w14:textId="362B5A4D" w:rsidR="003242DA" w:rsidRPr="00992634" w:rsidRDefault="003242DA" w:rsidP="0068240C">
            <w:pPr>
              <w:pStyle w:val="Subtitle"/>
              <w:rPr>
                <w:rFonts w:ascii="Inter" w:hAnsi="Inter"/>
                <w:lang w:val="en-AU"/>
              </w:rPr>
            </w:pPr>
            <w:r w:rsidRPr="00992634">
              <w:rPr>
                <w:rFonts w:ascii="Inter" w:hAnsi="Inter"/>
                <w:lang w:val="en-AU"/>
              </w:rPr>
              <w:t>What did you find out from the research that you did?</w:t>
            </w:r>
          </w:p>
          <w:p w14:paraId="6C8F6E16" w14:textId="77777777" w:rsidR="003242DA" w:rsidRPr="00992634" w:rsidRDefault="003242DA" w:rsidP="00690A50">
            <w:pPr>
              <w:spacing w:before="120"/>
              <w:rPr>
                <w:rFonts w:ascii="Inter" w:hAnsi="Inter"/>
                <w:bCs/>
                <w:sz w:val="22"/>
                <w:szCs w:val="22"/>
              </w:rPr>
            </w:pPr>
            <w:r w:rsidRPr="00992634">
              <w:rPr>
                <w:rFonts w:ascii="Inter" w:hAnsi="Inter"/>
                <w:bCs/>
                <w:sz w:val="22"/>
                <w:szCs w:val="22"/>
              </w:rPr>
              <w:t xml:space="preserve">I decided to talk to my uncle who is a dairy farmer. He said that </w:t>
            </w:r>
            <w:r w:rsidR="00A474FE" w:rsidRPr="00992634">
              <w:rPr>
                <w:rFonts w:ascii="Inter" w:hAnsi="Inter"/>
                <w:bCs/>
                <w:sz w:val="22"/>
                <w:szCs w:val="22"/>
              </w:rPr>
              <w:t>to</w:t>
            </w:r>
            <w:r w:rsidRPr="00992634">
              <w:rPr>
                <w:rFonts w:ascii="Inter" w:hAnsi="Inter"/>
                <w:bCs/>
                <w:sz w:val="22"/>
                <w:szCs w:val="22"/>
              </w:rPr>
              <w:t xml:space="preserve"> work on a farm, I should start of doing part time work on a farm. He said that after a few months of doing part time work, I should have the skills I need to apply for full time work as an assistant. </w:t>
            </w:r>
          </w:p>
          <w:p w14:paraId="18F6F805" w14:textId="3FE26D7F" w:rsidR="00993AD9" w:rsidRPr="00992634" w:rsidRDefault="00993AD9" w:rsidP="00690A50">
            <w:pPr>
              <w:spacing w:before="120"/>
              <w:rPr>
                <w:rFonts w:ascii="Inter" w:hAnsi="Inter"/>
                <w:bCs/>
                <w:sz w:val="22"/>
                <w:szCs w:val="22"/>
              </w:rPr>
            </w:pPr>
          </w:p>
        </w:tc>
      </w:tr>
      <w:tr w:rsidR="003242DA" w:rsidRPr="00D548FD" w14:paraId="2029F772" w14:textId="77777777" w:rsidTr="00150C9A">
        <w:tc>
          <w:tcPr>
            <w:tcW w:w="3544" w:type="dxa"/>
            <w:vMerge/>
            <w:shd w:val="clear" w:color="auto" w:fill="C7EFD9"/>
          </w:tcPr>
          <w:p w14:paraId="67E7AD11" w14:textId="77777777" w:rsidR="003242DA" w:rsidRPr="00992634" w:rsidRDefault="003242DA" w:rsidP="00D90794">
            <w:pPr>
              <w:rPr>
                <w:rFonts w:ascii="Inter" w:hAnsi="Inter" w:cs="Arial"/>
                <w:sz w:val="22"/>
                <w:szCs w:val="22"/>
                <w:lang w:val="en-AU"/>
              </w:rPr>
            </w:pPr>
          </w:p>
        </w:tc>
        <w:tc>
          <w:tcPr>
            <w:tcW w:w="6379" w:type="dxa"/>
            <w:shd w:val="clear" w:color="auto" w:fill="C7EFD9"/>
          </w:tcPr>
          <w:p w14:paraId="36535687" w14:textId="77777777" w:rsidR="00993AD9" w:rsidRPr="00992634" w:rsidRDefault="00993AD9" w:rsidP="00D53AB8">
            <w:pPr>
              <w:pStyle w:val="Subtitle"/>
              <w:rPr>
                <w:rFonts w:ascii="Inter" w:hAnsi="Inter"/>
                <w:lang w:val="en-AU"/>
              </w:rPr>
            </w:pPr>
          </w:p>
          <w:p w14:paraId="3DE759FD" w14:textId="2CDD069C" w:rsidR="003242DA" w:rsidRPr="00992634" w:rsidRDefault="003242DA" w:rsidP="00D53AB8">
            <w:pPr>
              <w:pStyle w:val="Subtitle"/>
              <w:rPr>
                <w:rFonts w:ascii="Inter" w:hAnsi="Inter"/>
                <w:lang w:val="en-AU"/>
              </w:rPr>
            </w:pPr>
            <w:r w:rsidRPr="00992634">
              <w:rPr>
                <w:rFonts w:ascii="Inter" w:hAnsi="Inter"/>
                <w:lang w:val="en-AU"/>
              </w:rPr>
              <w:t>How did the research help you with your work pathway?</w:t>
            </w:r>
          </w:p>
          <w:p w14:paraId="76B71DB3" w14:textId="77777777" w:rsidR="003242DA" w:rsidRPr="00992634" w:rsidRDefault="003242DA" w:rsidP="00690A50">
            <w:pPr>
              <w:spacing w:before="120"/>
              <w:rPr>
                <w:rFonts w:ascii="Inter" w:hAnsi="Inter"/>
                <w:bCs/>
                <w:sz w:val="22"/>
                <w:szCs w:val="22"/>
              </w:rPr>
            </w:pPr>
            <w:r w:rsidRPr="00992634">
              <w:rPr>
                <w:rFonts w:ascii="Inter" w:hAnsi="Inter"/>
                <w:bCs/>
                <w:sz w:val="22"/>
                <w:szCs w:val="22"/>
              </w:rPr>
              <w:t>I now know that it would be better to do some part time work before I start to look for full time work as a farm assistant. My uncle has said I can do some part time work on his farm.</w:t>
            </w:r>
          </w:p>
          <w:p w14:paraId="1584BBEC" w14:textId="60DF6F21" w:rsidR="00993AD9" w:rsidRPr="00992634" w:rsidRDefault="00993AD9" w:rsidP="00690A50">
            <w:pPr>
              <w:spacing w:before="120"/>
              <w:rPr>
                <w:rFonts w:ascii="Inter" w:hAnsi="Inter"/>
                <w:bCs/>
                <w:sz w:val="22"/>
                <w:szCs w:val="22"/>
              </w:rPr>
            </w:pPr>
          </w:p>
        </w:tc>
      </w:tr>
      <w:tr w:rsidR="003242DA" w:rsidRPr="00D548FD" w14:paraId="02F45575" w14:textId="77777777" w:rsidTr="00937E88">
        <w:trPr>
          <w:trHeight w:val="1565"/>
        </w:trPr>
        <w:tc>
          <w:tcPr>
            <w:tcW w:w="3544" w:type="dxa"/>
            <w:vMerge w:val="restart"/>
            <w:shd w:val="clear" w:color="auto" w:fill="auto"/>
          </w:tcPr>
          <w:p w14:paraId="23764123" w14:textId="77777777" w:rsidR="00C57E96" w:rsidRPr="00992634" w:rsidRDefault="00C57E96" w:rsidP="00D90794">
            <w:pPr>
              <w:rPr>
                <w:rFonts w:ascii="Inter" w:hAnsi="Inter" w:cs="Arial"/>
                <w:b/>
                <w:sz w:val="22"/>
                <w:szCs w:val="22"/>
                <w:lang w:val="en-AU"/>
              </w:rPr>
            </w:pPr>
          </w:p>
          <w:p w14:paraId="06BDD14C" w14:textId="63E0003E" w:rsidR="003242DA" w:rsidRPr="00992634" w:rsidRDefault="003242DA" w:rsidP="00D90794">
            <w:pPr>
              <w:rPr>
                <w:rFonts w:ascii="Inter" w:hAnsi="Inter" w:cs="Arial"/>
                <w:b/>
                <w:sz w:val="22"/>
                <w:szCs w:val="22"/>
                <w:lang w:val="en-AU"/>
              </w:rPr>
            </w:pPr>
            <w:r w:rsidRPr="00992634">
              <w:rPr>
                <w:rFonts w:ascii="Inter" w:hAnsi="Inter" w:cs="Arial"/>
                <w:b/>
                <w:sz w:val="22"/>
                <w:szCs w:val="22"/>
                <w:lang w:val="en-AU"/>
              </w:rPr>
              <w:t xml:space="preserve">Type of research </w:t>
            </w:r>
            <w:r w:rsidR="000D6E51" w:rsidRPr="00992634">
              <w:rPr>
                <w:rFonts w:ascii="Inter" w:hAnsi="Inter" w:cs="Arial"/>
                <w:b/>
                <w:sz w:val="22"/>
                <w:szCs w:val="22"/>
                <w:lang w:val="en-AU"/>
              </w:rPr>
              <w:t>1</w:t>
            </w:r>
            <w:r w:rsidRPr="00992634">
              <w:rPr>
                <w:rFonts w:ascii="Inter" w:hAnsi="Inter" w:cs="Arial"/>
                <w:b/>
                <w:sz w:val="22"/>
                <w:szCs w:val="22"/>
                <w:lang w:val="en-AU"/>
              </w:rPr>
              <w:t>:</w:t>
            </w:r>
          </w:p>
          <w:p w14:paraId="5786A7CB" w14:textId="77777777" w:rsidR="00C57E96" w:rsidRPr="00992634" w:rsidRDefault="00C57E96" w:rsidP="00D90794">
            <w:pPr>
              <w:rPr>
                <w:rFonts w:ascii="Inter" w:hAnsi="Inter" w:cs="Arial"/>
                <w:b/>
                <w:sz w:val="22"/>
                <w:szCs w:val="22"/>
                <w:lang w:val="en-AU"/>
              </w:rPr>
            </w:pPr>
          </w:p>
          <w:p w14:paraId="600F4DEF" w14:textId="34074337" w:rsidR="00150C9A" w:rsidRPr="00992634" w:rsidRDefault="00150C9A" w:rsidP="000D6E51">
            <w:pPr>
              <w:rPr>
                <w:rFonts w:ascii="Inter" w:hAnsi="Inter"/>
                <w:bCs/>
                <w:sz w:val="22"/>
                <w:szCs w:val="22"/>
              </w:rPr>
            </w:pPr>
          </w:p>
          <w:p w14:paraId="644AB01F" w14:textId="09B6F4E4" w:rsidR="00150C9A" w:rsidRPr="00992634" w:rsidRDefault="00150C9A" w:rsidP="000D6E51">
            <w:pPr>
              <w:rPr>
                <w:rFonts w:ascii="Inter" w:hAnsi="Inter"/>
                <w:bCs/>
                <w:sz w:val="22"/>
                <w:szCs w:val="22"/>
              </w:rPr>
            </w:pPr>
          </w:p>
          <w:p w14:paraId="3D021CCC" w14:textId="04FF3A1E" w:rsidR="00150C9A" w:rsidRPr="00992634" w:rsidRDefault="00150C9A" w:rsidP="000D6E51">
            <w:pPr>
              <w:rPr>
                <w:rFonts w:ascii="Inter" w:hAnsi="Inter"/>
                <w:bCs/>
                <w:sz w:val="22"/>
                <w:szCs w:val="22"/>
              </w:rPr>
            </w:pPr>
          </w:p>
          <w:p w14:paraId="44BCFBFE" w14:textId="77777777" w:rsidR="00150C9A" w:rsidRPr="00992634" w:rsidRDefault="00150C9A" w:rsidP="000D6E51">
            <w:pPr>
              <w:rPr>
                <w:rFonts w:ascii="Inter" w:hAnsi="Inter"/>
                <w:bCs/>
                <w:sz w:val="22"/>
                <w:szCs w:val="22"/>
              </w:rPr>
            </w:pPr>
          </w:p>
          <w:p w14:paraId="4F01D370" w14:textId="18DDFFB6" w:rsidR="00150C9A" w:rsidRPr="00992634" w:rsidRDefault="00150C9A" w:rsidP="000D6E51">
            <w:pPr>
              <w:rPr>
                <w:rFonts w:ascii="Inter" w:hAnsi="Inter"/>
                <w:bCs/>
                <w:sz w:val="22"/>
                <w:szCs w:val="22"/>
              </w:rPr>
            </w:pPr>
          </w:p>
          <w:p w14:paraId="2A5FE39F" w14:textId="3FC936C9" w:rsidR="00150C9A" w:rsidRPr="00992634" w:rsidRDefault="00150C9A" w:rsidP="000D6E51">
            <w:pPr>
              <w:rPr>
                <w:rFonts w:ascii="Inter" w:hAnsi="Inter"/>
                <w:bCs/>
                <w:sz w:val="22"/>
                <w:szCs w:val="22"/>
              </w:rPr>
            </w:pPr>
          </w:p>
          <w:p w14:paraId="2ABD3D81" w14:textId="141951B2" w:rsidR="00150C9A" w:rsidRPr="00992634" w:rsidRDefault="00150C9A" w:rsidP="000D6E51">
            <w:pPr>
              <w:rPr>
                <w:rFonts w:ascii="Inter" w:hAnsi="Inter" w:cs="Arial"/>
                <w:bCs/>
                <w:sz w:val="22"/>
                <w:szCs w:val="22"/>
                <w:lang w:val="en-AU"/>
              </w:rPr>
            </w:pPr>
          </w:p>
        </w:tc>
        <w:tc>
          <w:tcPr>
            <w:tcW w:w="6379" w:type="dxa"/>
            <w:shd w:val="clear" w:color="auto" w:fill="FFFFFF" w:themeFill="background1"/>
          </w:tcPr>
          <w:p w14:paraId="7F503161" w14:textId="3BAC08F4" w:rsidR="003242DA" w:rsidRPr="00992634" w:rsidRDefault="003242DA" w:rsidP="00937E88">
            <w:pPr>
              <w:spacing w:before="120"/>
              <w:rPr>
                <w:rFonts w:ascii="Inter" w:hAnsi="Inter" w:cs="Arial"/>
                <w:b/>
                <w:sz w:val="22"/>
                <w:szCs w:val="22"/>
                <w:lang w:val="en-AU"/>
              </w:rPr>
            </w:pPr>
            <w:r w:rsidRPr="00992634">
              <w:rPr>
                <w:rFonts w:ascii="Inter" w:hAnsi="Inter" w:cs="Arial"/>
                <w:b/>
                <w:sz w:val="22"/>
                <w:szCs w:val="22"/>
                <w:lang w:val="en-AU"/>
              </w:rPr>
              <w:t>What did you find out from the research that you did?</w:t>
            </w:r>
          </w:p>
          <w:p w14:paraId="38ED4EC9" w14:textId="1C9E6C74" w:rsidR="00150C9A" w:rsidRPr="00992634" w:rsidRDefault="00150C9A" w:rsidP="003F2066">
            <w:pPr>
              <w:rPr>
                <w:rFonts w:ascii="Inter" w:hAnsi="Inter"/>
                <w:bCs/>
                <w:sz w:val="22"/>
                <w:szCs w:val="22"/>
              </w:rPr>
            </w:pPr>
          </w:p>
        </w:tc>
      </w:tr>
      <w:tr w:rsidR="003242DA" w:rsidRPr="00D548FD" w14:paraId="1A9282E1" w14:textId="77777777" w:rsidTr="00150C9A">
        <w:tc>
          <w:tcPr>
            <w:tcW w:w="3544" w:type="dxa"/>
            <w:vMerge/>
            <w:shd w:val="clear" w:color="auto" w:fill="auto"/>
          </w:tcPr>
          <w:p w14:paraId="341E4EBF" w14:textId="77777777" w:rsidR="003242DA" w:rsidRPr="00992634" w:rsidRDefault="003242DA" w:rsidP="00D90794">
            <w:pPr>
              <w:rPr>
                <w:rFonts w:ascii="Inter" w:hAnsi="Inter" w:cs="Arial"/>
                <w:sz w:val="22"/>
                <w:szCs w:val="22"/>
                <w:lang w:val="en-AU"/>
              </w:rPr>
            </w:pPr>
          </w:p>
        </w:tc>
        <w:tc>
          <w:tcPr>
            <w:tcW w:w="6379" w:type="dxa"/>
            <w:shd w:val="clear" w:color="auto" w:fill="FFFFFF" w:themeFill="background1"/>
          </w:tcPr>
          <w:p w14:paraId="5D39E35E" w14:textId="7D487BE3" w:rsidR="003242DA" w:rsidRPr="00992634" w:rsidRDefault="003242DA" w:rsidP="00937E88">
            <w:pPr>
              <w:spacing w:before="120"/>
              <w:rPr>
                <w:rFonts w:ascii="Inter" w:hAnsi="Inter" w:cs="Arial"/>
                <w:b/>
                <w:sz w:val="22"/>
                <w:szCs w:val="22"/>
                <w:lang w:val="en-AU"/>
              </w:rPr>
            </w:pPr>
            <w:r w:rsidRPr="00992634">
              <w:rPr>
                <w:rFonts w:ascii="Inter" w:hAnsi="Inter" w:cs="Arial"/>
                <w:b/>
                <w:sz w:val="22"/>
                <w:szCs w:val="22"/>
                <w:lang w:val="en-AU"/>
              </w:rPr>
              <w:t>How did the research help you with your work pathway?</w:t>
            </w:r>
          </w:p>
          <w:p w14:paraId="09BFB514" w14:textId="585F4A22" w:rsidR="00711085" w:rsidRPr="00992634" w:rsidRDefault="00711085" w:rsidP="00E1780B">
            <w:pPr>
              <w:rPr>
                <w:rFonts w:ascii="Inter" w:hAnsi="Inter"/>
                <w:bCs/>
                <w:sz w:val="22"/>
                <w:szCs w:val="22"/>
              </w:rPr>
            </w:pPr>
          </w:p>
        </w:tc>
      </w:tr>
      <w:bookmarkEnd w:id="5"/>
    </w:tbl>
    <w:p w14:paraId="71209275" w14:textId="58AE5955" w:rsidR="00FA3B5D" w:rsidRPr="00D548FD" w:rsidRDefault="00FA3B5D">
      <w:pPr>
        <w:rPr>
          <w:rFonts w:ascii="Inter" w:hAnsi="Inter" w:cs="Arial"/>
          <w:b/>
          <w:szCs w:val="24"/>
          <w:lang w:val="en-AU"/>
        </w:rPr>
      </w:pPr>
    </w:p>
    <w:p w14:paraId="49F330E7" w14:textId="6A3FA73E" w:rsidR="00D548FD" w:rsidRPr="004B1F95" w:rsidRDefault="00437FBE">
      <w:pPr>
        <w:rPr>
          <w:rFonts w:ascii="Inter" w:hAnsi="Inter" w:cs="Arial"/>
          <w:b/>
          <w:szCs w:val="24"/>
          <w:lang w:val="en-AU"/>
        </w:rPr>
      </w:pPr>
      <w:r w:rsidRPr="00D548FD">
        <w:rPr>
          <w:rFonts w:ascii="Inter" w:hAnsi="Inter" w:cs="Arial"/>
          <w:b/>
          <w:szCs w:val="24"/>
          <w:lang w:val="en-AU"/>
        </w:rPr>
        <w:br w:type="page"/>
      </w:r>
    </w:p>
    <w:p w14:paraId="401E6CC5" w14:textId="418EB441" w:rsidR="004B1F95" w:rsidRPr="00A24141" w:rsidRDefault="004B1F95" w:rsidP="004B1F95">
      <w:pPr>
        <w:pStyle w:val="Title"/>
        <w:rPr>
          <w:rFonts w:ascii="Mulish" w:eastAsiaTheme="minorEastAsia" w:hAnsi="Mulish" w:cs="Times New Roman (Body CS)"/>
          <w:color w:val="005A69"/>
          <w:kern w:val="2"/>
          <w:sz w:val="28"/>
          <w:szCs w:val="28"/>
          <w14:ligatures w14:val="standardContextual"/>
        </w:rPr>
      </w:pPr>
      <w:bookmarkStart w:id="6" w:name="_Hlk2081052"/>
      <w:r w:rsidRPr="00A24141">
        <w:rPr>
          <w:rFonts w:ascii="Mulish" w:eastAsiaTheme="minorEastAsia" w:hAnsi="Mulish" w:cs="Times New Roman (Body CS)"/>
          <w:color w:val="005A69"/>
          <w:kern w:val="2"/>
          <w:sz w:val="28"/>
          <w:szCs w:val="28"/>
          <w14:ligatures w14:val="standardContextual"/>
        </w:rPr>
        <w:lastRenderedPageBreak/>
        <w:t xml:space="preserve">Assessment </w:t>
      </w:r>
      <w:r>
        <w:rPr>
          <w:rFonts w:ascii="Mulish" w:eastAsiaTheme="minorEastAsia" w:hAnsi="Mulish" w:cs="Times New Roman (Body CS)"/>
          <w:color w:val="005A69"/>
          <w:kern w:val="2"/>
          <w:sz w:val="28"/>
          <w:szCs w:val="28"/>
          <w14:ligatures w14:val="standardContextual"/>
        </w:rPr>
        <w:t xml:space="preserve">– Part 3 </w:t>
      </w:r>
    </w:p>
    <w:p w14:paraId="1048C33B" w14:textId="7BDB17D0" w:rsidR="009301BF" w:rsidRPr="001F3904" w:rsidRDefault="009301BF" w:rsidP="002A71D2">
      <w:pPr>
        <w:rPr>
          <w:rFonts w:ascii="Inter" w:hAnsi="Inter" w:cs="Arial"/>
          <w:sz w:val="22"/>
          <w:szCs w:val="22"/>
          <w:lang w:val="en-AU"/>
        </w:rPr>
      </w:pPr>
      <w:r w:rsidRPr="001F3904">
        <w:rPr>
          <w:rFonts w:ascii="Inter" w:hAnsi="Inter" w:cs="Arial"/>
          <w:sz w:val="22"/>
          <w:szCs w:val="22"/>
          <w:lang w:val="en-AU"/>
        </w:rPr>
        <w:t xml:space="preserve">So far, </w:t>
      </w:r>
      <w:r w:rsidR="008A7B42" w:rsidRPr="001F3904">
        <w:rPr>
          <w:rFonts w:ascii="Inter" w:hAnsi="Inter" w:cs="Arial"/>
          <w:sz w:val="22"/>
          <w:szCs w:val="22"/>
          <w:lang w:val="en-AU"/>
        </w:rPr>
        <w:t>you</w:t>
      </w:r>
      <w:r w:rsidRPr="001F3904">
        <w:rPr>
          <w:rFonts w:ascii="Inter" w:hAnsi="Inter" w:cs="Arial"/>
          <w:sz w:val="22"/>
          <w:szCs w:val="22"/>
          <w:lang w:val="en-AU"/>
        </w:rPr>
        <w:t xml:space="preserve"> have:</w:t>
      </w:r>
    </w:p>
    <w:p w14:paraId="6E847AC0" w14:textId="77777777" w:rsidR="00A62AB2" w:rsidRPr="001F3904" w:rsidRDefault="00A62AB2" w:rsidP="002A71D2">
      <w:pPr>
        <w:rPr>
          <w:rFonts w:ascii="Inter" w:hAnsi="Inter" w:cs="Arial"/>
          <w:sz w:val="22"/>
          <w:szCs w:val="22"/>
          <w:lang w:val="en-AU"/>
        </w:rPr>
      </w:pPr>
    </w:p>
    <w:p w14:paraId="31A6A8FA" w14:textId="4D11EA6F" w:rsidR="009301BF" w:rsidRPr="001F3904" w:rsidRDefault="009301BF" w:rsidP="00A62AB2">
      <w:pPr>
        <w:pStyle w:val="ListParagraph"/>
        <w:numPr>
          <w:ilvl w:val="0"/>
          <w:numId w:val="34"/>
        </w:numPr>
        <w:rPr>
          <w:rFonts w:ascii="Inter" w:hAnsi="Inter" w:cs="Arial"/>
          <w:sz w:val="22"/>
          <w:szCs w:val="22"/>
          <w:lang w:val="en-AU"/>
        </w:rPr>
      </w:pPr>
      <w:r w:rsidRPr="001F3904">
        <w:rPr>
          <w:rFonts w:ascii="Inter" w:hAnsi="Inter" w:cs="Arial"/>
          <w:sz w:val="22"/>
          <w:szCs w:val="22"/>
          <w:lang w:val="en-AU"/>
        </w:rPr>
        <w:t xml:space="preserve">selected </w:t>
      </w:r>
      <w:r w:rsidR="00BC2971" w:rsidRPr="001F3904">
        <w:rPr>
          <w:rFonts w:ascii="Inter" w:hAnsi="Inter" w:cs="Arial"/>
          <w:sz w:val="22"/>
          <w:szCs w:val="22"/>
          <w:lang w:val="en-AU"/>
        </w:rPr>
        <w:t xml:space="preserve">at least </w:t>
      </w:r>
      <w:r w:rsidRPr="001F3904">
        <w:rPr>
          <w:rFonts w:ascii="Inter" w:hAnsi="Inter" w:cs="Arial"/>
          <w:sz w:val="22"/>
          <w:szCs w:val="22"/>
          <w:lang w:val="en-AU"/>
        </w:rPr>
        <w:t xml:space="preserve">two goals that </w:t>
      </w:r>
      <w:r w:rsidR="00823FC0" w:rsidRPr="001F3904">
        <w:rPr>
          <w:rFonts w:ascii="Inter" w:hAnsi="Inter" w:cs="Arial"/>
          <w:sz w:val="22"/>
          <w:szCs w:val="22"/>
          <w:lang w:val="en-AU"/>
        </w:rPr>
        <w:t>you</w:t>
      </w:r>
      <w:r w:rsidRPr="001F3904">
        <w:rPr>
          <w:rFonts w:ascii="Inter" w:hAnsi="Inter" w:cs="Arial"/>
          <w:sz w:val="22"/>
          <w:szCs w:val="22"/>
          <w:lang w:val="en-AU"/>
        </w:rPr>
        <w:t xml:space="preserve"> want to achieve at a specific workplace</w:t>
      </w:r>
    </w:p>
    <w:p w14:paraId="2F7469A1" w14:textId="058E5F59" w:rsidR="008A7B42" w:rsidRPr="001F3904" w:rsidRDefault="009301BF" w:rsidP="00A62AB2">
      <w:pPr>
        <w:pStyle w:val="ListParagraph"/>
        <w:numPr>
          <w:ilvl w:val="0"/>
          <w:numId w:val="34"/>
        </w:numPr>
        <w:rPr>
          <w:rFonts w:ascii="Inter" w:hAnsi="Inter" w:cs="Arial"/>
          <w:sz w:val="22"/>
          <w:szCs w:val="22"/>
          <w:lang w:val="en-AU"/>
        </w:rPr>
      </w:pPr>
      <w:r w:rsidRPr="001F3904">
        <w:rPr>
          <w:rFonts w:ascii="Inter" w:hAnsi="Inter" w:cs="Arial"/>
          <w:sz w:val="22"/>
          <w:szCs w:val="22"/>
          <w:lang w:val="en-AU"/>
        </w:rPr>
        <w:t>researched each of these goals</w:t>
      </w:r>
      <w:bookmarkEnd w:id="6"/>
      <w:r w:rsidR="00823FC0" w:rsidRPr="001F3904">
        <w:rPr>
          <w:rFonts w:ascii="Inter" w:hAnsi="Inter" w:cs="Arial"/>
          <w:sz w:val="22"/>
          <w:szCs w:val="22"/>
          <w:lang w:val="en-AU"/>
        </w:rPr>
        <w:t xml:space="preserve"> related to a job you want to do.</w:t>
      </w:r>
    </w:p>
    <w:p w14:paraId="4E0DDE22" w14:textId="77777777" w:rsidR="00402969" w:rsidRPr="001F3904" w:rsidRDefault="00402969" w:rsidP="00402969">
      <w:pPr>
        <w:pStyle w:val="ListParagraph"/>
        <w:rPr>
          <w:rFonts w:ascii="Inter" w:hAnsi="Inter" w:cs="Arial"/>
          <w:sz w:val="22"/>
          <w:szCs w:val="22"/>
          <w:lang w:val="en-AU"/>
        </w:rPr>
      </w:pPr>
    </w:p>
    <w:p w14:paraId="7327AEAB" w14:textId="0874E439" w:rsidR="00823EEF" w:rsidRPr="001F3904" w:rsidRDefault="008A7B42" w:rsidP="50BE1C80">
      <w:pPr>
        <w:rPr>
          <w:rFonts w:ascii="Inter" w:hAnsi="Inter" w:cs="Arial"/>
          <w:sz w:val="22"/>
          <w:szCs w:val="18"/>
        </w:rPr>
      </w:pPr>
      <w:r w:rsidRPr="001F3904">
        <w:rPr>
          <w:rFonts w:ascii="Inter" w:hAnsi="Inter" w:cs="Arial"/>
          <w:sz w:val="22"/>
          <w:szCs w:val="18"/>
        </w:rPr>
        <w:t>In this part of the assessment, you will need to break</w:t>
      </w:r>
      <w:r w:rsidR="00823FC0" w:rsidRPr="001F3904">
        <w:rPr>
          <w:rFonts w:ascii="Inter" w:hAnsi="Inter" w:cs="Arial"/>
          <w:sz w:val="22"/>
          <w:szCs w:val="18"/>
        </w:rPr>
        <w:t xml:space="preserve"> down</w:t>
      </w:r>
      <w:r w:rsidRPr="001F3904">
        <w:rPr>
          <w:rFonts w:ascii="Inter" w:hAnsi="Inter" w:cs="Arial"/>
          <w:sz w:val="22"/>
          <w:szCs w:val="18"/>
        </w:rPr>
        <w:t xml:space="preserve"> the goals in your work pathway into </w:t>
      </w:r>
      <w:r w:rsidR="00823EEF" w:rsidRPr="001F3904">
        <w:rPr>
          <w:rFonts w:ascii="Inter" w:hAnsi="Inter" w:cs="Arial"/>
          <w:sz w:val="22"/>
          <w:szCs w:val="18"/>
        </w:rPr>
        <w:t xml:space="preserve">three or more </w:t>
      </w:r>
      <w:r w:rsidRPr="001F3904">
        <w:rPr>
          <w:rFonts w:ascii="Inter" w:hAnsi="Inter" w:cs="Arial"/>
          <w:sz w:val="22"/>
          <w:szCs w:val="18"/>
        </w:rPr>
        <w:t>achievable steps</w:t>
      </w:r>
      <w:r w:rsidR="00823EEF" w:rsidRPr="001F3904">
        <w:rPr>
          <w:rFonts w:ascii="Inter" w:hAnsi="Inter" w:cs="Arial"/>
          <w:sz w:val="22"/>
          <w:szCs w:val="18"/>
        </w:rPr>
        <w:t xml:space="preserve">.  </w:t>
      </w:r>
      <w:r w:rsidR="009301BF" w:rsidRPr="001F3904">
        <w:rPr>
          <w:rFonts w:ascii="Inter" w:hAnsi="Inter" w:cs="Arial"/>
          <w:sz w:val="22"/>
          <w:szCs w:val="18"/>
        </w:rPr>
        <w:t xml:space="preserve">An achievable step is one </w:t>
      </w:r>
      <w:r w:rsidR="00E87F7D" w:rsidRPr="001F3904">
        <w:rPr>
          <w:rFonts w:ascii="Inter" w:hAnsi="Inter" w:cs="Arial"/>
          <w:sz w:val="22"/>
          <w:szCs w:val="18"/>
        </w:rPr>
        <w:t xml:space="preserve">that </w:t>
      </w:r>
      <w:r w:rsidRPr="001F3904">
        <w:rPr>
          <w:rFonts w:ascii="Inter" w:hAnsi="Inter" w:cs="Arial"/>
          <w:sz w:val="22"/>
          <w:szCs w:val="18"/>
        </w:rPr>
        <w:t>you</w:t>
      </w:r>
      <w:r w:rsidR="009301BF" w:rsidRPr="001F3904">
        <w:rPr>
          <w:rFonts w:ascii="Inter" w:hAnsi="Inter" w:cs="Arial"/>
          <w:sz w:val="22"/>
          <w:szCs w:val="18"/>
        </w:rPr>
        <w:t xml:space="preserve"> can do easily</w:t>
      </w:r>
      <w:r w:rsidR="00823EEF" w:rsidRPr="001F3904">
        <w:rPr>
          <w:rFonts w:ascii="Inter" w:hAnsi="Inter" w:cs="Arial"/>
          <w:sz w:val="22"/>
          <w:szCs w:val="18"/>
        </w:rPr>
        <w:t>.</w:t>
      </w:r>
    </w:p>
    <w:p w14:paraId="2166A241" w14:textId="77777777" w:rsidR="00823EEF" w:rsidRPr="001F3904" w:rsidRDefault="00823EEF" w:rsidP="002A71D2">
      <w:pPr>
        <w:rPr>
          <w:rFonts w:ascii="Inter" w:hAnsi="Inter"/>
          <w:sz w:val="22"/>
          <w:szCs w:val="22"/>
        </w:rPr>
      </w:pPr>
    </w:p>
    <w:p w14:paraId="390CB8AA" w14:textId="1238F186" w:rsidR="00823EEF" w:rsidRPr="001F3904" w:rsidRDefault="00823EEF" w:rsidP="002A71D2">
      <w:pPr>
        <w:rPr>
          <w:rFonts w:ascii="Inter" w:hAnsi="Inter"/>
          <w:sz w:val="22"/>
          <w:szCs w:val="22"/>
        </w:rPr>
      </w:pPr>
      <w:r w:rsidRPr="001F3904">
        <w:rPr>
          <w:rFonts w:ascii="Inter" w:hAnsi="Inter"/>
          <w:sz w:val="22"/>
          <w:szCs w:val="22"/>
        </w:rPr>
        <w:t xml:space="preserve">Complete the following table for each of the goals that you selected in </w:t>
      </w:r>
      <w:r w:rsidRPr="001F3904">
        <w:rPr>
          <w:rFonts w:ascii="Inter" w:hAnsi="Inter"/>
          <w:b/>
          <w:bCs/>
          <w:sz w:val="22"/>
          <w:szCs w:val="22"/>
        </w:rPr>
        <w:t>Part 1</w:t>
      </w:r>
      <w:r w:rsidRPr="001F3904">
        <w:rPr>
          <w:rFonts w:ascii="Inter" w:hAnsi="Inter"/>
          <w:sz w:val="22"/>
          <w:szCs w:val="22"/>
        </w:rPr>
        <w:t>.</w:t>
      </w:r>
    </w:p>
    <w:p w14:paraId="38152C6C" w14:textId="77777777" w:rsidR="00823EEF" w:rsidRPr="001F3904" w:rsidRDefault="00823EEF" w:rsidP="002A71D2">
      <w:pPr>
        <w:rPr>
          <w:rFonts w:ascii="Inter" w:hAnsi="Inter"/>
          <w:sz w:val="22"/>
          <w:szCs w:val="22"/>
        </w:rPr>
      </w:pPr>
    </w:p>
    <w:p w14:paraId="1F55FCD5" w14:textId="77777777" w:rsidR="00823EEF" w:rsidRPr="001F3904" w:rsidRDefault="00823EEF" w:rsidP="002A71D2">
      <w:pPr>
        <w:rPr>
          <w:rFonts w:ascii="Inter" w:hAnsi="Inter"/>
          <w:sz w:val="22"/>
          <w:szCs w:val="22"/>
        </w:rPr>
      </w:pPr>
      <w:r w:rsidRPr="001F3904">
        <w:rPr>
          <w:rFonts w:ascii="Inter" w:hAnsi="Inter"/>
          <w:sz w:val="22"/>
          <w:szCs w:val="22"/>
        </w:rPr>
        <w:t xml:space="preserve">Use the research you did in </w:t>
      </w:r>
      <w:r w:rsidRPr="001F3904">
        <w:rPr>
          <w:rFonts w:ascii="Inter" w:hAnsi="Inter"/>
          <w:b/>
          <w:bCs/>
          <w:sz w:val="22"/>
          <w:szCs w:val="22"/>
        </w:rPr>
        <w:t>Part 2</w:t>
      </w:r>
      <w:r w:rsidRPr="001F3904">
        <w:rPr>
          <w:rFonts w:ascii="Inter" w:hAnsi="Inter"/>
          <w:sz w:val="22"/>
          <w:szCs w:val="22"/>
        </w:rPr>
        <w:t xml:space="preserve"> to help you break each goal into achievable steps.</w:t>
      </w:r>
    </w:p>
    <w:p w14:paraId="1248A8CA" w14:textId="77777777" w:rsidR="00823EEF" w:rsidRPr="001F3904" w:rsidRDefault="00823EEF" w:rsidP="009301BF">
      <w:pPr>
        <w:spacing w:line="360" w:lineRule="auto"/>
        <w:rPr>
          <w:rFonts w:ascii="Inter" w:hAnsi="Inter" w:cs="Arial"/>
          <w:sz w:val="22"/>
          <w:szCs w:val="22"/>
          <w:lang w:val="en-AU"/>
        </w:rPr>
      </w:pPr>
    </w:p>
    <w:p w14:paraId="066A9834" w14:textId="5E19E4C1" w:rsidR="00D548FD" w:rsidRPr="001F3904" w:rsidRDefault="001F3904" w:rsidP="002307C5">
      <w:pPr>
        <w:spacing w:line="360" w:lineRule="auto"/>
        <w:rPr>
          <w:rFonts w:ascii="Inter" w:hAnsi="Inter" w:cs="Arial"/>
          <w:b/>
          <w:sz w:val="22"/>
          <w:szCs w:val="22"/>
          <w:lang w:val="en-AU"/>
        </w:rPr>
      </w:pPr>
      <w:bookmarkStart w:id="7" w:name="_Hlk2081958"/>
      <w:r w:rsidRPr="001F3904">
        <w:rPr>
          <w:rFonts w:ascii="Inter" w:hAnsi="Inter" w:cs="Arial"/>
          <w:b/>
          <w:sz w:val="22"/>
          <w:szCs w:val="22"/>
          <w:lang w:val="en-AU"/>
        </w:rPr>
        <w:t>Example</w:t>
      </w:r>
      <w:r w:rsidR="00561580" w:rsidRPr="001F3904">
        <w:rPr>
          <w:rFonts w:ascii="Inter" w:hAnsi="Inter" w:cs="Arial"/>
          <w:b/>
          <w:sz w:val="22"/>
          <w:szCs w:val="22"/>
          <w:lang w:val="en-AU"/>
        </w:rPr>
        <w:t>:</w:t>
      </w:r>
    </w:p>
    <w:p w14:paraId="018299C4" w14:textId="30A35E6F" w:rsidR="00255598" w:rsidRPr="00D548FD" w:rsidRDefault="00EF7BB6" w:rsidP="002307C5">
      <w:pPr>
        <w:spacing w:line="360" w:lineRule="auto"/>
        <w:rPr>
          <w:rFonts w:ascii="Inter" w:hAnsi="Inter"/>
          <w:i/>
          <w:szCs w:val="24"/>
        </w:rPr>
      </w:pPr>
      <w:r w:rsidRPr="00D548FD">
        <w:rPr>
          <w:rFonts w:ascii="Inter" w:hAnsi="Inter"/>
          <w:noProof/>
        </w:rPr>
        <w:drawing>
          <wp:anchor distT="0" distB="0" distL="114300" distR="114300" simplePos="0" relativeHeight="251658247" behindDoc="0" locked="0" layoutInCell="1" allowOverlap="1" wp14:anchorId="6502B38C" wp14:editId="44D2582F">
            <wp:simplePos x="0" y="0"/>
            <wp:positionH relativeFrom="column">
              <wp:posOffset>236220</wp:posOffset>
            </wp:positionH>
            <wp:positionV relativeFrom="paragraph">
              <wp:posOffset>274955</wp:posOffset>
            </wp:positionV>
            <wp:extent cx="2204510" cy="3916680"/>
            <wp:effectExtent l="0" t="0" r="5715" b="762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pic:nvPicPr>
                  <pic:blipFill rotWithShape="1">
                    <a:blip r:embed="rId21" cstate="print">
                      <a:extLst>
                        <a:ext uri="{28A0092B-C50C-407E-A947-70E740481C1C}">
                          <a14:useLocalDpi xmlns:a14="http://schemas.microsoft.com/office/drawing/2010/main" val="0"/>
                        </a:ext>
                      </a:extLst>
                    </a:blip>
                    <a:srcRect r="15569"/>
                    <a:stretch/>
                  </pic:blipFill>
                  <pic:spPr bwMode="auto">
                    <a:xfrm>
                      <a:off x="0" y="0"/>
                      <a:ext cx="2204510" cy="391668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bl>
      <w:tblPr>
        <w:tblStyle w:val="TableGrid"/>
        <w:tblW w:w="0" w:type="auto"/>
        <w:tblInd w:w="4106" w:type="dxa"/>
        <w:tblLook w:val="04A0" w:firstRow="1" w:lastRow="0" w:firstColumn="1" w:lastColumn="0" w:noHBand="0" w:noVBand="1"/>
      </w:tblPr>
      <w:tblGrid>
        <w:gridCol w:w="1418"/>
        <w:gridCol w:w="4105"/>
      </w:tblGrid>
      <w:tr w:rsidR="00E87F7D" w:rsidRPr="00D548FD" w14:paraId="11C98E89" w14:textId="77777777" w:rsidTr="009757A0">
        <w:trPr>
          <w:trHeight w:val="278"/>
        </w:trPr>
        <w:tc>
          <w:tcPr>
            <w:tcW w:w="1418" w:type="dxa"/>
            <w:shd w:val="clear" w:color="auto" w:fill="C8D5F8"/>
          </w:tcPr>
          <w:p w14:paraId="3BBAFEA8" w14:textId="773FB073" w:rsidR="00E87F7D" w:rsidRPr="001F3904" w:rsidRDefault="00E87F7D" w:rsidP="00FA3B5D">
            <w:pPr>
              <w:pStyle w:val="Subtitle"/>
              <w:rPr>
                <w:rFonts w:ascii="Inter" w:hAnsi="Inter"/>
              </w:rPr>
            </w:pPr>
            <w:r w:rsidRPr="001F3904">
              <w:rPr>
                <w:rFonts w:ascii="Inter" w:hAnsi="Inter"/>
              </w:rPr>
              <w:t xml:space="preserve">Goal: </w:t>
            </w:r>
          </w:p>
        </w:tc>
        <w:tc>
          <w:tcPr>
            <w:tcW w:w="4105" w:type="dxa"/>
            <w:shd w:val="clear" w:color="auto" w:fill="C7EFD9"/>
          </w:tcPr>
          <w:p w14:paraId="0EC76064" w14:textId="41D0B9CF" w:rsidR="002B202F" w:rsidRPr="001F3904" w:rsidRDefault="00E87F7D" w:rsidP="002B202F">
            <w:pPr>
              <w:pStyle w:val="Subtitle"/>
              <w:rPr>
                <w:rFonts w:ascii="Inter" w:hAnsi="Inter" w:cs="Arial"/>
                <w:noProof/>
                <w:color w:val="FFFFFF"/>
                <w:lang w:val="en"/>
              </w:rPr>
            </w:pPr>
            <w:r w:rsidRPr="001F3904">
              <w:rPr>
                <w:rFonts w:ascii="Inter" w:hAnsi="Inter"/>
              </w:rPr>
              <w:t>Getting permanent work as an assistant on a farm.</w:t>
            </w:r>
            <w:r w:rsidR="002674C2" w:rsidRPr="001F3904">
              <w:rPr>
                <w:rFonts w:ascii="Inter" w:hAnsi="Inter" w:cs="Arial"/>
                <w:noProof/>
                <w:color w:val="FFFFFF"/>
                <w:lang w:val="en"/>
              </w:rPr>
              <w:t xml:space="preserve"> </w:t>
            </w:r>
          </w:p>
        </w:tc>
      </w:tr>
      <w:tr w:rsidR="00E87F7D" w:rsidRPr="00D548FD" w14:paraId="5EFEB0CF" w14:textId="77777777" w:rsidTr="009757A0">
        <w:trPr>
          <w:trHeight w:val="1320"/>
        </w:trPr>
        <w:tc>
          <w:tcPr>
            <w:tcW w:w="1418" w:type="dxa"/>
            <w:shd w:val="clear" w:color="auto" w:fill="C8D5F8"/>
          </w:tcPr>
          <w:p w14:paraId="7ED04A9A" w14:textId="221865DC" w:rsidR="00E87F7D" w:rsidRPr="001F3904" w:rsidRDefault="00E87F7D" w:rsidP="00A62F40">
            <w:pPr>
              <w:rPr>
                <w:rFonts w:ascii="Inter" w:hAnsi="Inter"/>
                <w:b/>
                <w:bCs/>
                <w:sz w:val="22"/>
                <w:szCs w:val="22"/>
              </w:rPr>
            </w:pPr>
            <w:r w:rsidRPr="001F3904">
              <w:rPr>
                <w:rFonts w:ascii="Inter" w:hAnsi="Inter"/>
                <w:b/>
                <w:bCs/>
                <w:sz w:val="22"/>
                <w:szCs w:val="22"/>
              </w:rPr>
              <w:t xml:space="preserve">Step 1: </w:t>
            </w:r>
          </w:p>
        </w:tc>
        <w:tc>
          <w:tcPr>
            <w:tcW w:w="4105" w:type="dxa"/>
            <w:shd w:val="clear" w:color="auto" w:fill="C7EFD9"/>
          </w:tcPr>
          <w:p w14:paraId="17CAED4F" w14:textId="269E731A" w:rsidR="00E87F7D" w:rsidRPr="001F3904" w:rsidRDefault="00E87F7D" w:rsidP="00823EEF">
            <w:pPr>
              <w:spacing w:before="120"/>
              <w:rPr>
                <w:rFonts w:ascii="Inter" w:hAnsi="Inter"/>
                <w:bCs/>
                <w:sz w:val="22"/>
                <w:szCs w:val="22"/>
              </w:rPr>
            </w:pPr>
            <w:r w:rsidRPr="001F3904">
              <w:rPr>
                <w:rFonts w:ascii="Inter" w:hAnsi="Inter"/>
                <w:bCs/>
                <w:sz w:val="22"/>
                <w:szCs w:val="22"/>
              </w:rPr>
              <w:t xml:space="preserve">Firstly, I will do some volunteer work on my uncle’s farm for the next three months. I will work there every Saturday and Sunday so I can see what working on a dairy farm is like. </w:t>
            </w:r>
          </w:p>
        </w:tc>
      </w:tr>
      <w:tr w:rsidR="00E87F7D" w:rsidRPr="00D548FD" w14:paraId="6BF9DDD8" w14:textId="77777777" w:rsidTr="009757A0">
        <w:trPr>
          <w:trHeight w:val="984"/>
        </w:trPr>
        <w:tc>
          <w:tcPr>
            <w:tcW w:w="1418" w:type="dxa"/>
            <w:shd w:val="clear" w:color="auto" w:fill="C8D5F8"/>
          </w:tcPr>
          <w:p w14:paraId="6FDD2C4E" w14:textId="16D11D9B" w:rsidR="00E87F7D" w:rsidRPr="001F3904" w:rsidRDefault="00E87F7D" w:rsidP="00D90794">
            <w:pPr>
              <w:rPr>
                <w:rFonts w:ascii="Inter" w:hAnsi="Inter"/>
                <w:b/>
                <w:bCs/>
                <w:sz w:val="22"/>
                <w:szCs w:val="22"/>
              </w:rPr>
            </w:pPr>
            <w:r w:rsidRPr="001F3904">
              <w:rPr>
                <w:rFonts w:ascii="Inter" w:hAnsi="Inter"/>
                <w:b/>
                <w:bCs/>
                <w:sz w:val="22"/>
                <w:szCs w:val="22"/>
              </w:rPr>
              <w:t>Step 2:</w:t>
            </w:r>
          </w:p>
          <w:p w14:paraId="0C5A9E8B" w14:textId="77777777" w:rsidR="00E87F7D" w:rsidRPr="001F3904" w:rsidRDefault="00E87F7D" w:rsidP="00D90794">
            <w:pPr>
              <w:rPr>
                <w:rFonts w:ascii="Inter" w:hAnsi="Inter"/>
                <w:b/>
                <w:bCs/>
                <w:sz w:val="22"/>
                <w:szCs w:val="22"/>
              </w:rPr>
            </w:pPr>
          </w:p>
        </w:tc>
        <w:tc>
          <w:tcPr>
            <w:tcW w:w="4105" w:type="dxa"/>
            <w:shd w:val="clear" w:color="auto" w:fill="C7EFD9"/>
          </w:tcPr>
          <w:p w14:paraId="0B80EC67" w14:textId="39F017E9" w:rsidR="00E87F7D" w:rsidRPr="001F3904" w:rsidRDefault="00E87F7D" w:rsidP="00823EEF">
            <w:pPr>
              <w:spacing w:before="120"/>
              <w:rPr>
                <w:rFonts w:ascii="Inter" w:hAnsi="Inter"/>
                <w:bCs/>
                <w:sz w:val="22"/>
                <w:szCs w:val="22"/>
              </w:rPr>
            </w:pPr>
            <w:r w:rsidRPr="001F3904">
              <w:rPr>
                <w:rFonts w:ascii="Inter" w:hAnsi="Inter"/>
                <w:bCs/>
                <w:sz w:val="22"/>
                <w:szCs w:val="22"/>
              </w:rPr>
              <w:t xml:space="preserve">Next, I will make a CV. I will include the good qualities that I have and also include that I have worked on a farm for three months.  </w:t>
            </w:r>
          </w:p>
        </w:tc>
      </w:tr>
      <w:tr w:rsidR="00E87F7D" w:rsidRPr="00D548FD" w14:paraId="4D7C6A64" w14:textId="77777777" w:rsidTr="009757A0">
        <w:trPr>
          <w:trHeight w:val="1268"/>
        </w:trPr>
        <w:tc>
          <w:tcPr>
            <w:tcW w:w="1418" w:type="dxa"/>
            <w:shd w:val="clear" w:color="auto" w:fill="C8D5F8"/>
          </w:tcPr>
          <w:p w14:paraId="5494D534" w14:textId="6F697F40" w:rsidR="00E87F7D" w:rsidRPr="001F3904" w:rsidRDefault="00E87F7D" w:rsidP="00D90794">
            <w:pPr>
              <w:rPr>
                <w:rFonts w:ascii="Inter" w:hAnsi="Inter"/>
                <w:b/>
                <w:bCs/>
                <w:sz w:val="22"/>
                <w:szCs w:val="22"/>
              </w:rPr>
            </w:pPr>
            <w:r w:rsidRPr="001F3904">
              <w:rPr>
                <w:rFonts w:ascii="Inter" w:hAnsi="Inter"/>
                <w:b/>
                <w:bCs/>
                <w:sz w:val="22"/>
                <w:szCs w:val="22"/>
              </w:rPr>
              <w:t xml:space="preserve">Step 3: </w:t>
            </w:r>
          </w:p>
          <w:p w14:paraId="3A58835C" w14:textId="77777777" w:rsidR="00E87F7D" w:rsidRPr="001F3904" w:rsidRDefault="00E87F7D" w:rsidP="00D90794">
            <w:pPr>
              <w:rPr>
                <w:rFonts w:ascii="Inter" w:hAnsi="Inter"/>
                <w:b/>
                <w:bCs/>
                <w:sz w:val="22"/>
                <w:szCs w:val="22"/>
              </w:rPr>
            </w:pPr>
          </w:p>
        </w:tc>
        <w:tc>
          <w:tcPr>
            <w:tcW w:w="4105" w:type="dxa"/>
            <w:shd w:val="clear" w:color="auto" w:fill="C7EFD9"/>
          </w:tcPr>
          <w:p w14:paraId="70B43C5B" w14:textId="3A5B5C3C" w:rsidR="00E87F7D" w:rsidRPr="001F3904" w:rsidRDefault="00E87F7D" w:rsidP="00823EEF">
            <w:pPr>
              <w:spacing w:before="120"/>
              <w:rPr>
                <w:rFonts w:ascii="Inter" w:hAnsi="Inter"/>
                <w:bCs/>
                <w:sz w:val="22"/>
                <w:szCs w:val="22"/>
              </w:rPr>
            </w:pPr>
            <w:r w:rsidRPr="001F3904">
              <w:rPr>
                <w:rFonts w:ascii="Inter" w:hAnsi="Inter"/>
                <w:bCs/>
                <w:sz w:val="22"/>
                <w:szCs w:val="22"/>
              </w:rPr>
              <w:t xml:space="preserve">Lastly, I will apply for jobs using </w:t>
            </w:r>
            <w:proofErr w:type="spellStart"/>
            <w:r w:rsidRPr="001F3904">
              <w:rPr>
                <w:rFonts w:ascii="Inter" w:hAnsi="Inter"/>
                <w:bCs/>
                <w:sz w:val="22"/>
                <w:szCs w:val="22"/>
              </w:rPr>
              <w:t>Trade</w:t>
            </w:r>
            <w:r w:rsidR="00CB3BDF" w:rsidRPr="001F3904">
              <w:rPr>
                <w:rFonts w:ascii="Inter" w:hAnsi="Inter"/>
                <w:bCs/>
                <w:sz w:val="22"/>
                <w:szCs w:val="22"/>
              </w:rPr>
              <w:t>M</w:t>
            </w:r>
            <w:r w:rsidRPr="001F3904">
              <w:rPr>
                <w:rFonts w:ascii="Inter" w:hAnsi="Inter"/>
                <w:bCs/>
                <w:sz w:val="22"/>
                <w:szCs w:val="22"/>
              </w:rPr>
              <w:t>e</w:t>
            </w:r>
            <w:proofErr w:type="spellEnd"/>
            <w:r w:rsidRPr="001F3904">
              <w:rPr>
                <w:rFonts w:ascii="Inter" w:hAnsi="Inter"/>
                <w:bCs/>
                <w:sz w:val="22"/>
                <w:szCs w:val="22"/>
              </w:rPr>
              <w:t xml:space="preserve"> Jobs and Seek. I will also ask my uncle if he knows anyone who needs a fulltime farm assistant. </w:t>
            </w:r>
          </w:p>
        </w:tc>
      </w:tr>
    </w:tbl>
    <w:p w14:paraId="11FDC625" w14:textId="634F6A2B" w:rsidR="00C317BF" w:rsidRPr="00D548FD" w:rsidRDefault="00C317BF">
      <w:pPr>
        <w:rPr>
          <w:rFonts w:ascii="Inter" w:hAnsi="Inter"/>
        </w:rPr>
      </w:pPr>
      <w:bookmarkStart w:id="8" w:name="_Hlk2081987"/>
      <w:bookmarkEnd w:id="7"/>
    </w:p>
    <w:p w14:paraId="78A8E955" w14:textId="77777777" w:rsidR="00C317BF" w:rsidRPr="00D548FD" w:rsidRDefault="00C317BF">
      <w:pPr>
        <w:rPr>
          <w:rFonts w:ascii="Inter" w:hAnsi="Inter"/>
        </w:rPr>
      </w:pPr>
      <w:r w:rsidRPr="00D548FD">
        <w:rPr>
          <w:rFonts w:ascii="Inter" w:hAnsi="Inter"/>
        </w:rPr>
        <w:br w:type="page"/>
      </w:r>
    </w:p>
    <w:p w14:paraId="45EE5569" w14:textId="678C1F48" w:rsidR="00D80629" w:rsidRPr="00D548FD" w:rsidRDefault="00D80629">
      <w:pPr>
        <w:rPr>
          <w:rFonts w:ascii="Inter" w:hAnsi="Inter"/>
        </w:rPr>
      </w:pPr>
    </w:p>
    <w:tbl>
      <w:tblPr>
        <w:tblStyle w:val="TableGrid"/>
        <w:tblW w:w="0" w:type="auto"/>
        <w:tblInd w:w="-5" w:type="dxa"/>
        <w:tblLook w:val="04A0" w:firstRow="1" w:lastRow="0" w:firstColumn="1" w:lastColumn="0" w:noHBand="0" w:noVBand="1"/>
      </w:tblPr>
      <w:tblGrid>
        <w:gridCol w:w="1445"/>
        <w:gridCol w:w="8088"/>
      </w:tblGrid>
      <w:tr w:rsidR="00327B6D" w:rsidRPr="00047337" w14:paraId="6132B2E7" w14:textId="77777777" w:rsidTr="00D548FD">
        <w:trPr>
          <w:trHeight w:val="964"/>
        </w:trPr>
        <w:tc>
          <w:tcPr>
            <w:tcW w:w="1445" w:type="dxa"/>
            <w:shd w:val="clear" w:color="auto" w:fill="C8D5F8"/>
          </w:tcPr>
          <w:p w14:paraId="27FD14EB" w14:textId="7B65F891" w:rsidR="00327B6D" w:rsidRPr="00047337" w:rsidRDefault="00327B6D" w:rsidP="00FA3B5D">
            <w:pPr>
              <w:rPr>
                <w:rFonts w:ascii="Inter" w:hAnsi="Inter"/>
                <w:b/>
                <w:bCs/>
                <w:sz w:val="22"/>
                <w:szCs w:val="22"/>
              </w:rPr>
            </w:pPr>
            <w:r w:rsidRPr="00047337">
              <w:rPr>
                <w:rFonts w:ascii="Inter" w:hAnsi="Inter"/>
                <w:b/>
                <w:bCs/>
                <w:sz w:val="22"/>
                <w:szCs w:val="22"/>
              </w:rPr>
              <w:t>Goal 1:</w:t>
            </w:r>
          </w:p>
        </w:tc>
        <w:tc>
          <w:tcPr>
            <w:tcW w:w="8088" w:type="dxa"/>
          </w:tcPr>
          <w:p w14:paraId="4536C50F" w14:textId="1FC6DB27" w:rsidR="00327B6D" w:rsidRPr="00047337" w:rsidRDefault="00327B6D" w:rsidP="00327B6D">
            <w:pPr>
              <w:rPr>
                <w:rFonts w:ascii="Inter" w:hAnsi="Inter"/>
                <w:sz w:val="22"/>
                <w:szCs w:val="22"/>
              </w:rPr>
            </w:pPr>
          </w:p>
        </w:tc>
      </w:tr>
      <w:tr w:rsidR="00327B6D" w:rsidRPr="00047337" w14:paraId="0EE61B3D" w14:textId="77777777" w:rsidTr="00D548FD">
        <w:trPr>
          <w:trHeight w:val="1592"/>
        </w:trPr>
        <w:tc>
          <w:tcPr>
            <w:tcW w:w="1445" w:type="dxa"/>
            <w:shd w:val="clear" w:color="auto" w:fill="C8D5F8"/>
          </w:tcPr>
          <w:p w14:paraId="35B5DA8C" w14:textId="1A7C9FC1" w:rsidR="00327B6D" w:rsidRPr="00047337" w:rsidRDefault="00327B6D" w:rsidP="00327B6D">
            <w:pPr>
              <w:rPr>
                <w:rFonts w:ascii="Inter" w:hAnsi="Inter"/>
                <w:sz w:val="22"/>
                <w:szCs w:val="22"/>
              </w:rPr>
            </w:pPr>
            <w:r w:rsidRPr="00047337">
              <w:rPr>
                <w:rFonts w:ascii="Inter" w:hAnsi="Inter"/>
                <w:sz w:val="22"/>
                <w:szCs w:val="22"/>
              </w:rPr>
              <w:t>Step 1:</w:t>
            </w:r>
          </w:p>
        </w:tc>
        <w:tc>
          <w:tcPr>
            <w:tcW w:w="8088" w:type="dxa"/>
          </w:tcPr>
          <w:p w14:paraId="1C8E01C1" w14:textId="2AD223F0" w:rsidR="00327B6D" w:rsidRPr="00047337" w:rsidRDefault="00327B6D" w:rsidP="00327B6D">
            <w:pPr>
              <w:rPr>
                <w:rFonts w:ascii="Inter" w:hAnsi="Inter"/>
                <w:sz w:val="22"/>
                <w:szCs w:val="22"/>
              </w:rPr>
            </w:pPr>
          </w:p>
        </w:tc>
      </w:tr>
      <w:tr w:rsidR="00327B6D" w:rsidRPr="00047337" w14:paraId="3EC89588" w14:textId="77777777" w:rsidTr="00D548FD">
        <w:trPr>
          <w:trHeight w:val="1592"/>
        </w:trPr>
        <w:tc>
          <w:tcPr>
            <w:tcW w:w="1445" w:type="dxa"/>
            <w:shd w:val="clear" w:color="auto" w:fill="C8D5F8"/>
          </w:tcPr>
          <w:p w14:paraId="5762457B" w14:textId="334861B8" w:rsidR="00327B6D" w:rsidRPr="00047337" w:rsidRDefault="00327B6D" w:rsidP="00A62F40">
            <w:pPr>
              <w:rPr>
                <w:rFonts w:ascii="Inter" w:hAnsi="Inter"/>
                <w:sz w:val="22"/>
                <w:szCs w:val="22"/>
              </w:rPr>
            </w:pPr>
            <w:r w:rsidRPr="00047337">
              <w:rPr>
                <w:rFonts w:ascii="Inter" w:hAnsi="Inter"/>
                <w:sz w:val="22"/>
                <w:szCs w:val="22"/>
              </w:rPr>
              <w:t>Step 2</w:t>
            </w:r>
          </w:p>
        </w:tc>
        <w:tc>
          <w:tcPr>
            <w:tcW w:w="8088" w:type="dxa"/>
          </w:tcPr>
          <w:p w14:paraId="70105CE4" w14:textId="5AB96D93" w:rsidR="00327B6D" w:rsidRPr="00047337" w:rsidRDefault="00327B6D" w:rsidP="00327B6D">
            <w:pPr>
              <w:rPr>
                <w:rFonts w:ascii="Inter" w:hAnsi="Inter"/>
                <w:sz w:val="22"/>
                <w:szCs w:val="22"/>
              </w:rPr>
            </w:pPr>
          </w:p>
        </w:tc>
      </w:tr>
      <w:tr w:rsidR="00327B6D" w:rsidRPr="00047337" w14:paraId="5A102485" w14:textId="77777777" w:rsidTr="00D548FD">
        <w:trPr>
          <w:trHeight w:val="1592"/>
        </w:trPr>
        <w:tc>
          <w:tcPr>
            <w:tcW w:w="1445" w:type="dxa"/>
            <w:shd w:val="clear" w:color="auto" w:fill="C8D5F8"/>
          </w:tcPr>
          <w:p w14:paraId="4DFE9497" w14:textId="5A8F404B" w:rsidR="00327B6D" w:rsidRPr="00047337" w:rsidRDefault="00327B6D" w:rsidP="00A62F40">
            <w:pPr>
              <w:rPr>
                <w:rFonts w:ascii="Inter" w:hAnsi="Inter"/>
                <w:sz w:val="22"/>
                <w:szCs w:val="22"/>
              </w:rPr>
            </w:pPr>
            <w:r w:rsidRPr="00047337">
              <w:rPr>
                <w:rFonts w:ascii="Inter" w:hAnsi="Inter"/>
                <w:sz w:val="22"/>
                <w:szCs w:val="22"/>
              </w:rPr>
              <w:t>Step 3:</w:t>
            </w:r>
          </w:p>
        </w:tc>
        <w:tc>
          <w:tcPr>
            <w:tcW w:w="8088" w:type="dxa"/>
          </w:tcPr>
          <w:p w14:paraId="3A975121" w14:textId="16AD93DF" w:rsidR="00327B6D" w:rsidRPr="00047337" w:rsidRDefault="00327B6D" w:rsidP="00C10B3C">
            <w:pPr>
              <w:rPr>
                <w:rFonts w:ascii="Inter" w:hAnsi="Inter"/>
                <w:sz w:val="22"/>
                <w:szCs w:val="22"/>
              </w:rPr>
            </w:pPr>
          </w:p>
        </w:tc>
      </w:tr>
    </w:tbl>
    <w:p w14:paraId="14BD8949" w14:textId="77777777" w:rsidR="00561580" w:rsidRPr="00047337" w:rsidRDefault="00561580" w:rsidP="00561580">
      <w:pPr>
        <w:rPr>
          <w:rFonts w:ascii="Inter" w:hAnsi="Inter"/>
          <w:sz w:val="22"/>
          <w:szCs w:val="22"/>
        </w:rPr>
      </w:pPr>
    </w:p>
    <w:tbl>
      <w:tblPr>
        <w:tblStyle w:val="TableGrid"/>
        <w:tblW w:w="0" w:type="auto"/>
        <w:tblLook w:val="04A0" w:firstRow="1" w:lastRow="0" w:firstColumn="1" w:lastColumn="0" w:noHBand="0" w:noVBand="1"/>
      </w:tblPr>
      <w:tblGrid>
        <w:gridCol w:w="1434"/>
        <w:gridCol w:w="8059"/>
      </w:tblGrid>
      <w:tr w:rsidR="00561580" w:rsidRPr="00047337" w14:paraId="22F8318D" w14:textId="62D16331" w:rsidTr="00D548FD">
        <w:trPr>
          <w:trHeight w:val="1050"/>
        </w:trPr>
        <w:tc>
          <w:tcPr>
            <w:tcW w:w="1434" w:type="dxa"/>
            <w:shd w:val="clear" w:color="auto" w:fill="C8D5F8"/>
          </w:tcPr>
          <w:p w14:paraId="47C49E1E" w14:textId="35749A85" w:rsidR="00561580" w:rsidRPr="00047337" w:rsidRDefault="00561580" w:rsidP="006205F0">
            <w:pPr>
              <w:rPr>
                <w:rFonts w:ascii="Inter" w:hAnsi="Inter"/>
                <w:b/>
                <w:bCs/>
                <w:sz w:val="22"/>
                <w:szCs w:val="22"/>
              </w:rPr>
            </w:pPr>
            <w:r w:rsidRPr="00047337">
              <w:rPr>
                <w:rFonts w:ascii="Inter" w:hAnsi="Inter"/>
                <w:b/>
                <w:bCs/>
                <w:sz w:val="22"/>
                <w:szCs w:val="22"/>
              </w:rPr>
              <w:t xml:space="preserve">Goal 2: </w:t>
            </w:r>
          </w:p>
          <w:p w14:paraId="5CF2C04F" w14:textId="5558AA32" w:rsidR="00561580" w:rsidRPr="00047337" w:rsidRDefault="00561580" w:rsidP="006205F0">
            <w:pPr>
              <w:rPr>
                <w:rFonts w:ascii="Inter" w:hAnsi="Inter"/>
                <w:b/>
                <w:bCs/>
                <w:sz w:val="22"/>
                <w:szCs w:val="22"/>
              </w:rPr>
            </w:pPr>
          </w:p>
        </w:tc>
        <w:tc>
          <w:tcPr>
            <w:tcW w:w="8059" w:type="dxa"/>
          </w:tcPr>
          <w:p w14:paraId="67C8879D" w14:textId="45861DC0" w:rsidR="00561580" w:rsidRPr="00047337" w:rsidRDefault="00561580" w:rsidP="006205F0">
            <w:pPr>
              <w:spacing w:before="120"/>
              <w:rPr>
                <w:rFonts w:ascii="Inter" w:hAnsi="Inter"/>
                <w:b/>
                <w:sz w:val="22"/>
                <w:szCs w:val="22"/>
              </w:rPr>
            </w:pPr>
          </w:p>
          <w:p w14:paraId="130787FA" w14:textId="45302392" w:rsidR="00561580" w:rsidRPr="00047337" w:rsidRDefault="00561580" w:rsidP="006205F0">
            <w:pPr>
              <w:spacing w:before="120"/>
              <w:rPr>
                <w:rFonts w:ascii="Inter" w:hAnsi="Inter"/>
                <w:b/>
                <w:sz w:val="22"/>
                <w:szCs w:val="22"/>
              </w:rPr>
            </w:pPr>
          </w:p>
        </w:tc>
      </w:tr>
      <w:tr w:rsidR="00561580" w:rsidRPr="00047337" w14:paraId="77CC74F1" w14:textId="18C28EF0" w:rsidTr="00D548FD">
        <w:trPr>
          <w:trHeight w:val="1786"/>
        </w:trPr>
        <w:tc>
          <w:tcPr>
            <w:tcW w:w="1434" w:type="dxa"/>
            <w:shd w:val="clear" w:color="auto" w:fill="C8D5F8"/>
          </w:tcPr>
          <w:p w14:paraId="2691BCC0" w14:textId="7B5000F6" w:rsidR="00561580" w:rsidRPr="00047337" w:rsidRDefault="00561580" w:rsidP="006205F0">
            <w:pPr>
              <w:rPr>
                <w:rFonts w:ascii="Inter" w:hAnsi="Inter"/>
                <w:sz w:val="22"/>
                <w:szCs w:val="22"/>
              </w:rPr>
            </w:pPr>
            <w:r w:rsidRPr="00047337">
              <w:rPr>
                <w:rFonts w:ascii="Inter" w:hAnsi="Inter"/>
                <w:sz w:val="22"/>
                <w:szCs w:val="22"/>
              </w:rPr>
              <w:t xml:space="preserve">Step 1: </w:t>
            </w:r>
          </w:p>
          <w:p w14:paraId="4002D303" w14:textId="4741D541" w:rsidR="00561580" w:rsidRPr="00047337" w:rsidRDefault="00561580" w:rsidP="006205F0">
            <w:pPr>
              <w:rPr>
                <w:rFonts w:ascii="Inter" w:hAnsi="Inter"/>
                <w:sz w:val="22"/>
                <w:szCs w:val="22"/>
              </w:rPr>
            </w:pPr>
          </w:p>
          <w:p w14:paraId="4765FBF2" w14:textId="439EEA11" w:rsidR="00561580" w:rsidRPr="00047337" w:rsidRDefault="00561580" w:rsidP="006205F0">
            <w:pPr>
              <w:rPr>
                <w:rFonts w:ascii="Inter" w:hAnsi="Inter"/>
                <w:sz w:val="22"/>
                <w:szCs w:val="22"/>
              </w:rPr>
            </w:pPr>
          </w:p>
          <w:p w14:paraId="2E7F554C" w14:textId="428664A5" w:rsidR="00561580" w:rsidRPr="00047337" w:rsidRDefault="00561580" w:rsidP="006205F0">
            <w:pPr>
              <w:rPr>
                <w:rFonts w:ascii="Inter" w:hAnsi="Inter"/>
                <w:sz w:val="22"/>
                <w:szCs w:val="22"/>
              </w:rPr>
            </w:pPr>
          </w:p>
        </w:tc>
        <w:tc>
          <w:tcPr>
            <w:tcW w:w="8059" w:type="dxa"/>
          </w:tcPr>
          <w:p w14:paraId="65F80B0A" w14:textId="38CFD8F2" w:rsidR="00561580" w:rsidRPr="00047337" w:rsidRDefault="00561580" w:rsidP="006205F0">
            <w:pPr>
              <w:spacing w:before="120"/>
              <w:rPr>
                <w:rFonts w:ascii="Inter" w:hAnsi="Inter"/>
                <w:b/>
                <w:sz w:val="22"/>
                <w:szCs w:val="22"/>
              </w:rPr>
            </w:pPr>
          </w:p>
        </w:tc>
      </w:tr>
      <w:tr w:rsidR="00561580" w:rsidRPr="00047337" w14:paraId="0CE235C6" w14:textId="164F1BD9" w:rsidTr="00D548FD">
        <w:trPr>
          <w:trHeight w:val="1786"/>
        </w:trPr>
        <w:tc>
          <w:tcPr>
            <w:tcW w:w="1434" w:type="dxa"/>
            <w:shd w:val="clear" w:color="auto" w:fill="C8D5F8"/>
          </w:tcPr>
          <w:p w14:paraId="79AF3A7B" w14:textId="3C22FA5C" w:rsidR="00561580" w:rsidRPr="00047337" w:rsidRDefault="00561580" w:rsidP="006205F0">
            <w:pPr>
              <w:rPr>
                <w:rFonts w:ascii="Inter" w:hAnsi="Inter"/>
                <w:sz w:val="22"/>
                <w:szCs w:val="22"/>
              </w:rPr>
            </w:pPr>
            <w:r w:rsidRPr="00047337">
              <w:rPr>
                <w:rFonts w:ascii="Inter" w:hAnsi="Inter"/>
                <w:sz w:val="22"/>
                <w:szCs w:val="22"/>
              </w:rPr>
              <w:t>Step 2:</w:t>
            </w:r>
          </w:p>
          <w:p w14:paraId="5263877B" w14:textId="24EB6E12" w:rsidR="00561580" w:rsidRPr="00047337" w:rsidRDefault="00561580" w:rsidP="006205F0">
            <w:pPr>
              <w:rPr>
                <w:rFonts w:ascii="Inter" w:hAnsi="Inter"/>
                <w:sz w:val="22"/>
                <w:szCs w:val="22"/>
              </w:rPr>
            </w:pPr>
          </w:p>
          <w:p w14:paraId="4F514AD5" w14:textId="76EA696D" w:rsidR="00561580" w:rsidRPr="00047337" w:rsidRDefault="00561580" w:rsidP="006205F0">
            <w:pPr>
              <w:rPr>
                <w:rFonts w:ascii="Inter" w:hAnsi="Inter"/>
                <w:sz w:val="22"/>
                <w:szCs w:val="22"/>
              </w:rPr>
            </w:pPr>
          </w:p>
        </w:tc>
        <w:tc>
          <w:tcPr>
            <w:tcW w:w="8059" w:type="dxa"/>
          </w:tcPr>
          <w:p w14:paraId="7CB09C5A" w14:textId="19DB5FFA" w:rsidR="00561580" w:rsidRPr="00047337" w:rsidRDefault="00561580" w:rsidP="006205F0">
            <w:pPr>
              <w:spacing w:before="120"/>
              <w:rPr>
                <w:rFonts w:ascii="Inter" w:hAnsi="Inter"/>
                <w:b/>
                <w:sz w:val="22"/>
                <w:szCs w:val="22"/>
              </w:rPr>
            </w:pPr>
          </w:p>
          <w:p w14:paraId="1E6B13C5" w14:textId="0FFDCA85" w:rsidR="00561580" w:rsidRPr="00047337" w:rsidRDefault="00561580" w:rsidP="006205F0">
            <w:pPr>
              <w:spacing w:before="120"/>
              <w:rPr>
                <w:rFonts w:ascii="Inter" w:hAnsi="Inter"/>
                <w:b/>
                <w:sz w:val="22"/>
                <w:szCs w:val="22"/>
              </w:rPr>
            </w:pPr>
          </w:p>
        </w:tc>
      </w:tr>
      <w:tr w:rsidR="00561580" w:rsidRPr="00047337" w14:paraId="5BB699E4" w14:textId="2500A51D" w:rsidTr="00D548FD">
        <w:trPr>
          <w:trHeight w:val="1786"/>
        </w:trPr>
        <w:tc>
          <w:tcPr>
            <w:tcW w:w="1434" w:type="dxa"/>
            <w:shd w:val="clear" w:color="auto" w:fill="C8D5F8"/>
          </w:tcPr>
          <w:p w14:paraId="5D35B229" w14:textId="416B2D2A" w:rsidR="00561580" w:rsidRPr="00047337" w:rsidRDefault="00561580" w:rsidP="006205F0">
            <w:pPr>
              <w:rPr>
                <w:rFonts w:ascii="Inter" w:hAnsi="Inter"/>
                <w:sz w:val="22"/>
                <w:szCs w:val="22"/>
              </w:rPr>
            </w:pPr>
            <w:r w:rsidRPr="00047337">
              <w:rPr>
                <w:rFonts w:ascii="Inter" w:hAnsi="Inter"/>
                <w:sz w:val="22"/>
                <w:szCs w:val="22"/>
              </w:rPr>
              <w:t xml:space="preserve">Step 3: </w:t>
            </w:r>
          </w:p>
          <w:p w14:paraId="7000C8CD" w14:textId="47B077CD" w:rsidR="00561580" w:rsidRPr="00047337" w:rsidRDefault="00561580" w:rsidP="006205F0">
            <w:pPr>
              <w:rPr>
                <w:rFonts w:ascii="Inter" w:hAnsi="Inter"/>
                <w:sz w:val="22"/>
                <w:szCs w:val="22"/>
              </w:rPr>
            </w:pPr>
          </w:p>
          <w:p w14:paraId="69244E9D" w14:textId="57F0E19E" w:rsidR="00561580" w:rsidRPr="00047337" w:rsidRDefault="00561580" w:rsidP="006205F0">
            <w:pPr>
              <w:rPr>
                <w:rFonts w:ascii="Inter" w:hAnsi="Inter"/>
                <w:sz w:val="22"/>
                <w:szCs w:val="22"/>
              </w:rPr>
            </w:pPr>
          </w:p>
        </w:tc>
        <w:tc>
          <w:tcPr>
            <w:tcW w:w="8059" w:type="dxa"/>
          </w:tcPr>
          <w:p w14:paraId="70933DCB" w14:textId="24B3E90F" w:rsidR="00561580" w:rsidRPr="00047337" w:rsidRDefault="00561580" w:rsidP="006205F0">
            <w:pPr>
              <w:spacing w:before="120"/>
              <w:rPr>
                <w:rFonts w:ascii="Inter" w:hAnsi="Inter"/>
                <w:b/>
                <w:sz w:val="22"/>
                <w:szCs w:val="22"/>
              </w:rPr>
            </w:pPr>
          </w:p>
        </w:tc>
      </w:tr>
      <w:bookmarkEnd w:id="8"/>
    </w:tbl>
    <w:p w14:paraId="59DBEBF1" w14:textId="77777777" w:rsidR="00831EA0" w:rsidRDefault="00831EA0" w:rsidP="00856E58">
      <w:pPr>
        <w:pStyle w:val="Title"/>
        <w:rPr>
          <w:rFonts w:ascii="Mulish" w:hAnsi="Mulish"/>
          <w:sz w:val="24"/>
        </w:rPr>
      </w:pPr>
    </w:p>
    <w:p w14:paraId="7ED13679" w14:textId="77777777" w:rsidR="00831EA0" w:rsidRDefault="00831EA0" w:rsidP="00856E58">
      <w:pPr>
        <w:pStyle w:val="Title"/>
        <w:rPr>
          <w:rFonts w:ascii="Mulish" w:hAnsi="Mulish"/>
          <w:sz w:val="24"/>
        </w:rPr>
      </w:pPr>
    </w:p>
    <w:p w14:paraId="63C6AB21" w14:textId="77777777" w:rsidR="00831EA0" w:rsidRDefault="00831EA0" w:rsidP="00856E58">
      <w:pPr>
        <w:pStyle w:val="Title"/>
        <w:rPr>
          <w:rFonts w:ascii="Mulish" w:hAnsi="Mulish"/>
          <w:sz w:val="24"/>
        </w:rPr>
      </w:pPr>
    </w:p>
    <w:p w14:paraId="2D65342A" w14:textId="77777777" w:rsidR="00831EA0" w:rsidRDefault="00831EA0" w:rsidP="00856E58">
      <w:pPr>
        <w:pStyle w:val="Title"/>
        <w:rPr>
          <w:rFonts w:ascii="Mulish" w:hAnsi="Mulish"/>
          <w:sz w:val="24"/>
        </w:rPr>
      </w:pPr>
    </w:p>
    <w:p w14:paraId="6BED68D6" w14:textId="77777777" w:rsidR="00831EA0" w:rsidRDefault="00831EA0" w:rsidP="00856E58">
      <w:pPr>
        <w:pStyle w:val="Title"/>
        <w:rPr>
          <w:rFonts w:ascii="Mulish" w:hAnsi="Mulish"/>
          <w:sz w:val="24"/>
        </w:rPr>
      </w:pPr>
    </w:p>
    <w:tbl>
      <w:tblPr>
        <w:tblStyle w:val="TableGrid"/>
        <w:tblW w:w="0" w:type="auto"/>
        <w:tblLook w:val="04A0" w:firstRow="1" w:lastRow="0" w:firstColumn="1" w:lastColumn="0" w:noHBand="0" w:noVBand="1"/>
      </w:tblPr>
      <w:tblGrid>
        <w:gridCol w:w="2407"/>
        <w:gridCol w:w="2407"/>
        <w:gridCol w:w="2407"/>
        <w:gridCol w:w="2408"/>
      </w:tblGrid>
      <w:tr w:rsidR="0030540E" w:rsidRPr="00881A95" w14:paraId="4720ED8B" w14:textId="77777777" w:rsidTr="0030540E">
        <w:trPr>
          <w:trHeight w:val="3969"/>
        </w:trPr>
        <w:tc>
          <w:tcPr>
            <w:tcW w:w="9629" w:type="dxa"/>
            <w:gridSpan w:val="4"/>
          </w:tcPr>
          <w:p w14:paraId="71232616" w14:textId="77777777" w:rsidR="0030540E" w:rsidRPr="00881A95" w:rsidRDefault="0030540E" w:rsidP="006205F0">
            <w:pPr>
              <w:rPr>
                <w:rFonts w:ascii="Inter" w:hAnsi="Inter" w:cs="Arial"/>
                <w:b/>
                <w:bCs/>
                <w:sz w:val="20"/>
                <w:u w:val="single"/>
              </w:rPr>
            </w:pPr>
            <w:bookmarkStart w:id="9" w:name="_Hlk22730768"/>
            <w:r w:rsidRPr="00881A95">
              <w:rPr>
                <w:rFonts w:ascii="Inter" w:hAnsi="Inter" w:cs="Arial"/>
                <w:b/>
                <w:bCs/>
                <w:sz w:val="20"/>
                <w:u w:val="single"/>
              </w:rPr>
              <w:lastRenderedPageBreak/>
              <w:t>OUTCOMES AND PERFORMANCE CRITERIA</w:t>
            </w:r>
          </w:p>
          <w:p w14:paraId="6C7908A9" w14:textId="77777777" w:rsidR="0030540E" w:rsidRPr="00881A95" w:rsidRDefault="0030540E" w:rsidP="006205F0">
            <w:pPr>
              <w:rPr>
                <w:rFonts w:ascii="Inter" w:hAnsi="Inter" w:cs="Arial"/>
                <w:b/>
                <w:bCs/>
                <w:sz w:val="20"/>
              </w:rPr>
            </w:pPr>
          </w:p>
          <w:p w14:paraId="7A4E202B" w14:textId="05BDE94C" w:rsidR="0030540E" w:rsidRPr="00161741" w:rsidRDefault="0030540E" w:rsidP="006205F0">
            <w:pPr>
              <w:rPr>
                <w:rFonts w:ascii="Inter" w:hAnsi="Inter" w:cs="Arial"/>
                <w:sz w:val="22"/>
                <w:szCs w:val="22"/>
              </w:rPr>
            </w:pPr>
            <w:r w:rsidRPr="00161741">
              <w:rPr>
                <w:rFonts w:ascii="Inter" w:hAnsi="Inter" w:cs="Arial"/>
                <w:b/>
                <w:bCs/>
                <w:sz w:val="22"/>
                <w:szCs w:val="22"/>
              </w:rPr>
              <w:t>Outcome 1:</w:t>
            </w:r>
            <w:r w:rsidRPr="00161741">
              <w:rPr>
                <w:rFonts w:ascii="Inter" w:hAnsi="Inter" w:cs="Arial"/>
                <w:sz w:val="22"/>
                <w:szCs w:val="22"/>
              </w:rPr>
              <w:t xml:space="preserve"> </w:t>
            </w:r>
            <w:r w:rsidR="00D7180D" w:rsidRPr="00161741">
              <w:rPr>
                <w:rFonts w:ascii="Inter" w:hAnsi="Inter" w:cs="Arial"/>
                <w:b/>
                <w:bCs/>
                <w:sz w:val="22"/>
                <w:szCs w:val="22"/>
              </w:rPr>
              <w:t>Plan a personal work pathway</w:t>
            </w:r>
            <w:r w:rsidRPr="00161741">
              <w:rPr>
                <w:rFonts w:ascii="Inter" w:hAnsi="Inter" w:cs="Arial"/>
                <w:b/>
                <w:bCs/>
                <w:sz w:val="22"/>
                <w:szCs w:val="22"/>
              </w:rPr>
              <w:t>.</w:t>
            </w:r>
          </w:p>
          <w:p w14:paraId="22351DAA" w14:textId="77777777" w:rsidR="0030540E" w:rsidRPr="00161741" w:rsidRDefault="0030540E" w:rsidP="006205F0">
            <w:pPr>
              <w:rPr>
                <w:rFonts w:ascii="Inter" w:hAnsi="Inter" w:cs="Arial"/>
                <w:b/>
                <w:bCs/>
                <w:sz w:val="22"/>
                <w:szCs w:val="22"/>
              </w:rPr>
            </w:pPr>
          </w:p>
          <w:p w14:paraId="6ABFC8F7" w14:textId="77777777" w:rsidR="0030540E" w:rsidRPr="00161741" w:rsidRDefault="0030540E" w:rsidP="006205F0">
            <w:pPr>
              <w:rPr>
                <w:rFonts w:ascii="Inter" w:hAnsi="Inter" w:cs="Arial"/>
                <w:b/>
                <w:bCs/>
                <w:sz w:val="22"/>
                <w:szCs w:val="22"/>
              </w:rPr>
            </w:pPr>
            <w:r w:rsidRPr="00161741">
              <w:rPr>
                <w:rFonts w:ascii="Inter" w:hAnsi="Inter" w:cs="Arial"/>
                <w:b/>
                <w:bCs/>
                <w:sz w:val="22"/>
                <w:szCs w:val="22"/>
              </w:rPr>
              <w:t>Performance criteria:</w:t>
            </w:r>
          </w:p>
          <w:p w14:paraId="036C56A7" w14:textId="0B4DC946" w:rsidR="0030540E" w:rsidRPr="00161741" w:rsidRDefault="0030540E" w:rsidP="006205F0">
            <w:pPr>
              <w:rPr>
                <w:rFonts w:ascii="Inter" w:hAnsi="Inter" w:cs="Arial"/>
                <w:sz w:val="22"/>
                <w:szCs w:val="22"/>
              </w:rPr>
            </w:pPr>
            <w:r w:rsidRPr="00161741">
              <w:rPr>
                <w:rFonts w:ascii="Inter" w:hAnsi="Inter" w:cs="Arial"/>
                <w:b/>
                <w:bCs/>
                <w:sz w:val="22"/>
                <w:szCs w:val="22"/>
              </w:rPr>
              <w:t>1.1</w:t>
            </w:r>
            <w:r w:rsidRPr="00161741">
              <w:rPr>
                <w:rFonts w:ascii="Inter" w:hAnsi="Inter" w:cs="Arial"/>
                <w:sz w:val="22"/>
                <w:szCs w:val="22"/>
              </w:rPr>
              <w:t xml:space="preserve"> - </w:t>
            </w:r>
            <w:r w:rsidR="001128EF" w:rsidRPr="00161741">
              <w:rPr>
                <w:rFonts w:ascii="Inter" w:hAnsi="Inter" w:cs="Arial"/>
                <w:sz w:val="22"/>
                <w:szCs w:val="22"/>
              </w:rPr>
              <w:t xml:space="preserve">Work place goals are identified in terms of the desired outcomes, realistic and appropriate to </w:t>
            </w:r>
            <w:proofErr w:type="spellStart"/>
            <w:r w:rsidR="00F83967">
              <w:rPr>
                <w:rFonts w:ascii="Inter" w:hAnsi="Inter" w:cs="Arial"/>
                <w:sz w:val="22"/>
                <w:szCs w:val="22"/>
              </w:rPr>
              <w:t>ākonga</w:t>
            </w:r>
            <w:proofErr w:type="spellEnd"/>
            <w:r w:rsidR="00F83967">
              <w:rPr>
                <w:rFonts w:ascii="Inter" w:hAnsi="Inter" w:cs="Arial"/>
                <w:sz w:val="22"/>
                <w:szCs w:val="22"/>
              </w:rPr>
              <w:t xml:space="preserve">/learner </w:t>
            </w:r>
            <w:r w:rsidR="001128EF" w:rsidRPr="00161741">
              <w:rPr>
                <w:rFonts w:ascii="Inter" w:hAnsi="Inter" w:cs="Arial"/>
                <w:sz w:val="22"/>
                <w:szCs w:val="22"/>
              </w:rPr>
              <w:t>’s own personal circumstances</w:t>
            </w:r>
            <w:r w:rsidRPr="00161741">
              <w:rPr>
                <w:rFonts w:ascii="Inter" w:hAnsi="Inter" w:cs="Arial"/>
                <w:sz w:val="22"/>
                <w:szCs w:val="22"/>
              </w:rPr>
              <w:t xml:space="preserve">. </w:t>
            </w:r>
          </w:p>
          <w:p w14:paraId="6E44FD76" w14:textId="77777777" w:rsidR="0030540E" w:rsidRPr="00161741" w:rsidRDefault="0030540E" w:rsidP="006205F0">
            <w:pPr>
              <w:rPr>
                <w:rFonts w:ascii="Inter" w:hAnsi="Inter" w:cs="Arial"/>
                <w:sz w:val="22"/>
                <w:szCs w:val="22"/>
              </w:rPr>
            </w:pPr>
          </w:p>
          <w:p w14:paraId="6B886E13" w14:textId="77777777" w:rsidR="008B3DA2" w:rsidRPr="00161741" w:rsidRDefault="0030540E" w:rsidP="008B3DA2">
            <w:pPr>
              <w:rPr>
                <w:rFonts w:ascii="Inter" w:hAnsi="Inter" w:cs="Arial"/>
                <w:sz w:val="22"/>
                <w:szCs w:val="22"/>
              </w:rPr>
            </w:pPr>
            <w:r w:rsidRPr="00161741">
              <w:rPr>
                <w:rFonts w:ascii="Inter" w:hAnsi="Inter" w:cs="Arial"/>
                <w:b/>
                <w:bCs/>
                <w:sz w:val="22"/>
                <w:szCs w:val="22"/>
              </w:rPr>
              <w:t>1.2</w:t>
            </w:r>
            <w:r w:rsidRPr="00161741">
              <w:rPr>
                <w:rFonts w:ascii="Inter" w:hAnsi="Inter" w:cs="Arial"/>
                <w:sz w:val="22"/>
                <w:szCs w:val="22"/>
              </w:rPr>
              <w:t xml:space="preserve"> - </w:t>
            </w:r>
            <w:r w:rsidR="008B3DA2" w:rsidRPr="00161741">
              <w:rPr>
                <w:rFonts w:ascii="Inter" w:hAnsi="Inter" w:cs="Arial"/>
                <w:sz w:val="22"/>
                <w:szCs w:val="22"/>
              </w:rPr>
              <w:t xml:space="preserve">Work pathway is informed by research. </w:t>
            </w:r>
          </w:p>
          <w:p w14:paraId="4751113D" w14:textId="1DE8B736" w:rsidR="0030540E" w:rsidRPr="00161741" w:rsidRDefault="008B3DA2" w:rsidP="008B3DA2">
            <w:pPr>
              <w:rPr>
                <w:rFonts w:ascii="Inter" w:hAnsi="Inter" w:cs="Arial"/>
                <w:sz w:val="22"/>
                <w:szCs w:val="22"/>
              </w:rPr>
            </w:pPr>
            <w:r w:rsidRPr="00161741">
              <w:rPr>
                <w:rFonts w:ascii="Inter" w:hAnsi="Inter" w:cs="Arial"/>
                <w:b/>
                <w:bCs/>
                <w:sz w:val="22"/>
                <w:szCs w:val="22"/>
              </w:rPr>
              <w:t>Range:</w:t>
            </w:r>
            <w:r w:rsidRPr="00161741">
              <w:rPr>
                <w:rFonts w:ascii="Inter" w:hAnsi="Inter" w:cs="Arial"/>
                <w:sz w:val="22"/>
                <w:szCs w:val="22"/>
              </w:rPr>
              <w:t xml:space="preserve"> Research may include but is not limited to – identification of personal attributes, skills and interest; exploration of aspirations; work experience; onsite visits; internet search, face to face interviews; </w:t>
            </w:r>
            <w:r w:rsidRPr="00161741">
              <w:rPr>
                <w:rFonts w:ascii="Inter" w:hAnsi="Inter" w:cs="Arial"/>
                <w:b/>
                <w:bCs/>
                <w:sz w:val="22"/>
                <w:szCs w:val="22"/>
              </w:rPr>
              <w:t>evidence of three different types of research for two goals</w:t>
            </w:r>
            <w:r w:rsidRPr="00161741">
              <w:rPr>
                <w:rFonts w:ascii="Inter" w:hAnsi="Inter" w:cs="Arial"/>
                <w:sz w:val="22"/>
                <w:szCs w:val="22"/>
              </w:rPr>
              <w:t>.</w:t>
            </w:r>
          </w:p>
          <w:p w14:paraId="721A9E95" w14:textId="77777777" w:rsidR="008B3DA2" w:rsidRPr="00161741" w:rsidRDefault="008B3DA2" w:rsidP="008B3DA2">
            <w:pPr>
              <w:rPr>
                <w:rFonts w:ascii="Inter" w:hAnsi="Inter" w:cs="Arial"/>
                <w:sz w:val="22"/>
                <w:szCs w:val="22"/>
              </w:rPr>
            </w:pPr>
          </w:p>
          <w:p w14:paraId="139F34C6" w14:textId="77777777" w:rsidR="00A263AE" w:rsidRPr="00161741" w:rsidRDefault="008B3DA2" w:rsidP="00A263AE">
            <w:pPr>
              <w:rPr>
                <w:rFonts w:ascii="Inter" w:hAnsi="Inter" w:cs="Arial"/>
                <w:sz w:val="22"/>
                <w:szCs w:val="22"/>
              </w:rPr>
            </w:pPr>
            <w:r w:rsidRPr="00161741">
              <w:rPr>
                <w:rFonts w:ascii="Inter" w:hAnsi="Inter" w:cs="Arial"/>
                <w:b/>
                <w:bCs/>
                <w:sz w:val="22"/>
                <w:szCs w:val="22"/>
              </w:rPr>
              <w:t>1.3</w:t>
            </w:r>
            <w:r w:rsidRPr="00161741">
              <w:rPr>
                <w:rFonts w:ascii="Inter" w:hAnsi="Inter" w:cs="Arial"/>
                <w:sz w:val="22"/>
                <w:szCs w:val="22"/>
              </w:rPr>
              <w:t xml:space="preserve"> - </w:t>
            </w:r>
            <w:r w:rsidR="00A263AE" w:rsidRPr="00161741">
              <w:rPr>
                <w:rFonts w:ascii="Inter" w:hAnsi="Inter" w:cs="Arial"/>
                <w:sz w:val="22"/>
                <w:szCs w:val="22"/>
              </w:rPr>
              <w:t xml:space="preserve">Goals within planned pathway are broken down into achievable steps. </w:t>
            </w:r>
          </w:p>
          <w:p w14:paraId="0C0F1A98" w14:textId="5DB84427" w:rsidR="0030540E" w:rsidRPr="00161741" w:rsidRDefault="00A263AE" w:rsidP="00A263AE">
            <w:pPr>
              <w:rPr>
                <w:rFonts w:ascii="Inter" w:hAnsi="Inter" w:cs="Arial"/>
                <w:b/>
                <w:bCs/>
                <w:sz w:val="22"/>
                <w:szCs w:val="22"/>
              </w:rPr>
            </w:pPr>
            <w:r w:rsidRPr="00161741">
              <w:rPr>
                <w:rFonts w:ascii="Inter" w:hAnsi="Inter" w:cs="Arial"/>
                <w:b/>
                <w:bCs/>
                <w:sz w:val="22"/>
                <w:szCs w:val="22"/>
              </w:rPr>
              <w:t>Range: Evidence of at least three steps for each goal identified.</w:t>
            </w:r>
          </w:p>
          <w:p w14:paraId="2251F5A2" w14:textId="77777777" w:rsidR="00A263AE" w:rsidRPr="00881A95" w:rsidRDefault="00A263AE" w:rsidP="00A263AE">
            <w:pPr>
              <w:rPr>
                <w:rFonts w:ascii="Inter" w:hAnsi="Inter" w:cs="Arial"/>
                <w:b/>
                <w:bCs/>
                <w:sz w:val="20"/>
                <w:u w:val="single"/>
              </w:rPr>
            </w:pPr>
          </w:p>
          <w:p w14:paraId="3A7BECFF" w14:textId="71DB643C" w:rsidR="0030540E" w:rsidRPr="00881A95" w:rsidRDefault="00664116" w:rsidP="006205F0">
            <w:pPr>
              <w:rPr>
                <w:rFonts w:ascii="Inter" w:hAnsi="Inter" w:cs="Arial"/>
                <w:b/>
                <w:bCs/>
                <w:sz w:val="20"/>
                <w:u w:val="single"/>
              </w:rPr>
            </w:pPr>
            <w:r w:rsidRPr="00802403">
              <w:rPr>
                <w:rFonts w:ascii="Inter" w:hAnsi="Inter" w:cs="Arial"/>
                <w:b/>
                <w:bCs/>
                <w:sz w:val="20"/>
                <w:u w:val="single"/>
              </w:rPr>
              <w:t>ĀKONGA</w:t>
            </w:r>
            <w:r w:rsidRPr="00881A95">
              <w:rPr>
                <w:rFonts w:ascii="Inter" w:hAnsi="Inter" w:cs="Arial"/>
                <w:b/>
                <w:bCs/>
                <w:sz w:val="20"/>
                <w:u w:val="single"/>
              </w:rPr>
              <w:t xml:space="preserve"> </w:t>
            </w:r>
            <w:r>
              <w:rPr>
                <w:rFonts w:ascii="Inter" w:hAnsi="Inter" w:cs="Arial"/>
                <w:b/>
                <w:bCs/>
                <w:sz w:val="20"/>
                <w:u w:val="single"/>
              </w:rPr>
              <w:t>/</w:t>
            </w:r>
            <w:r w:rsidR="0030540E" w:rsidRPr="00881A95">
              <w:rPr>
                <w:rFonts w:ascii="Inter" w:hAnsi="Inter" w:cs="Arial"/>
                <w:b/>
                <w:bCs/>
                <w:sz w:val="20"/>
                <w:u w:val="single"/>
              </w:rPr>
              <w:t>LEARNER EVIDENCE</w:t>
            </w:r>
            <w:r w:rsidR="005C09EF">
              <w:rPr>
                <w:rFonts w:ascii="Inter" w:hAnsi="Inter" w:cs="Arial"/>
                <w:b/>
                <w:bCs/>
                <w:sz w:val="20"/>
                <w:u w:val="single"/>
              </w:rPr>
              <w:t xml:space="preserve"> - </w:t>
            </w:r>
            <w:r w:rsidR="005C09EF" w:rsidRPr="005C09EF">
              <w:rPr>
                <w:rFonts w:ascii="Inter" w:hAnsi="Inter" w:cs="Arial"/>
                <w:sz w:val="20"/>
                <w:u w:val="single"/>
              </w:rPr>
              <w:t>Name:</w:t>
            </w:r>
            <w:r w:rsidR="005C09EF" w:rsidRPr="005C09EF">
              <w:rPr>
                <w:rFonts w:ascii="Inter" w:hAnsi="Inter" w:cs="Arial"/>
                <w:b/>
                <w:bCs/>
                <w:sz w:val="20"/>
                <w:u w:val="single"/>
              </w:rPr>
              <w:t>_____________________________</w:t>
            </w:r>
          </w:p>
          <w:tbl>
            <w:tblPr>
              <w:tblStyle w:val="TableGrid"/>
              <w:tblW w:w="0" w:type="auto"/>
              <w:tblLook w:val="04A0" w:firstRow="1" w:lastRow="0" w:firstColumn="1" w:lastColumn="0" w:noHBand="0" w:noVBand="1"/>
            </w:tblPr>
            <w:tblGrid>
              <w:gridCol w:w="2465"/>
              <w:gridCol w:w="2461"/>
              <w:gridCol w:w="2456"/>
              <w:gridCol w:w="1080"/>
            </w:tblGrid>
            <w:tr w:rsidR="006F238C" w:rsidRPr="00881A95" w14:paraId="3A5869F9" w14:textId="77777777" w:rsidTr="006F238C">
              <w:trPr>
                <w:trHeight w:val="20"/>
              </w:trPr>
              <w:tc>
                <w:tcPr>
                  <w:tcW w:w="2465" w:type="dxa"/>
                  <w:vAlign w:val="bottom"/>
                </w:tcPr>
                <w:p w14:paraId="0AC87633" w14:textId="77777777" w:rsidR="006F238C" w:rsidRPr="00881A95" w:rsidRDefault="006F238C" w:rsidP="002139FD">
                  <w:pPr>
                    <w:rPr>
                      <w:rFonts w:ascii="Inter" w:hAnsi="Inter" w:cs="Arial"/>
                      <w:b/>
                      <w:bCs/>
                      <w:sz w:val="20"/>
                    </w:rPr>
                  </w:pPr>
                  <w:r w:rsidRPr="00881A95">
                    <w:rPr>
                      <w:rFonts w:ascii="Inter" w:hAnsi="Inter" w:cs="Arial"/>
                      <w:b/>
                      <w:bCs/>
                      <w:sz w:val="20"/>
                    </w:rPr>
                    <w:t xml:space="preserve">1.1 </w:t>
                  </w:r>
                </w:p>
                <w:p w14:paraId="757F877E" w14:textId="75F97DFC" w:rsidR="006F238C" w:rsidRPr="00881A95" w:rsidRDefault="006F238C" w:rsidP="002139FD">
                  <w:pPr>
                    <w:rPr>
                      <w:rFonts w:ascii="Inter" w:hAnsi="Inter" w:cs="Arial"/>
                      <w:sz w:val="20"/>
                    </w:rPr>
                  </w:pPr>
                  <w:r w:rsidRPr="00881A95">
                    <w:rPr>
                      <w:rFonts w:ascii="Inter" w:hAnsi="Inter" w:cs="Arial"/>
                      <w:sz w:val="20"/>
                    </w:rPr>
                    <w:t xml:space="preserve">Workplace goals are identified in terms of the desired outcomes, realistic and appropriate to </w:t>
                  </w:r>
                  <w:proofErr w:type="spellStart"/>
                  <w:r>
                    <w:rPr>
                      <w:rFonts w:ascii="Inter" w:hAnsi="Inter" w:cs="Arial"/>
                      <w:sz w:val="20"/>
                    </w:rPr>
                    <w:t>ākonga</w:t>
                  </w:r>
                  <w:proofErr w:type="spellEnd"/>
                  <w:r>
                    <w:rPr>
                      <w:rFonts w:ascii="Inter" w:hAnsi="Inter" w:cs="Arial"/>
                      <w:sz w:val="20"/>
                    </w:rPr>
                    <w:t xml:space="preserve">/learner </w:t>
                  </w:r>
                  <w:r w:rsidRPr="00881A95">
                    <w:rPr>
                      <w:rFonts w:ascii="Inter" w:hAnsi="Inter" w:cs="Arial"/>
                      <w:sz w:val="20"/>
                    </w:rPr>
                    <w:t>’s own personal circumstances.</w:t>
                  </w:r>
                </w:p>
              </w:tc>
              <w:tc>
                <w:tcPr>
                  <w:tcW w:w="2461" w:type="dxa"/>
                  <w:vAlign w:val="bottom"/>
                </w:tcPr>
                <w:p w14:paraId="18FFFAE1" w14:textId="77777777" w:rsidR="006F238C" w:rsidRPr="00881A95" w:rsidRDefault="006F238C" w:rsidP="002139FD">
                  <w:pPr>
                    <w:rPr>
                      <w:rFonts w:ascii="Inter" w:hAnsi="Inter" w:cs="Arial"/>
                      <w:b/>
                      <w:bCs/>
                      <w:sz w:val="20"/>
                    </w:rPr>
                  </w:pPr>
                  <w:r w:rsidRPr="00881A95">
                    <w:rPr>
                      <w:rFonts w:ascii="Inter" w:hAnsi="Inter" w:cs="Arial"/>
                      <w:b/>
                      <w:bCs/>
                      <w:sz w:val="20"/>
                    </w:rPr>
                    <w:t xml:space="preserve">1.2 </w:t>
                  </w:r>
                </w:p>
                <w:p w14:paraId="5DD8FFB7" w14:textId="77777777" w:rsidR="006F238C" w:rsidRPr="00881A95" w:rsidRDefault="006F238C" w:rsidP="002139FD">
                  <w:pPr>
                    <w:rPr>
                      <w:rFonts w:ascii="Inter" w:hAnsi="Inter" w:cs="Arial"/>
                      <w:sz w:val="20"/>
                    </w:rPr>
                  </w:pPr>
                  <w:r w:rsidRPr="00881A95">
                    <w:rPr>
                      <w:rFonts w:ascii="Inter" w:hAnsi="Inter" w:cs="Arial"/>
                      <w:sz w:val="20"/>
                    </w:rPr>
                    <w:t>Work pathway is informed by research.</w:t>
                  </w:r>
                </w:p>
                <w:p w14:paraId="68D6EEC9" w14:textId="77777777" w:rsidR="006F238C" w:rsidRPr="00881A95" w:rsidRDefault="006F238C" w:rsidP="002139FD">
                  <w:pPr>
                    <w:rPr>
                      <w:rFonts w:ascii="Inter" w:hAnsi="Inter" w:cs="Arial"/>
                      <w:sz w:val="20"/>
                    </w:rPr>
                  </w:pPr>
                  <w:r w:rsidRPr="00881A95">
                    <w:rPr>
                      <w:rFonts w:ascii="Inter" w:hAnsi="Inter" w:cs="Arial"/>
                      <w:sz w:val="20"/>
                    </w:rPr>
                    <w:t xml:space="preserve">Research may include but is not limited to – identification of personal attributes, skills and interest; exploration of aspirations; work experience; onsite visits; internet search, face to face interviews; </w:t>
                  </w:r>
                </w:p>
                <w:p w14:paraId="2D6890E6" w14:textId="18939706" w:rsidR="006F238C" w:rsidRPr="00881A95" w:rsidRDefault="006F238C" w:rsidP="002139FD">
                  <w:pPr>
                    <w:rPr>
                      <w:rFonts w:ascii="Inter" w:hAnsi="Inter" w:cs="Arial"/>
                      <w:b/>
                      <w:bCs/>
                      <w:i/>
                      <w:iCs/>
                      <w:sz w:val="20"/>
                    </w:rPr>
                  </w:pPr>
                  <w:r w:rsidRPr="00881A95">
                    <w:rPr>
                      <w:rFonts w:ascii="Inter" w:hAnsi="Inter" w:cs="Arial"/>
                      <w:b/>
                      <w:bCs/>
                      <w:i/>
                      <w:iCs/>
                      <w:sz w:val="20"/>
                    </w:rPr>
                    <w:t>evidence of three different types of research for two goals.</w:t>
                  </w:r>
                </w:p>
              </w:tc>
              <w:tc>
                <w:tcPr>
                  <w:tcW w:w="2456" w:type="dxa"/>
                  <w:vAlign w:val="bottom"/>
                </w:tcPr>
                <w:p w14:paraId="387DD96C" w14:textId="05DDEA0C" w:rsidR="006F238C" w:rsidRPr="00881A95" w:rsidRDefault="006F238C" w:rsidP="002139FD">
                  <w:pPr>
                    <w:rPr>
                      <w:rFonts w:ascii="Inter" w:hAnsi="Inter" w:cs="Arial"/>
                      <w:b/>
                      <w:bCs/>
                      <w:sz w:val="20"/>
                    </w:rPr>
                  </w:pPr>
                  <w:r w:rsidRPr="00881A95">
                    <w:rPr>
                      <w:rFonts w:ascii="Inter" w:hAnsi="Inter" w:cs="Arial"/>
                      <w:b/>
                      <w:bCs/>
                      <w:sz w:val="20"/>
                    </w:rPr>
                    <w:t xml:space="preserve">1.2 </w:t>
                  </w:r>
                </w:p>
                <w:p w14:paraId="56A74749" w14:textId="77777777" w:rsidR="006F238C" w:rsidRPr="00881A95" w:rsidRDefault="006F238C" w:rsidP="002139FD">
                  <w:pPr>
                    <w:rPr>
                      <w:rFonts w:ascii="Inter" w:hAnsi="Inter" w:cs="Arial"/>
                      <w:sz w:val="20"/>
                    </w:rPr>
                  </w:pPr>
                  <w:r w:rsidRPr="00881A95">
                    <w:rPr>
                      <w:rFonts w:ascii="Inter" w:hAnsi="Inter" w:cs="Arial"/>
                      <w:sz w:val="20"/>
                    </w:rPr>
                    <w:t>Goals within planned pathway are broken down into achievable steps.</w:t>
                  </w:r>
                </w:p>
                <w:p w14:paraId="6B69F970" w14:textId="6A669F66" w:rsidR="006F238C" w:rsidRPr="00881A95" w:rsidRDefault="006F238C" w:rsidP="002139FD">
                  <w:pPr>
                    <w:rPr>
                      <w:rFonts w:ascii="Inter" w:hAnsi="Inter" w:cs="Arial"/>
                      <w:b/>
                      <w:bCs/>
                      <w:i/>
                      <w:iCs/>
                      <w:sz w:val="20"/>
                    </w:rPr>
                  </w:pPr>
                  <w:r w:rsidRPr="00881A95">
                    <w:rPr>
                      <w:rFonts w:ascii="Inter" w:hAnsi="Inter" w:cs="Arial"/>
                      <w:b/>
                      <w:bCs/>
                      <w:i/>
                      <w:iCs/>
                      <w:sz w:val="20"/>
                    </w:rPr>
                    <w:t>Evidence of at least three steps for each goal.</w:t>
                  </w:r>
                </w:p>
              </w:tc>
              <w:tc>
                <w:tcPr>
                  <w:tcW w:w="1080" w:type="dxa"/>
                  <w:vAlign w:val="bottom"/>
                </w:tcPr>
                <w:p w14:paraId="5B933B57" w14:textId="77777777" w:rsidR="006F238C" w:rsidRPr="00881A95" w:rsidRDefault="006F238C" w:rsidP="00A263AE">
                  <w:pPr>
                    <w:jc w:val="center"/>
                    <w:rPr>
                      <w:rFonts w:ascii="Inter" w:hAnsi="Inter" w:cs="Arial"/>
                      <w:sz w:val="20"/>
                    </w:rPr>
                  </w:pPr>
                  <w:r w:rsidRPr="00881A95">
                    <w:rPr>
                      <w:rFonts w:ascii="Inter" w:hAnsi="Inter" w:cs="Arial"/>
                      <w:sz w:val="20"/>
                    </w:rPr>
                    <w:t>Assessor Grade</w:t>
                  </w:r>
                </w:p>
              </w:tc>
            </w:tr>
            <w:tr w:rsidR="006F238C" w:rsidRPr="00881A95" w14:paraId="74DC7B0E" w14:textId="77777777" w:rsidTr="006F238C">
              <w:trPr>
                <w:trHeight w:val="20"/>
              </w:trPr>
              <w:tc>
                <w:tcPr>
                  <w:tcW w:w="2465" w:type="dxa"/>
                </w:tcPr>
                <w:p w14:paraId="5977540C" w14:textId="77777777" w:rsidR="006F238C" w:rsidRPr="00881A95" w:rsidRDefault="006F238C" w:rsidP="00A263AE">
                  <w:pPr>
                    <w:rPr>
                      <w:rFonts w:ascii="Inter" w:hAnsi="Inter" w:cs="Arial"/>
                      <w:b/>
                      <w:sz w:val="20"/>
                    </w:rPr>
                  </w:pPr>
                </w:p>
              </w:tc>
              <w:tc>
                <w:tcPr>
                  <w:tcW w:w="2461" w:type="dxa"/>
                </w:tcPr>
                <w:p w14:paraId="28EC8194" w14:textId="77777777" w:rsidR="006F238C" w:rsidRPr="00881A95" w:rsidRDefault="006F238C" w:rsidP="00A263AE">
                  <w:pPr>
                    <w:rPr>
                      <w:rFonts w:ascii="Inter" w:hAnsi="Inter" w:cs="Arial"/>
                      <w:b/>
                      <w:sz w:val="20"/>
                    </w:rPr>
                  </w:pPr>
                </w:p>
              </w:tc>
              <w:tc>
                <w:tcPr>
                  <w:tcW w:w="2456" w:type="dxa"/>
                </w:tcPr>
                <w:p w14:paraId="51E04792" w14:textId="00F3ED8A" w:rsidR="006F238C" w:rsidRPr="00881A95" w:rsidRDefault="006F238C" w:rsidP="00A263AE">
                  <w:pPr>
                    <w:rPr>
                      <w:rFonts w:ascii="Inter" w:hAnsi="Inter" w:cs="Arial"/>
                      <w:b/>
                      <w:sz w:val="20"/>
                    </w:rPr>
                  </w:pPr>
                </w:p>
              </w:tc>
              <w:tc>
                <w:tcPr>
                  <w:tcW w:w="1080" w:type="dxa"/>
                </w:tcPr>
                <w:p w14:paraId="24268581" w14:textId="77777777" w:rsidR="006F238C" w:rsidRPr="00881A95" w:rsidRDefault="006F238C" w:rsidP="00A263AE">
                  <w:pPr>
                    <w:rPr>
                      <w:rFonts w:ascii="Inter" w:hAnsi="Inter" w:cs="Arial"/>
                      <w:b/>
                      <w:sz w:val="20"/>
                    </w:rPr>
                  </w:pPr>
                </w:p>
              </w:tc>
            </w:tr>
          </w:tbl>
          <w:p w14:paraId="777B0FFA" w14:textId="77777777" w:rsidR="0030540E" w:rsidRPr="00881A95" w:rsidRDefault="0030540E" w:rsidP="006205F0">
            <w:pPr>
              <w:rPr>
                <w:rFonts w:ascii="Inter" w:hAnsi="Inter" w:cs="Arial"/>
                <w:b/>
                <w:sz w:val="20"/>
              </w:rPr>
            </w:pPr>
          </w:p>
        </w:tc>
      </w:tr>
      <w:tr w:rsidR="0030540E" w:rsidRPr="00881A95" w14:paraId="2638ABF3" w14:textId="77777777" w:rsidTr="00945522">
        <w:trPr>
          <w:trHeight w:val="416"/>
        </w:trPr>
        <w:tc>
          <w:tcPr>
            <w:tcW w:w="9629" w:type="dxa"/>
            <w:gridSpan w:val="4"/>
            <w:shd w:val="clear" w:color="auto" w:fill="E2F1F4"/>
          </w:tcPr>
          <w:p w14:paraId="0A9F8EDF" w14:textId="219CCDE2" w:rsidR="0030540E" w:rsidRPr="00881A95" w:rsidRDefault="0030540E" w:rsidP="006205F0">
            <w:pPr>
              <w:spacing w:before="360" w:after="360"/>
              <w:ind w:left="4133" w:right="28" w:hanging="4133"/>
              <w:rPr>
                <w:rFonts w:ascii="Inter" w:hAnsi="Inter" w:cs="Arial"/>
                <w:b/>
                <w:sz w:val="20"/>
              </w:rPr>
            </w:pPr>
            <w:bookmarkStart w:id="10" w:name="_Hlk22199390"/>
            <w:r w:rsidRPr="00881A95">
              <w:rPr>
                <w:rFonts w:ascii="Inter" w:hAnsi="Inter" w:cs="Arial"/>
                <w:b/>
                <w:sz w:val="20"/>
              </w:rPr>
              <w:t>Overall Performance Outcome:</w:t>
            </w:r>
            <w:r w:rsidRPr="00881A95">
              <w:rPr>
                <w:rFonts w:ascii="Inter" w:hAnsi="Inter" w:cs="Arial"/>
                <w:b/>
                <w:sz w:val="20"/>
              </w:rPr>
              <w:tab/>
              <w:t>Achieved</w:t>
            </w:r>
            <w:r w:rsidR="0091740E" w:rsidRPr="00881A95">
              <w:rPr>
                <w:rFonts w:ascii="Inter" w:hAnsi="Inter" w:cs="Arial"/>
                <w:b/>
                <w:sz w:val="20"/>
              </w:rPr>
              <w:t xml:space="preserve"> </w:t>
            </w:r>
            <w:sdt>
              <w:sdtPr>
                <w:rPr>
                  <w:rFonts w:ascii="Inter" w:hAnsi="Inter" w:cs="Arial"/>
                  <w:b/>
                  <w:sz w:val="20"/>
                </w:rPr>
                <w:id w:val="1098216373"/>
                <w14:checkbox>
                  <w14:checked w14:val="0"/>
                  <w14:checkedState w14:val="2612" w14:font="MS Gothic"/>
                  <w14:uncheckedState w14:val="2610" w14:font="MS Gothic"/>
                </w14:checkbox>
              </w:sdtPr>
              <w:sdtContent>
                <w:r w:rsidR="0091740E" w:rsidRPr="00881A95">
                  <w:rPr>
                    <w:rFonts w:ascii="Segoe UI Symbol" w:eastAsia="MS Gothic" w:hAnsi="Segoe UI Symbol" w:cs="Segoe UI Symbol"/>
                    <w:b/>
                    <w:sz w:val="20"/>
                  </w:rPr>
                  <w:t>☐</w:t>
                </w:r>
              </w:sdtContent>
            </w:sdt>
            <w:r w:rsidRPr="00881A95">
              <w:rPr>
                <w:rFonts w:ascii="Inter" w:hAnsi="Inter" w:cs="Arial"/>
                <w:b/>
                <w:sz w:val="20"/>
              </w:rPr>
              <w:tab/>
              <w:t>Not Achieve</w:t>
            </w:r>
            <w:r w:rsidR="0091740E" w:rsidRPr="00881A95">
              <w:rPr>
                <w:rFonts w:ascii="Inter" w:hAnsi="Inter" w:cs="Arial"/>
                <w:b/>
                <w:sz w:val="20"/>
              </w:rPr>
              <w:t xml:space="preserve">d </w:t>
            </w:r>
            <w:sdt>
              <w:sdtPr>
                <w:rPr>
                  <w:rFonts w:ascii="Inter" w:hAnsi="Inter" w:cs="Arial"/>
                  <w:b/>
                  <w:sz w:val="20"/>
                </w:rPr>
                <w:id w:val="906418298"/>
                <w14:checkbox>
                  <w14:checked w14:val="0"/>
                  <w14:checkedState w14:val="2612" w14:font="MS Gothic"/>
                  <w14:uncheckedState w14:val="2610" w14:font="MS Gothic"/>
                </w14:checkbox>
              </w:sdtPr>
              <w:sdtContent>
                <w:r w:rsidRPr="00881A95">
                  <w:rPr>
                    <w:rFonts w:ascii="Segoe UI Symbol" w:eastAsia="MS Gothic" w:hAnsi="Segoe UI Symbol" w:cs="Segoe UI Symbol"/>
                    <w:b/>
                    <w:sz w:val="20"/>
                  </w:rPr>
                  <w:t>☐</w:t>
                </w:r>
              </w:sdtContent>
            </w:sdt>
          </w:p>
        </w:tc>
      </w:tr>
      <w:bookmarkEnd w:id="10"/>
      <w:tr w:rsidR="00856E58" w:rsidRPr="00881A95" w14:paraId="1CF35124" w14:textId="77777777" w:rsidTr="006205F0">
        <w:tc>
          <w:tcPr>
            <w:tcW w:w="9629" w:type="dxa"/>
            <w:gridSpan w:val="4"/>
          </w:tcPr>
          <w:p w14:paraId="5C0CE9EE" w14:textId="77777777" w:rsidR="00856E58" w:rsidRPr="00881A95" w:rsidRDefault="00856E58" w:rsidP="006205F0">
            <w:pPr>
              <w:pStyle w:val="Subtitle"/>
              <w:rPr>
                <w:rFonts w:ascii="Inter" w:hAnsi="Inter"/>
                <w:sz w:val="20"/>
                <w:szCs w:val="20"/>
              </w:rPr>
            </w:pPr>
            <w:r w:rsidRPr="00881A95">
              <w:rPr>
                <w:rFonts w:ascii="Inter" w:hAnsi="Inter"/>
                <w:sz w:val="20"/>
                <w:szCs w:val="20"/>
              </w:rPr>
              <w:t>Assessor’s Attestation:</w:t>
            </w:r>
          </w:p>
          <w:p w14:paraId="7677435F" w14:textId="77777777" w:rsidR="00856E58" w:rsidRPr="00881A95" w:rsidRDefault="00856E58" w:rsidP="006205F0">
            <w:pPr>
              <w:rPr>
                <w:rFonts w:ascii="Inter" w:hAnsi="Inter" w:cs="Arial"/>
                <w:sz w:val="20"/>
              </w:rPr>
            </w:pPr>
            <w:r w:rsidRPr="00881A95">
              <w:rPr>
                <w:rFonts w:ascii="Inter" w:hAnsi="Inter" w:cs="Arial"/>
                <w:sz w:val="20"/>
              </w:rPr>
              <w:t>I confirm the following:</w:t>
            </w:r>
          </w:p>
          <w:p w14:paraId="586093A3" w14:textId="7C53EE90" w:rsidR="00856E58" w:rsidRPr="00881A95" w:rsidRDefault="00856E58" w:rsidP="006205F0">
            <w:pPr>
              <w:pStyle w:val="ListParagraph"/>
              <w:numPr>
                <w:ilvl w:val="0"/>
                <w:numId w:val="2"/>
              </w:numPr>
              <w:rPr>
                <w:rFonts w:ascii="Inter" w:hAnsi="Inter" w:cs="Arial"/>
                <w:sz w:val="20"/>
              </w:rPr>
            </w:pPr>
            <w:r w:rsidRPr="00881A95">
              <w:rPr>
                <w:rFonts w:ascii="Inter" w:hAnsi="Inter" w:cs="Arial"/>
                <w:sz w:val="20"/>
              </w:rPr>
              <w:t xml:space="preserve">the </w:t>
            </w:r>
            <w:proofErr w:type="spellStart"/>
            <w:r w:rsidR="00B2291C" w:rsidRPr="00BD713F">
              <w:rPr>
                <w:rFonts w:ascii="Inter" w:hAnsi="Inter" w:cs="Arial"/>
                <w:sz w:val="20"/>
              </w:rPr>
              <w:t>ākonga</w:t>
            </w:r>
            <w:proofErr w:type="spellEnd"/>
            <w:r w:rsidR="00B2291C">
              <w:rPr>
                <w:rFonts w:ascii="Inter" w:hAnsi="Inter" w:cs="Arial"/>
                <w:sz w:val="20"/>
              </w:rPr>
              <w:t>/</w:t>
            </w:r>
            <w:r w:rsidRPr="00881A95">
              <w:rPr>
                <w:rFonts w:ascii="Inter" w:hAnsi="Inter" w:cs="Arial"/>
                <w:sz w:val="20"/>
              </w:rPr>
              <w:t>learner has adequacy of knowledge and performance</w:t>
            </w:r>
          </w:p>
          <w:p w14:paraId="0C0CC56F" w14:textId="77777777" w:rsidR="00856E58" w:rsidRPr="00881A95" w:rsidRDefault="00856E58" w:rsidP="006205F0">
            <w:pPr>
              <w:pStyle w:val="ListParagraph"/>
              <w:numPr>
                <w:ilvl w:val="0"/>
                <w:numId w:val="2"/>
              </w:numPr>
              <w:rPr>
                <w:rFonts w:ascii="Inter" w:hAnsi="Inter" w:cs="Arial"/>
                <w:sz w:val="20"/>
              </w:rPr>
            </w:pPr>
            <w:r w:rsidRPr="00881A95">
              <w:rPr>
                <w:rFonts w:ascii="Inter" w:hAnsi="Inter" w:cs="Arial"/>
                <w:sz w:val="20"/>
              </w:rPr>
              <w:t>the assessment complied with relevant health and safety, and legislative requirements</w:t>
            </w:r>
          </w:p>
          <w:p w14:paraId="308C99C1" w14:textId="5ABA74BA" w:rsidR="00856E58" w:rsidRPr="00881A95" w:rsidRDefault="00856E58" w:rsidP="006205F0">
            <w:pPr>
              <w:pStyle w:val="ListParagraph"/>
              <w:numPr>
                <w:ilvl w:val="0"/>
                <w:numId w:val="2"/>
              </w:numPr>
              <w:rPr>
                <w:rFonts w:ascii="Inter" w:hAnsi="Inter" w:cs="Arial"/>
                <w:sz w:val="20"/>
              </w:rPr>
            </w:pPr>
            <w:r w:rsidRPr="00881A95">
              <w:rPr>
                <w:rFonts w:ascii="Inter" w:hAnsi="Inter" w:cs="Arial"/>
                <w:sz w:val="20"/>
              </w:rPr>
              <w:t xml:space="preserve">the </w:t>
            </w:r>
            <w:proofErr w:type="spellStart"/>
            <w:r w:rsidR="00B2291C" w:rsidRPr="00BD713F">
              <w:rPr>
                <w:rFonts w:ascii="Inter" w:hAnsi="Inter" w:cs="Arial"/>
                <w:sz w:val="20"/>
              </w:rPr>
              <w:t>ākonga</w:t>
            </w:r>
            <w:proofErr w:type="spellEnd"/>
            <w:r w:rsidR="00B2291C">
              <w:rPr>
                <w:rFonts w:ascii="Inter" w:hAnsi="Inter" w:cs="Arial"/>
                <w:sz w:val="20"/>
              </w:rPr>
              <w:t>/</w:t>
            </w:r>
            <w:r w:rsidRPr="00881A95">
              <w:rPr>
                <w:rFonts w:ascii="Inter" w:hAnsi="Inter" w:cs="Arial"/>
                <w:sz w:val="20"/>
              </w:rPr>
              <w:t>learner’s likely repeatable competence in the future.</w:t>
            </w:r>
          </w:p>
        </w:tc>
      </w:tr>
      <w:tr w:rsidR="00856E58" w:rsidRPr="00881A95" w14:paraId="3D0B97CE" w14:textId="77777777" w:rsidTr="00E16664">
        <w:trPr>
          <w:trHeight w:val="1286"/>
        </w:trPr>
        <w:tc>
          <w:tcPr>
            <w:tcW w:w="9629" w:type="dxa"/>
            <w:gridSpan w:val="4"/>
          </w:tcPr>
          <w:p w14:paraId="3D7C8541" w14:textId="77777777" w:rsidR="00856E58" w:rsidRPr="00881A95" w:rsidRDefault="00856E58" w:rsidP="006205F0">
            <w:pPr>
              <w:rPr>
                <w:rFonts w:ascii="Inter" w:hAnsi="Inter"/>
                <w:b/>
                <w:sz w:val="20"/>
              </w:rPr>
            </w:pPr>
            <w:r w:rsidRPr="00881A95">
              <w:rPr>
                <w:rFonts w:ascii="Inter" w:hAnsi="Inter"/>
                <w:b/>
                <w:sz w:val="20"/>
              </w:rPr>
              <w:t>Overall comments</w:t>
            </w:r>
          </w:p>
          <w:p w14:paraId="6D10EAC6" w14:textId="2EA985C6" w:rsidR="00856E58" w:rsidRPr="00881A95" w:rsidRDefault="00856E58" w:rsidP="00856E58">
            <w:pPr>
              <w:rPr>
                <w:rFonts w:ascii="Inter" w:hAnsi="Inter"/>
                <w:sz w:val="20"/>
              </w:rPr>
            </w:pPr>
          </w:p>
        </w:tc>
      </w:tr>
      <w:tr w:rsidR="00856E58" w:rsidRPr="00881A95" w14:paraId="337953D8" w14:textId="77777777" w:rsidTr="006205F0">
        <w:trPr>
          <w:trHeight w:val="724"/>
        </w:trPr>
        <w:tc>
          <w:tcPr>
            <w:tcW w:w="2407" w:type="dxa"/>
          </w:tcPr>
          <w:p w14:paraId="00CB86A4"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r w:rsidRPr="00881A95">
              <w:rPr>
                <w:rFonts w:ascii="Inter" w:hAnsi="Inter" w:cs="Arial"/>
                <w:b/>
                <w:sz w:val="20"/>
              </w:rPr>
              <w:t>Name:</w:t>
            </w:r>
          </w:p>
        </w:tc>
        <w:tc>
          <w:tcPr>
            <w:tcW w:w="2407" w:type="dxa"/>
          </w:tcPr>
          <w:p w14:paraId="1AF8FC06"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p>
        </w:tc>
        <w:tc>
          <w:tcPr>
            <w:tcW w:w="2407" w:type="dxa"/>
          </w:tcPr>
          <w:p w14:paraId="5CE93FBB"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r w:rsidRPr="00881A95">
              <w:rPr>
                <w:rFonts w:ascii="Inter" w:hAnsi="Inter" w:cs="Arial"/>
                <w:b/>
                <w:sz w:val="20"/>
              </w:rPr>
              <w:t>Signature:</w:t>
            </w:r>
          </w:p>
        </w:tc>
        <w:tc>
          <w:tcPr>
            <w:tcW w:w="2408" w:type="dxa"/>
          </w:tcPr>
          <w:p w14:paraId="7B3ECE32"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p>
        </w:tc>
      </w:tr>
      <w:tr w:rsidR="00856E58" w:rsidRPr="00881A95" w14:paraId="59BC43AF" w14:textId="77777777" w:rsidTr="006205F0">
        <w:trPr>
          <w:trHeight w:val="724"/>
        </w:trPr>
        <w:tc>
          <w:tcPr>
            <w:tcW w:w="2407" w:type="dxa"/>
          </w:tcPr>
          <w:p w14:paraId="50924CBA"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r w:rsidRPr="00881A95">
              <w:rPr>
                <w:rFonts w:ascii="Inter" w:hAnsi="Inter" w:cs="Arial"/>
                <w:b/>
                <w:sz w:val="20"/>
              </w:rPr>
              <w:t>Date:</w:t>
            </w:r>
          </w:p>
        </w:tc>
        <w:tc>
          <w:tcPr>
            <w:tcW w:w="2407" w:type="dxa"/>
          </w:tcPr>
          <w:p w14:paraId="17964B72"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p>
        </w:tc>
        <w:tc>
          <w:tcPr>
            <w:tcW w:w="2407" w:type="dxa"/>
          </w:tcPr>
          <w:p w14:paraId="7BD92003"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r w:rsidRPr="00881A95">
              <w:rPr>
                <w:rFonts w:ascii="Inter" w:hAnsi="Inter" w:cs="Arial"/>
                <w:b/>
                <w:sz w:val="20"/>
              </w:rPr>
              <w:t>Position Held:</w:t>
            </w:r>
          </w:p>
        </w:tc>
        <w:tc>
          <w:tcPr>
            <w:tcW w:w="2408" w:type="dxa"/>
          </w:tcPr>
          <w:p w14:paraId="53AE1DDB" w14:textId="77777777" w:rsidR="00856E58" w:rsidRPr="00881A95" w:rsidRDefault="00856E58" w:rsidP="006205F0">
            <w:pPr>
              <w:rPr>
                <w:rFonts w:ascii="Inter" w:eastAsiaTheme="minorHAnsi" w:hAnsi="Inter" w:cs="Arial"/>
                <w:b/>
                <w:caps/>
                <w:color w:val="808080" w:themeColor="background1" w:themeShade="80"/>
                <w:spacing w:val="60"/>
                <w:kern w:val="24"/>
                <w:sz w:val="20"/>
                <w:lang w:val="en-US" w:eastAsia="ja-JP"/>
                <w14:ligatures w14:val="standardContextual"/>
              </w:rPr>
            </w:pPr>
          </w:p>
        </w:tc>
      </w:tr>
      <w:bookmarkEnd w:id="9"/>
    </w:tbl>
    <w:p w14:paraId="4D942122" w14:textId="1E7F7B70" w:rsidR="007C09F3" w:rsidRPr="00D548FD" w:rsidRDefault="007C09F3" w:rsidP="00E86587">
      <w:pPr>
        <w:rPr>
          <w:rFonts w:ascii="Inter" w:eastAsiaTheme="minorHAnsi" w:hAnsi="Inter" w:cs="Arial"/>
          <w:b/>
          <w:caps/>
          <w:color w:val="808080" w:themeColor="background1" w:themeShade="80"/>
          <w:spacing w:val="60"/>
          <w:kern w:val="24"/>
          <w:sz w:val="18"/>
          <w:szCs w:val="18"/>
          <w:lang w:val="en-US" w:eastAsia="ja-JP"/>
          <w14:ligatures w14:val="standardContextual"/>
        </w:rPr>
      </w:pPr>
    </w:p>
    <w:sectPr w:rsidR="007C09F3" w:rsidRPr="00D548FD" w:rsidSect="00CE343D">
      <w:headerReference w:type="default" r:id="rId22"/>
      <w:footerReference w:type="default" r:id="rId23"/>
      <w:headerReference w:type="first" r:id="rId24"/>
      <w:footerReference w:type="first" r:id="rId25"/>
      <w:pgSz w:w="11907" w:h="16840" w:code="9"/>
      <w:pgMar w:top="709" w:right="1134" w:bottom="1134" w:left="1134" w:header="567" w:footer="284" w:gutter="0"/>
      <w:cols w:space="720"/>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3529495A" w14:textId="77777777" w:rsidR="00EE72CE" w:rsidRDefault="00EE72CE" w:rsidP="00180618">
      <w:r>
        <w:separator/>
      </w:r>
    </w:p>
  </w:endnote>
  <w:endnote w:type="continuationSeparator" w:id="0">
    <w:p w14:paraId="096A439A" w14:textId="77777777" w:rsidR="00EE72CE" w:rsidRDefault="00EE72CE" w:rsidP="00180618">
      <w:r>
        <w:continuationSeparator/>
      </w:r>
    </w:p>
  </w:endnote>
  <w:endnote w:type="continuationNotice" w:id="1">
    <w:p w14:paraId="1EB0C2B3" w14:textId="77777777" w:rsidR="00EE72CE" w:rsidRDefault="00EE72C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Times">
    <w:panose1 w:val="02020603050405020304"/>
    <w:charset w:val="00"/>
    <w:family w:val="roman"/>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oolBoran">
    <w:charset w:val="00"/>
    <w:family w:val="swiss"/>
    <w:pitch w:val="variable"/>
    <w:sig w:usb0="80000003" w:usb1="00000000" w:usb2="0001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DaunPenh">
    <w:charset w:val="00"/>
    <w:family w:val="auto"/>
    <w:pitch w:val="variable"/>
    <w:sig w:usb0="80000003" w:usb1="00000000" w:usb2="00010000" w:usb3="00000000" w:csb0="00000001" w:csb1="00000000"/>
  </w:font>
  <w:font w:name="Mulish">
    <w:altName w:val="Calibri"/>
    <w:panose1 w:val="00000000000000000000"/>
    <w:charset w:val="00"/>
    <w:family w:val="auto"/>
    <w:pitch w:val="variable"/>
    <w:sig w:usb0="A00002FF" w:usb1="5000204B" w:usb2="00000000" w:usb3="00000000" w:csb0="00000197" w:csb1="00000000"/>
  </w:font>
  <w:font w:name="Inter">
    <w:panose1 w:val="02000503000000020004"/>
    <w:charset w:val="00"/>
    <w:family w:val="auto"/>
    <w:pitch w:val="variable"/>
    <w:sig w:usb0="E00002FF" w:usb1="1200A1FF" w:usb2="00000001" w:usb3="00000000" w:csb0="0000019F" w:csb1="00000000"/>
  </w:font>
  <w:font w:name="Times New Roman (Body CS)">
    <w:altName w:val="Times New Roman"/>
    <w:panose1 w:val="00000000000000000000"/>
    <w:charset w:val="00"/>
    <w:family w:val="roman"/>
    <w:notTrueType/>
    <w:pitch w:val="default"/>
  </w:font>
  <w:font w:name="Segoe UI Historic">
    <w:panose1 w:val="020B0502040204020203"/>
    <w:charset w:val="00"/>
    <w:family w:val="swiss"/>
    <w:pitch w:val="variable"/>
    <w:sig w:usb0="800001EF" w:usb1="02000002" w:usb2="0060C080" w:usb3="00000000" w:csb0="00000001" w:csb1="00000000"/>
  </w:font>
  <w:font w:name="Segoe UI Symbol">
    <w:panose1 w:val="020B0502040204020203"/>
    <w:charset w:val="00"/>
    <w:family w:val="swiss"/>
    <w:pitch w:val="variable"/>
    <w:sig w:usb0="800001E3" w:usb1="1200FFEF" w:usb2="00040000" w:usb3="00000000" w:csb0="00000001"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Grid"/>
      <w:tblW w:w="10391" w:type="dxa"/>
      <w:tblInd w:w="-4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41"/>
      <w:gridCol w:w="2256"/>
      <w:gridCol w:w="4294"/>
    </w:tblGrid>
    <w:tr w:rsidR="004F13D5" w:rsidRPr="005E7015" w14:paraId="1F7BED6D" w14:textId="77777777" w:rsidTr="00391DDF">
      <w:trPr>
        <w:trHeight w:val="177"/>
      </w:trPr>
      <w:tc>
        <w:tcPr>
          <w:tcW w:w="3841" w:type="dxa"/>
          <w:tcBorders>
            <w:top w:val="single" w:sz="12" w:space="0" w:color="BFBFBF" w:themeColor="background1" w:themeShade="BF"/>
          </w:tcBorders>
        </w:tcPr>
        <w:p w14:paraId="51806BEA" w14:textId="242AAC0E" w:rsidR="004F13D5" w:rsidRPr="005E7015" w:rsidRDefault="004F13D5" w:rsidP="004F13D5">
          <w:pPr>
            <w:pStyle w:val="Footer"/>
            <w:rPr>
              <w:sz w:val="20"/>
            </w:rPr>
          </w:pPr>
          <w:r w:rsidRPr="005E7015">
            <w:rPr>
              <w:sz w:val="20"/>
            </w:rPr>
            <w:t>US29</w:t>
          </w:r>
          <w:r>
            <w:rPr>
              <w:sz w:val="20"/>
            </w:rPr>
            <w:t>309</w:t>
          </w:r>
          <w:r w:rsidRPr="005E7015">
            <w:rPr>
              <w:sz w:val="20"/>
            </w:rPr>
            <w:t xml:space="preserve"> version </w:t>
          </w:r>
          <w:r>
            <w:rPr>
              <w:sz w:val="20"/>
            </w:rPr>
            <w:t>3</w:t>
          </w:r>
        </w:p>
      </w:tc>
      <w:tc>
        <w:tcPr>
          <w:tcW w:w="2256" w:type="dxa"/>
          <w:tcBorders>
            <w:top w:val="single" w:sz="12" w:space="0" w:color="BFBFBF" w:themeColor="background1" w:themeShade="BF"/>
          </w:tcBorders>
        </w:tcPr>
        <w:p w14:paraId="46B8C474" w14:textId="77777777" w:rsidR="004F13D5" w:rsidRPr="005E7015" w:rsidRDefault="004F13D5" w:rsidP="004F13D5">
          <w:pPr>
            <w:pStyle w:val="Footer"/>
            <w:tabs>
              <w:tab w:val="clear" w:pos="4513"/>
              <w:tab w:val="clear" w:pos="9026"/>
            </w:tabs>
            <w:rPr>
              <w:sz w:val="20"/>
            </w:rPr>
          </w:pPr>
        </w:p>
      </w:tc>
      <w:tc>
        <w:tcPr>
          <w:tcW w:w="4294" w:type="dxa"/>
          <w:tcBorders>
            <w:top w:val="single" w:sz="12" w:space="0" w:color="BFBFBF" w:themeColor="background1" w:themeShade="BF"/>
          </w:tcBorders>
        </w:tcPr>
        <w:p w14:paraId="39557BD2" w14:textId="77777777" w:rsidR="004F13D5" w:rsidRPr="005E7015" w:rsidRDefault="004F13D5" w:rsidP="004F13D5">
          <w:pPr>
            <w:pStyle w:val="Footer"/>
            <w:tabs>
              <w:tab w:val="clear" w:pos="4513"/>
              <w:tab w:val="clear" w:pos="9026"/>
            </w:tabs>
            <w:jc w:val="right"/>
            <w:rPr>
              <w:sz w:val="20"/>
            </w:rPr>
          </w:pPr>
          <w:r w:rsidRPr="005E7015">
            <w:rPr>
              <w:sz w:val="20"/>
            </w:rPr>
            <w:t xml:space="preserve">Page </w:t>
          </w:r>
          <w:r w:rsidRPr="005E7015">
            <w:rPr>
              <w:sz w:val="20"/>
            </w:rPr>
            <w:fldChar w:fldCharType="begin"/>
          </w:r>
          <w:r w:rsidRPr="005E7015">
            <w:rPr>
              <w:sz w:val="20"/>
            </w:rPr>
            <w:instrText xml:space="preserve"> page </w:instrText>
          </w:r>
          <w:r w:rsidRPr="005E7015">
            <w:rPr>
              <w:sz w:val="20"/>
            </w:rPr>
            <w:fldChar w:fldCharType="separate"/>
          </w:r>
          <w:r>
            <w:rPr>
              <w:sz w:val="20"/>
            </w:rPr>
            <w:t>1</w:t>
          </w:r>
          <w:r w:rsidRPr="005E7015">
            <w:rPr>
              <w:sz w:val="20"/>
            </w:rPr>
            <w:fldChar w:fldCharType="end"/>
          </w:r>
          <w:r w:rsidRPr="005E7015">
            <w:rPr>
              <w:sz w:val="20"/>
            </w:rPr>
            <w:t xml:space="preserve"> of </w:t>
          </w:r>
          <w:r w:rsidRPr="005E7015">
            <w:rPr>
              <w:sz w:val="20"/>
            </w:rPr>
            <w:fldChar w:fldCharType="begin"/>
          </w:r>
          <w:r w:rsidRPr="005E7015">
            <w:rPr>
              <w:sz w:val="20"/>
            </w:rPr>
            <w:instrText xml:space="preserve"> numpages </w:instrText>
          </w:r>
          <w:r w:rsidRPr="005E7015">
            <w:rPr>
              <w:sz w:val="20"/>
            </w:rPr>
            <w:fldChar w:fldCharType="separate"/>
          </w:r>
          <w:r>
            <w:rPr>
              <w:sz w:val="20"/>
            </w:rPr>
            <w:t>11</w:t>
          </w:r>
          <w:r w:rsidRPr="005E7015">
            <w:rPr>
              <w:sz w:val="20"/>
            </w:rPr>
            <w:fldChar w:fldCharType="end"/>
          </w:r>
        </w:p>
      </w:tc>
    </w:tr>
    <w:tr w:rsidR="004F13D5" w:rsidRPr="005E7015" w14:paraId="366DFF56" w14:textId="77777777" w:rsidTr="00391DDF">
      <w:trPr>
        <w:trHeight w:val="355"/>
      </w:trPr>
      <w:tc>
        <w:tcPr>
          <w:tcW w:w="3841" w:type="dxa"/>
        </w:tcPr>
        <w:p w14:paraId="705022AC" w14:textId="77777777" w:rsidR="004F13D5" w:rsidRPr="005E7015" w:rsidRDefault="004F13D5" w:rsidP="004F13D5">
          <w:pPr>
            <w:pStyle w:val="Footer"/>
            <w:rPr>
              <w:sz w:val="20"/>
            </w:rPr>
          </w:pPr>
          <w:r w:rsidRPr="005E7015">
            <w:rPr>
              <w:sz w:val="20"/>
            </w:rPr>
            <w:t xml:space="preserve">Assessor </w:t>
          </w:r>
          <w:r>
            <w:rPr>
              <w:sz w:val="20"/>
            </w:rPr>
            <w:t>G</w:t>
          </w:r>
          <w:r w:rsidRPr="005E7015">
            <w:rPr>
              <w:sz w:val="20"/>
            </w:rPr>
            <w:t>uidelines</w:t>
          </w:r>
        </w:p>
      </w:tc>
      <w:tc>
        <w:tcPr>
          <w:tcW w:w="2256" w:type="dxa"/>
        </w:tcPr>
        <w:p w14:paraId="4D4F038A" w14:textId="77777777" w:rsidR="004F13D5" w:rsidRPr="005E7015" w:rsidRDefault="004F13D5" w:rsidP="004F13D5">
          <w:pPr>
            <w:pStyle w:val="Footer"/>
            <w:rPr>
              <w:sz w:val="20"/>
            </w:rPr>
          </w:pPr>
        </w:p>
      </w:tc>
      <w:tc>
        <w:tcPr>
          <w:tcW w:w="4294" w:type="dxa"/>
        </w:tcPr>
        <w:p w14:paraId="6B47A411" w14:textId="4CB06050" w:rsidR="004F13D5" w:rsidRPr="005E7015" w:rsidRDefault="004F13D5" w:rsidP="004F13D5">
          <w:pPr>
            <w:pStyle w:val="Footer"/>
            <w:jc w:val="right"/>
            <w:rPr>
              <w:sz w:val="20"/>
            </w:rPr>
          </w:pPr>
          <w:r w:rsidRPr="005E7015">
            <w:rPr>
              <w:sz w:val="20"/>
            </w:rPr>
            <w:fldChar w:fldCharType="begin"/>
          </w:r>
          <w:r w:rsidRPr="005E7015">
            <w:rPr>
              <w:sz w:val="20"/>
            </w:rPr>
            <w:instrText>SYMBOL 211 \f "Symbol"</w:instrText>
          </w:r>
          <w:r w:rsidRPr="005E7015">
            <w:rPr>
              <w:sz w:val="20"/>
            </w:rPr>
            <w:fldChar w:fldCharType="end"/>
          </w:r>
          <w:r w:rsidRPr="005E7015">
            <w:rPr>
              <w:sz w:val="20"/>
            </w:rPr>
            <w:t xml:space="preserve">  New Zealand Qualifications Authority </w:t>
          </w:r>
          <w:r w:rsidRPr="005E7015">
            <w:rPr>
              <w:sz w:val="20"/>
            </w:rPr>
            <w:fldChar w:fldCharType="begin"/>
          </w:r>
          <w:r w:rsidRPr="005E7015">
            <w:rPr>
              <w:sz w:val="20"/>
            </w:rPr>
            <w:instrText>date \@ "yyyy"</w:instrText>
          </w:r>
          <w:r w:rsidRPr="005E7015">
            <w:rPr>
              <w:sz w:val="20"/>
            </w:rPr>
            <w:fldChar w:fldCharType="separate"/>
          </w:r>
          <w:r w:rsidR="009E4DCF">
            <w:rPr>
              <w:noProof/>
              <w:sz w:val="20"/>
            </w:rPr>
            <w:t>2024</w:t>
          </w:r>
          <w:r w:rsidRPr="005E7015">
            <w:rPr>
              <w:sz w:val="20"/>
            </w:rPr>
            <w:fldChar w:fldCharType="end"/>
          </w:r>
        </w:p>
      </w:tc>
    </w:tr>
  </w:tbl>
  <w:p w14:paraId="70B7A3A3" w14:textId="77777777" w:rsidR="004F13D5" w:rsidRDefault="004F13D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Style w:val="TableGrid"/>
      <w:tblW w:w="10391" w:type="dxa"/>
      <w:tblInd w:w="-4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841"/>
      <w:gridCol w:w="2256"/>
      <w:gridCol w:w="4294"/>
    </w:tblGrid>
    <w:tr w:rsidR="00E86587" w:rsidRPr="005E7015" w14:paraId="1FF28A67" w14:textId="77777777" w:rsidTr="0010410D">
      <w:trPr>
        <w:trHeight w:val="177"/>
      </w:trPr>
      <w:tc>
        <w:tcPr>
          <w:tcW w:w="3841" w:type="dxa"/>
          <w:tcBorders>
            <w:top w:val="single" w:sz="12" w:space="0" w:color="BFBFBF" w:themeColor="background1" w:themeShade="BF"/>
          </w:tcBorders>
        </w:tcPr>
        <w:p w14:paraId="3BED9C90" w14:textId="77777777" w:rsidR="00E86587" w:rsidRPr="005E7015" w:rsidRDefault="00E86587" w:rsidP="00E86587">
          <w:pPr>
            <w:pStyle w:val="Footer"/>
            <w:rPr>
              <w:sz w:val="20"/>
            </w:rPr>
          </w:pPr>
          <w:r w:rsidRPr="005E7015">
            <w:rPr>
              <w:sz w:val="20"/>
            </w:rPr>
            <w:t>US29</w:t>
          </w:r>
          <w:r>
            <w:rPr>
              <w:sz w:val="20"/>
            </w:rPr>
            <w:t>309</w:t>
          </w:r>
          <w:r w:rsidRPr="005E7015">
            <w:rPr>
              <w:sz w:val="20"/>
            </w:rPr>
            <w:t xml:space="preserve"> version </w:t>
          </w:r>
          <w:r>
            <w:rPr>
              <w:sz w:val="20"/>
            </w:rPr>
            <w:t>3</w:t>
          </w:r>
        </w:p>
      </w:tc>
      <w:tc>
        <w:tcPr>
          <w:tcW w:w="2256" w:type="dxa"/>
          <w:tcBorders>
            <w:top w:val="single" w:sz="12" w:space="0" w:color="BFBFBF" w:themeColor="background1" w:themeShade="BF"/>
          </w:tcBorders>
        </w:tcPr>
        <w:p w14:paraId="259C161B" w14:textId="77777777" w:rsidR="00E86587" w:rsidRPr="005E7015" w:rsidRDefault="00E86587" w:rsidP="00E86587">
          <w:pPr>
            <w:pStyle w:val="Footer"/>
            <w:tabs>
              <w:tab w:val="clear" w:pos="4513"/>
              <w:tab w:val="clear" w:pos="9026"/>
            </w:tabs>
            <w:rPr>
              <w:sz w:val="20"/>
            </w:rPr>
          </w:pPr>
        </w:p>
      </w:tc>
      <w:tc>
        <w:tcPr>
          <w:tcW w:w="4294" w:type="dxa"/>
          <w:tcBorders>
            <w:top w:val="single" w:sz="12" w:space="0" w:color="BFBFBF" w:themeColor="background1" w:themeShade="BF"/>
          </w:tcBorders>
        </w:tcPr>
        <w:p w14:paraId="7008E2D2" w14:textId="77777777" w:rsidR="00E86587" w:rsidRPr="005E7015" w:rsidRDefault="00E86587" w:rsidP="00E86587">
          <w:pPr>
            <w:pStyle w:val="Footer"/>
            <w:tabs>
              <w:tab w:val="clear" w:pos="4513"/>
              <w:tab w:val="clear" w:pos="9026"/>
            </w:tabs>
            <w:jc w:val="right"/>
            <w:rPr>
              <w:sz w:val="20"/>
            </w:rPr>
          </w:pPr>
          <w:r w:rsidRPr="005E7015">
            <w:rPr>
              <w:sz w:val="20"/>
            </w:rPr>
            <w:t xml:space="preserve">Page </w:t>
          </w:r>
          <w:r w:rsidRPr="005E7015">
            <w:rPr>
              <w:sz w:val="20"/>
            </w:rPr>
            <w:fldChar w:fldCharType="begin"/>
          </w:r>
          <w:r w:rsidRPr="005E7015">
            <w:rPr>
              <w:sz w:val="20"/>
            </w:rPr>
            <w:instrText xml:space="preserve"> page </w:instrText>
          </w:r>
          <w:r w:rsidRPr="005E7015">
            <w:rPr>
              <w:sz w:val="20"/>
            </w:rPr>
            <w:fldChar w:fldCharType="separate"/>
          </w:r>
          <w:r>
            <w:rPr>
              <w:sz w:val="20"/>
            </w:rPr>
            <w:t>2</w:t>
          </w:r>
          <w:r w:rsidRPr="005E7015">
            <w:rPr>
              <w:sz w:val="20"/>
            </w:rPr>
            <w:fldChar w:fldCharType="end"/>
          </w:r>
          <w:r w:rsidRPr="005E7015">
            <w:rPr>
              <w:sz w:val="20"/>
            </w:rPr>
            <w:t xml:space="preserve"> of </w:t>
          </w:r>
          <w:r w:rsidRPr="005E7015">
            <w:rPr>
              <w:sz w:val="20"/>
            </w:rPr>
            <w:fldChar w:fldCharType="begin"/>
          </w:r>
          <w:r w:rsidRPr="005E7015">
            <w:rPr>
              <w:sz w:val="20"/>
            </w:rPr>
            <w:instrText xml:space="preserve"> numpages </w:instrText>
          </w:r>
          <w:r w:rsidRPr="005E7015">
            <w:rPr>
              <w:sz w:val="20"/>
            </w:rPr>
            <w:fldChar w:fldCharType="separate"/>
          </w:r>
          <w:r>
            <w:rPr>
              <w:sz w:val="20"/>
            </w:rPr>
            <w:t>9</w:t>
          </w:r>
          <w:r w:rsidRPr="005E7015">
            <w:rPr>
              <w:sz w:val="20"/>
            </w:rPr>
            <w:fldChar w:fldCharType="end"/>
          </w:r>
        </w:p>
      </w:tc>
    </w:tr>
    <w:tr w:rsidR="00E86587" w:rsidRPr="005E7015" w14:paraId="64800DEA" w14:textId="77777777" w:rsidTr="0010410D">
      <w:trPr>
        <w:trHeight w:val="355"/>
      </w:trPr>
      <w:tc>
        <w:tcPr>
          <w:tcW w:w="3841" w:type="dxa"/>
        </w:tcPr>
        <w:p w14:paraId="36B44B7D" w14:textId="77777777" w:rsidR="00E86587" w:rsidRPr="005E7015" w:rsidRDefault="00E86587" w:rsidP="00E86587">
          <w:pPr>
            <w:pStyle w:val="Footer"/>
            <w:rPr>
              <w:sz w:val="20"/>
            </w:rPr>
          </w:pPr>
          <w:r w:rsidRPr="005E7015">
            <w:rPr>
              <w:sz w:val="20"/>
            </w:rPr>
            <w:t xml:space="preserve">Assessor </w:t>
          </w:r>
          <w:r>
            <w:rPr>
              <w:sz w:val="20"/>
            </w:rPr>
            <w:t>G</w:t>
          </w:r>
          <w:r w:rsidRPr="005E7015">
            <w:rPr>
              <w:sz w:val="20"/>
            </w:rPr>
            <w:t>uidelines</w:t>
          </w:r>
        </w:p>
      </w:tc>
      <w:tc>
        <w:tcPr>
          <w:tcW w:w="2256" w:type="dxa"/>
        </w:tcPr>
        <w:p w14:paraId="3DC0CB7C" w14:textId="77777777" w:rsidR="00E86587" w:rsidRPr="005E7015" w:rsidRDefault="00E86587" w:rsidP="00E86587">
          <w:pPr>
            <w:pStyle w:val="Footer"/>
            <w:rPr>
              <w:sz w:val="20"/>
            </w:rPr>
          </w:pPr>
        </w:p>
      </w:tc>
      <w:tc>
        <w:tcPr>
          <w:tcW w:w="4294" w:type="dxa"/>
        </w:tcPr>
        <w:p w14:paraId="284B1C0E" w14:textId="459D7B73" w:rsidR="00E86587" w:rsidRPr="005E7015" w:rsidRDefault="00E86587" w:rsidP="00E86587">
          <w:pPr>
            <w:pStyle w:val="Footer"/>
            <w:jc w:val="right"/>
            <w:rPr>
              <w:sz w:val="20"/>
            </w:rPr>
          </w:pPr>
          <w:r w:rsidRPr="005E7015">
            <w:rPr>
              <w:sz w:val="20"/>
            </w:rPr>
            <w:fldChar w:fldCharType="begin"/>
          </w:r>
          <w:r w:rsidRPr="005E7015">
            <w:rPr>
              <w:sz w:val="20"/>
            </w:rPr>
            <w:instrText>SYMBOL 211 \f "Symbol"</w:instrText>
          </w:r>
          <w:r w:rsidRPr="005E7015">
            <w:rPr>
              <w:sz w:val="20"/>
            </w:rPr>
            <w:fldChar w:fldCharType="end"/>
          </w:r>
          <w:r w:rsidRPr="005E7015">
            <w:rPr>
              <w:sz w:val="20"/>
            </w:rPr>
            <w:t xml:space="preserve">  New Zealand Qualifications Authority </w:t>
          </w:r>
          <w:r w:rsidRPr="005E7015">
            <w:rPr>
              <w:sz w:val="20"/>
            </w:rPr>
            <w:fldChar w:fldCharType="begin"/>
          </w:r>
          <w:r w:rsidRPr="005E7015">
            <w:rPr>
              <w:sz w:val="20"/>
            </w:rPr>
            <w:instrText>date \@ "yyyy"</w:instrText>
          </w:r>
          <w:r w:rsidRPr="005E7015">
            <w:rPr>
              <w:sz w:val="20"/>
            </w:rPr>
            <w:fldChar w:fldCharType="separate"/>
          </w:r>
          <w:r w:rsidR="009E4DCF">
            <w:rPr>
              <w:noProof/>
              <w:sz w:val="20"/>
            </w:rPr>
            <w:t>2024</w:t>
          </w:r>
          <w:r w:rsidRPr="005E7015">
            <w:rPr>
              <w:sz w:val="20"/>
            </w:rPr>
            <w:fldChar w:fldCharType="end"/>
          </w:r>
        </w:p>
      </w:tc>
    </w:tr>
  </w:tbl>
  <w:p w14:paraId="2CCFD365" w14:textId="77777777" w:rsidR="00E86587" w:rsidRDefault="00E8658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7D061F5" w14:textId="77777777" w:rsidR="00EE72CE" w:rsidRDefault="00EE72CE" w:rsidP="00180618">
      <w:r>
        <w:separator/>
      </w:r>
    </w:p>
  </w:footnote>
  <w:footnote w:type="continuationSeparator" w:id="0">
    <w:p w14:paraId="2DB40C94" w14:textId="77777777" w:rsidR="00EE72CE" w:rsidRDefault="00EE72CE" w:rsidP="00180618">
      <w:r>
        <w:continuationSeparator/>
      </w:r>
    </w:p>
  </w:footnote>
  <w:footnote w:type="continuationNotice" w:id="1">
    <w:p w14:paraId="69CE2942" w14:textId="77777777" w:rsidR="00EE72CE" w:rsidRDefault="00EE72C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7AB56347" w14:textId="754F9560" w:rsidR="00D90794" w:rsidRDefault="00D90794" w:rsidP="00D90794">
    <w:pPr>
      <w:pStyle w:val="Header"/>
    </w:pPr>
    <w:r>
      <w:rPr>
        <w:noProof/>
        <w:lang w:eastAsia="zh-CN"/>
      </w:rPr>
      <mc:AlternateContent>
        <mc:Choice Requires="wps">
          <w:drawing>
            <wp:anchor distT="0" distB="0" distL="114300" distR="114300" simplePos="0" relativeHeight="251658242" behindDoc="0" locked="0" layoutInCell="1" allowOverlap="1" wp14:anchorId="769465A0" wp14:editId="5EF6FD9E">
              <wp:simplePos x="0" y="0"/>
              <wp:positionH relativeFrom="column">
                <wp:posOffset>6947535</wp:posOffset>
              </wp:positionH>
              <wp:positionV relativeFrom="paragraph">
                <wp:posOffset>-55245</wp:posOffset>
              </wp:positionV>
              <wp:extent cx="2047875" cy="676275"/>
              <wp:effectExtent l="0" t="0" r="9525" b="9525"/>
              <wp:wrapNone/>
              <wp:docPr id="6" name="Rectangle 6"/>
              <wp:cNvGraphicFramePr/>
              <a:graphic xmlns:a="http://schemas.openxmlformats.org/drawingml/2006/main">
                <a:graphicData uri="http://schemas.microsoft.com/office/word/2010/wordprocessingShape">
                  <wps:wsp>
                    <wps:cNvSpPr/>
                    <wps:spPr>
                      <a:xfrm>
                        <a:off x="0" y="0"/>
                        <a:ext cx="2047875" cy="67627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ABC86A9" id="Rectangle 6" o:spid="_x0000_s1026" style="position:absolute;margin-left:547.05pt;margin-top:-4.35pt;width:161.25pt;height:53.25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JsEvegIAAF4FAAAOAAAAZHJzL2Uyb0RvYy54bWysVE1v2zAMvQ/YfxB0X+0EadMFcYqgRYcB&#10;RVusHXpWZCkWIIuapMTJfv0oyXa6rthhWA4KJT4+fpjk8urQarIXziswFZ2clZQIw6FWZlvR78+3&#10;ny4p8YGZmmkwoqJH4enV6uOHZWcXYgoN6Fo4giTGLzpb0SYEuygKzxvRMn8GVhhUSnAtC3h126J2&#10;rEP2VhfTsrwoOnC1dcCF9/h6k5V0lfilFDw8SOlFILqiGFtIp0vnJp7FaskWW8dso3gfBvuHKFqm&#10;DDodqW5YYGTn1B9UreIOPMhwxqEtQErFRcoBs5mUb7J5apgVKRcsjrdjmfz/o+X3+yf76LAMnfUL&#10;j2LM4iBdG/8xPnJIxTqOxRKHQDg+TsvZ/HJ+TglH3cX8Yooy0hQna+t8+CKgJVGoqMOPkWrE9nc+&#10;ZOgAic48aFXfKq3TJTaAuNaO7Bl+us120pP/htImYg1Eq0wYX4pTKkkKRy0iTptvQhJVx+BTIKnL&#10;Tk4Y58KESVY1rBbZ93mJv8H7EFZKNBFGZon+R+6eYEBmkoE7R9njo6lITToal38LLBuPFskzmDAa&#10;t8qAe49AY1a954wfipRLE6u0gfr46IiDPCLe8luFn+2O+fDIHM4ETg/OeXjAQ2roKgq9REkD7ud7&#10;7xGPrYpaSjqcsYr6HzvmBCX6q8Em/jyZzeJQpsvsfD7Fi3ut2bzWmF17DdgLE9wolicx4oMeROmg&#10;fcF1sI5eUcUMR98V5cENl+uQZx8XChfrdYLhIFoW7syT5ZE8VjW25fPhhTnb927Arr+HYR7Z4k0L&#10;Z2y0NLDeBZAq9feprn29cYhT4/QLJ26J1/eEOq3F1S8AAAD//wMAUEsDBBQABgAIAAAAIQAi2Mp9&#10;4AAAAAsBAAAPAAAAZHJzL2Rvd25yZXYueG1sTI/BTsMwEETvSPyDtUjcWjvQJmmIUyEEFeVG23B2&#10;4yWJiNchdtrw97gnOI72aeZtvp5Mx044uNaShGgugCFVVrdUSzjsX2YpMOcVadVZQgk/6GBdXF/l&#10;KtP2TO942vmahRJymZLQeN9nnLuqQaPc3PZI4fZpB6N8iEPN9aDOodx0/E6ImBvVUlhoVI9PDVZf&#10;u9FIGJfJ9nn6+N7cl6JM3spu+eo3vZS3N9PjAzCPk/+D4aIf1KEITkc7knasC1msFlFgJczSBNiF&#10;WERxDOwoYZWkwIuc//+h+AUAAP//AwBQSwECLQAUAAYACAAAACEAtoM4kv4AAADhAQAAEwAAAAAA&#10;AAAAAAAAAAAAAAAAW0NvbnRlbnRfVHlwZXNdLnhtbFBLAQItABQABgAIAAAAIQA4/SH/1gAAAJQB&#10;AAALAAAAAAAAAAAAAAAAAC8BAABfcmVscy8ucmVsc1BLAQItABQABgAIAAAAIQB5JsEvegIAAF4F&#10;AAAOAAAAAAAAAAAAAAAAAC4CAABkcnMvZTJvRG9jLnhtbFBLAQItABQABgAIAAAAIQAi2Mp94AAA&#10;AAsBAAAPAAAAAAAAAAAAAAAAANQEAABkcnMvZG93bnJldi54bWxQSwUGAAAAAAQABADzAAAA4QUA&#10;AAAA&#10;" fillcolor="white [3212]" stroked="f" strokeweight="2pt"/>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72314DD" w14:textId="77777777" w:rsidR="00E86587" w:rsidRDefault="00E86587" w:rsidP="00E86587">
    <w:pPr>
      <w:pStyle w:val="Header"/>
      <w:rPr>
        <w:noProof/>
        <w:lang w:eastAsia="zh-CN"/>
      </w:rPr>
    </w:pPr>
    <w:r>
      <w:rPr>
        <w:rFonts w:ascii="Inter" w:eastAsiaTheme="minorEastAsia" w:hAnsi="Inter"/>
        <w:noProof/>
        <w:szCs w:val="24"/>
      </w:rPr>
      <mc:AlternateContent>
        <mc:Choice Requires="wpg">
          <w:drawing>
            <wp:anchor distT="0" distB="0" distL="114300" distR="114300" simplePos="0" relativeHeight="251663362" behindDoc="0" locked="0" layoutInCell="1" allowOverlap="1" wp14:anchorId="35B03D15" wp14:editId="45242924">
              <wp:simplePos x="0" y="0"/>
              <wp:positionH relativeFrom="page">
                <wp:align>right</wp:align>
              </wp:positionH>
              <wp:positionV relativeFrom="paragraph">
                <wp:posOffset>-1455420</wp:posOffset>
              </wp:positionV>
              <wp:extent cx="11676103" cy="2667000"/>
              <wp:effectExtent l="0" t="0" r="1905" b="0"/>
              <wp:wrapNone/>
              <wp:docPr id="848277321" name="Group 7"/>
              <wp:cNvGraphicFramePr/>
              <a:graphic xmlns:a="http://schemas.openxmlformats.org/drawingml/2006/main">
                <a:graphicData uri="http://schemas.microsoft.com/office/word/2010/wordprocessingGroup">
                  <wpg:wgp>
                    <wpg:cNvGrpSpPr/>
                    <wpg:grpSpPr>
                      <a:xfrm>
                        <a:off x="0" y="0"/>
                        <a:ext cx="11676103" cy="2667000"/>
                        <a:chOff x="0" y="0"/>
                        <a:chExt cx="11676103" cy="2667000"/>
                      </a:xfrm>
                    </wpg:grpSpPr>
                    <wps:wsp>
                      <wps:cNvPr id="743014344" name="Rectangle 2"/>
                      <wps:cNvSpPr/>
                      <wps:spPr>
                        <a:xfrm>
                          <a:off x="1105469" y="682389"/>
                          <a:ext cx="10570634" cy="1976967"/>
                        </a:xfrm>
                        <a:prstGeom prst="rect">
                          <a:avLst/>
                        </a:prstGeom>
                        <a:gradFill flip="none" rotWithShape="1">
                          <a:gsLst>
                            <a:gs pos="73000">
                              <a:srgbClr val="FED440"/>
                            </a:gs>
                            <a:gs pos="52000">
                              <a:srgbClr val="FFF1C0"/>
                            </a:gs>
                            <a:gs pos="26000">
                              <a:schemeClr val="bg1"/>
                            </a:gs>
                            <a:gs pos="39000">
                              <a:srgbClr val="FFF1C0"/>
                            </a:gs>
                            <a:gs pos="94000">
                              <a:srgbClr val="FCC400"/>
                            </a:gs>
                          </a:gsLst>
                          <a:lin ang="10800000" scaled="1"/>
                          <a:tileRect/>
                        </a:gradFill>
                        <a:ln>
                          <a:noFill/>
                        </a:ln>
                        <a:effectLst>
                          <a:outerShdw dir="5400000" sx="92000" sy="92000" algn="ctr" rotWithShape="0">
                            <a:srgbClr val="FFF1C0">
                              <a:alpha val="91000"/>
                            </a:srgbClr>
                          </a:outerShdw>
                          <a:softEdge rad="0"/>
                        </a:effectLst>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pic:pic xmlns:pic="http://schemas.openxmlformats.org/drawingml/2006/picture">
                      <pic:nvPicPr>
                        <pic:cNvPr id="133936570" name="Picture 4" descr="A yellow and black pattern&#10;&#10;Description automatically generated"/>
                        <pic:cNvPicPr>
                          <a:picLocks noChangeAspect="1"/>
                        </pic:cNvPicPr>
                      </pic:nvPicPr>
                      <pic:blipFill rotWithShape="1">
                        <a:blip r:embed="rId1" cstate="print">
                          <a:extLst>
                            <a:ext uri="{28A0092B-C50C-407E-A947-70E740481C1C}">
                              <a14:useLocalDpi xmlns:a14="http://schemas.microsoft.com/office/drawing/2010/main" val="0"/>
                            </a:ext>
                          </a:extLst>
                        </a:blip>
                        <a:srcRect t="-1" b="59821"/>
                        <a:stretch/>
                      </pic:blipFill>
                      <pic:spPr bwMode="auto">
                        <a:xfrm>
                          <a:off x="0" y="0"/>
                          <a:ext cx="6645910" cy="2667000"/>
                        </a:xfrm>
                        <a:prstGeom prst="rect">
                          <a:avLst/>
                        </a:prstGeom>
                        <a:ln>
                          <a:noFill/>
                        </a:ln>
                        <a:extLst>
                          <a:ext uri="{53640926-AAD7-44D8-BBD7-CCE9431645EC}">
                            <a14:shadowObscured xmlns:a14="http://schemas.microsoft.com/office/drawing/2010/main"/>
                          </a:ext>
                        </a:extLst>
                      </pic:spPr>
                    </pic:pic>
                    <pic:pic xmlns:pic="http://schemas.openxmlformats.org/drawingml/2006/picture">
                      <pic:nvPicPr>
                        <pic:cNvPr id="1371519882" name="Picture 1726801996" descr="A blue and grey logo&#10;&#10;Description automatically generated"/>
                        <pic:cNvPicPr>
                          <a:picLocks noChangeAspect="1"/>
                        </pic:cNvPicPr>
                      </pic:nvPicPr>
                      <pic:blipFill>
                        <a:blip r:embed="rId2" cstate="print">
                          <a:extLst>
                            <a:ext uri="{28A0092B-C50C-407E-A947-70E740481C1C}">
                              <a14:useLocalDpi xmlns:a14="http://schemas.microsoft.com/office/drawing/2010/main" val="0"/>
                            </a:ext>
                          </a:extLst>
                        </a:blip>
                        <a:stretch>
                          <a:fillRect/>
                        </a:stretch>
                      </pic:blipFill>
                      <pic:spPr>
                        <a:xfrm>
                          <a:off x="9321421" y="1330657"/>
                          <a:ext cx="1894205" cy="946785"/>
                        </a:xfrm>
                        <a:prstGeom prst="rect">
                          <a:avLst/>
                        </a:prstGeom>
                      </pic:spPr>
                    </pic:pic>
                  </wpg:wgp>
                </a:graphicData>
              </a:graphic>
            </wp:anchor>
          </w:drawing>
        </mc:Choice>
        <mc:Fallback>
          <w:pict>
            <v:group w14:anchorId="4542AD48" id="Group 7" o:spid="_x0000_s1026" style="position:absolute;margin-left:868.2pt;margin-top:-114.6pt;width:919.4pt;height:210pt;z-index:251663362;mso-position-horizontal:right;mso-position-horizontal-relative:page" coordsize="116761,2667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G7PHlRwUAAF8OAAAOAAAAZHJzL2Uyb0RvYy54bWzUV1tv2zYUfh+w/0Bo&#10;wN4aS77IlhenMJymKJC1QdOhzzRFXVCK1Eg6jvvr95GUVDtx16LDgO0hCiWew3POx+9cfPnysRHk&#10;gWtTK7mKkos4IlwyldeyXEV/fLh5sYiIsVTmVCjJV9GBm+jl1c8/Xe7bJR+rSomca4JDpFnu21VU&#10;WdsuRyPDKt5Qc6FaLrFZKN1Qi1ddjnJN9zi9EaNxHKejvdJ5qxXjxuDrddiMrvz5RcGZfVcUhlsi&#10;VhF8s/6p/XPrnqOrS7osNW2rmnVu0B/woqG1hNHhqGtqKdnp+tlRTc20MqqwF0w1I1UUNeM+BkST&#10;xE+iea3VrvWxlMt92Q4wAdonOP3wseztw2vd3rd3Gkjs2xJY+DcXy2OhG/cfXpJHD9lhgIw/WsLw&#10;MUnSeZrEk4gwbI7TdB7HHaqsAvTPFFn16luqo9706MShfQuKmC8omH+Gwn1FW+7BNUugcKdJna+i&#10;+XQSJ9PJdBoRSRsQ9j0oRGUpOBk7sjgnID0AZpYG2J1BK0ni2TTNIgJY0sV4ssgC1wbg4tk8Tiew&#10;44BLsnmapXMnMkRPl6029jVXDXGLVaThiicZfbg1Noj2Ih338ptaCFKIGqkkkXAR0cp+rG3lo4Ud&#10;r18a6HsNQ1oFHOcTd2vui9HldiM0eaBImJtX19Opv004VZpjjRmS75zGzU2yOa8xTgcNl9x8sLIt&#10;ky7uUxOTbFA4cerrJrLpeY3NBhtHNnw0HQSilgT3C2jiBbQhRwyjgoML3i26tLXgjgUBcNQKD7ID&#10;Q0j3lMqBHnbDF+4LT2dA7SzX91W+J3mNwjNzPnoryJ7Mo0gMGNAtqShRR5nVT2/u62A7H6hoKxou&#10;LUvc8cGd7jY9qQY/nLyrQK/ykhNE0+U0QDnyG6nXU9uv7EHwEPJ7XiBT4Pw4EOb0MiljXNpAM1PR&#10;nAenktmRU72Gd0tIHOhOLgDicHZ3QC8ZDunPDrF18k41+D0od1D9nfKg4S0raQflppZKn4tMIKrO&#10;cpCH+0fQuOVW5QfUEaScr5amZTc1MveWGntHNfoKyIVead/hUQi1X0WqW0WkUvrzue9OHoUOuxHZ&#10;o0+tIvPnjmpktngjkbpZ4lKUWP8ync3HeNHHO9vjHblrNgqZnYDlLfNLJ29Fvyy0aj6ipa6dVWxR&#10;yWC7Y2R42djQP9GUGV+vvRiaWUvtrbxvWV9kXGX68PiR6rYrXxal763qyy44e1rFgqy7D6nWO6uK&#10;2mfcF1w7vNECri7bmi3x13VErJ71gm9PDtCyOwdkmD6a7zqjofrTrn0R4q23tajtwQ8ioIxzSj7c&#10;1cw1BPfypa0kk0k2SVHx+7YCKWecoP7n3DAguiYHLkAKQJ6TraDsEwGkqB3y118e17/5x7UTrVuL&#10;YYtQYIShqEaxEgdScsk1tTx3HO1tB0/QR2p2q9gnQ6TaVCh2fG1aFLSuwo1Oxf3rSRhbtBPfV871&#10;ErfZIYggnowlZy4hjDzXiu0aFIoww2kuEIiSpqpbAzouebN1BVi/yUFUhvnRohO3upbWhee6FHMV&#10;2Y1zLyCxRVnNFuOuXhuruWWVy1UXWe99gMV1a7Ld/65ynOgg9Kn+PZNOmk5nqK3PBp0f79fn24d3&#10;OgwVfokYgutY/I/4Pk9mSbZYjJ8SPpmP00WcZFl6xPyt2HHP+1LzAxGqVP8Vzju2/csUB0TnKB5Y&#10;7PuT74z9ANLR+6vsdhpP+JxNxskU6eFmUVSiGIUo5NEwjC6y6TieBW5n03S+mHW9rj+pnzO/axQ9&#10;S2E/zONXDBw/+Zl0/I718e/Cq78AAAD//wMAUEsDBAoAAAAAAAAAIQBE7FVbdI8LAHSPCwAUAAAA&#10;ZHJzL21lZGlhL2ltYWdlMS5wbmeJUE5HDQoaCgAAAA1JSERSAAAMTQAADEkIBgAAALUiUxUAAAAJ&#10;cEhZcwAAFiUAABYlAUlSJPAAACAASURBVHic7N3Na13bmu/3uTZFUVAHvLvhKmXXrUA6l9iHkBcI&#10;F3u3TjXOxdroQnHCAUv9CpKgOtUpW73qWSJ/gJc6ldbiSKSV1pY4pBFC2BakE0hRFlm3b8EpKKqz&#10;wvR+pvb00nqZzzNe9NPS9wOXU3dvLflneXuMMcd8njFGs9msAQAAAHDXdDK6cPxYPjdNs7u1M/vs&#10;/VFOJ6MXTdMcOz/2i6Zp/iCYzZOr9XFrZ3bgzdX8lG27aRrXZ7d2Zq8ivxaAMpzjbOtga2f20Rtm&#10;Ohl92zTNuGmabx0f845nqtlqz0+hnwOAsgJ/nz9t7cx2I6Gmk1G73nrn+Ih3vK2Z7V+bpvljx9df&#10;bO3MPN//1nQyan9Pnt9XeB0NoIyKewjPbP3oUWv96M2mPAewhwCICqxtlfdGN3Xf1ru2ZcwFxAT2&#10;bdux7JP3d1Fp37ZWNuU5gHEWAAA8eq0/4qcAAAAALPXS+aNpN0+3PR/obbo+L/zHUCvbPzdN86eO&#10;r385nYw+e4vLbEO4zfbE8bEbz68BoIoXzr/H47bYKfAiqR0vXjs/4x3PambzUp6fANTxrXNt263R&#10;XEVSVix75hzbo+vHGtn+sWmav3Bmawt6XcXMVsj7wfMZAJK8ewjtmOQqXLI12lmFNVqtbMpzAHsI&#10;gDbvmHvsLeLvjWtPC/8kamWLjLnt2tZVlNsr5GXMBR42777tWXBv9CwwpnvHs5rZvJTnJwCF1TxE&#10;JfBreQ+TUc429u7XdqaT0bHNiUNx0A0g7hv+gAAAAIClDp0/mtfTych7smykIPVIONtvm6Y5dX7m&#10;rd0aMUivkNezYd94N54BVOEq5LcxyVuI+i7QlHDeNM2vnZ+plU15DjjilglA09bO7CKwRtu3F1aD&#10;9F7ae9dofy2arS3c2mua5sqZ7dgKxYZm6wp5PW68N64BqGLP+Yu8tJfvHseBNdqJcDbVOaBhnAV0&#10;2XPnkTPgm+lk5P17HSlIPRTO9mvb7/B4bw2+gySMud79IQDlecel596bD2y96W1KOLU1pEetbMpz&#10;gHc/GUAd3UE3Q/+f63m4Y3uVH5y/1r8VzvZnzq//4Nmv7WVrfz/7zl/rmffXAVAXTRMAAADAEnaK&#10;VrEGANsIdRfytrcyiGZri2XPbDPdW1w2dmxWRAoxumwAhFgRb7EGAHux/9b5/a/sWnTFbMpzwLn3&#10;1iAAdW3tzHYLNwCECnnbU75Esx1s7cx+byete06+fWKnWH478OtDhbw0qQF67NTCYg0A9nVvnN//&#10;sj3hUDSb8hxwEj2FEkAd9vxZrAHAnu3dhbzt87potkPb54iMuWfW6DvEOFLIa9kACLG1ULEGANun&#10;3Hd+/yt7HlbMpjwHnHpvDQJQh/3dvHT+Yq4GANujjKy1/qNotnaf9ldN01w7P3fh2K/tN3N4s3GI&#10;IyCOpgkAAABgtSINALYB+t75fa/mHrSVsp12xbJ2xfF2oLhsvG6zwja1vYUYpxTyArpKNQAknNy9&#10;3V3VLpZNeQ6YzwZA1yvnC6VBDQDBYtnzuavKlbIddcWyNid4GyeeDhnnp5NR9FYfCnkBUaUaAIIv&#10;66/6J3eLZVOeA+azAdBVpAHAnundBzDYONtRynZbLGtr290STcHB2zQp5AWE2XsV797o2gYAWz96&#10;n2vbcetVb99WKZvyHDCfDYCe7cINAJEDW/bswBbFbO1ccB2sRRjUoNG7Pc3rdp4CoIumCQAAAGCF&#10;YJHUygaAHIW8jVa2q/mrmrd2Zp8sm8fzVZvRCYW8FDsA4oIFXEsbAHobmt7N1m0bv26JZFOeA+5k&#10;A6Ar2Ny6sgEgoZD3q5f2Qtnu3JxjLwm9a8qX08loaQFYQiEvzcCAvqwNAAknL+4uWKMpZFOeA2gG&#10;Bh6QhINbVo1r4ULe/j8QynanWLZXAOfx3G7uWYhCXmCjRQ5uWdoAYGPcOFgkO7+2VcimPAfcyQZA&#10;T8KYsfZZ3PYmvbfTnMwdJqOUrWvmiO7XPrdDbNY5C9yetsfNwMDDQNMEAAAAsEavMNVjYQNAQiHv&#10;q/lC3kYj282yUxNsY2DPme21nUo2ny1ayMuJDsDDkbMB4Dhwcne7oblsI/e+s6nOAUuzAdCVswEg&#10;cyGvQralxbL2svDE+f32rTliPhuFvMAGK9AAcBFsBr7zsl4gm/IcsDQbAF32PJqlASClWHbJuHbf&#10;2a6X7RnY/sehM9sbuwV4PlukkHdpNgBaCjQARG5cXFiIKpBNeQ7g/RjwgNgY5933W9kAYHuS+87v&#10;eTl/86JQtpP523ft/3/k/D5vFu3X9rIlNZoA0EfTBAAAADBAxgaAaCHv0pMJ7jnbyk3XYHHZWzud&#10;7IvEQl42hIEHInhzwp0GAHuB7z25+3TVhuY9Z1OeAzg5B3iggi+UFjUAZCvk7dxjtrU359hLw3Nn&#10;tuP+7UMJhbzc6gM8IMGigjsNAFZk4F2jHa5oBr7vbKpzwNpsAHTZmOd9Ll7UABAZ1w7WjGv3lW3I&#10;2rYd10+d2d7bbcBfJBTysrYFHpCEm8Xn14/tfuRr5/dZWYh6z9lU54C12QDo2dqZneVqALC9yKW3&#10;hC1xtazZSyDb+XwzRy/bu8B+7YdFt8UHmzmWZgOgiaYJAAAAYKDUBoAShbyde8o2qFjWNgound97&#10;3NusoJAXeCSCp8veNgDYi/v3zs9fbe3M1haN3VM25TlgUDYAuoIvlG4bAILFsqtu9bl1T9m2B96c&#10;s2svEYeaP8UyWsjLrT7AAxMsKrhtALD/jazR1hYf3FM25TlgUDYAuuz5NNwAUKKQt3NP2QYVy9p+&#10;iGdt29ja9pn93xTyAo9E8OCW2wYA24d86/z8nRPPF7mnbMpzACeeAw+UPQ97x4wPCw5s8R5GuPbm&#10;xXvMNuT23cia9qJ/61BCowk3AwMPzGg2m/FnBgAAADhMJ6Mz5yZlu9HwLlAs224Iu07IqZjtxHNq&#10;Qu9EXc9LtCvbOIlsVnOiA/CA2csg79/9QxvPPJut103TvPCcblgxm/Ic4M4GQFNwjXZtL5AijWCD&#10;XyJVzrbnKSiwl2je5oe2ifhTsMiYYgfgAbMifs/f/Rtr1v3g/F23zcB3TkpcpWI25TnAlQ2Atulk&#10;1I4dLx0ho8/F7YmyC0/iXaZitiMrahuaqx1z24Ljp45f48rGae9JvK5sAPQE1o9NcG/0ynubeMVs&#10;ynOAOxsALcHn4XbMeNaOmYHxpvW9Ha6w0j1ku7G5YG3DrTX1fvTONe0+SnA9PDgbAC00TQAAAABO&#10;wQ0BL3chb1MvW6hYNlhc5kUhL7AhAg0AXuENzQrZlOeAUDYAuoIvlLzchbxNvWyhYlk79fGHMpFu&#10;UcgLbIBKa7TbIgTPhyplU54DQtkA6AoWPHm5C3mbetlCxbKV9m0p5AU2RLAg1yNl37Z0NuU5IJQN&#10;gB4bMz4Fms0iTa2HQ26s7FTO9p3nVkhb0/7o/DXa2zOeBeYOVzYAOr7hzwIAAADwsQ3HXdu4LaH9&#10;vtuRjc0K2dpNjdDLLdvgLln0Fc4GQFLkOl2P3YQTYEpmU54DwtkA6NrambUvuUo2nV5Hv3+FbJfR&#10;pgR7KbaXP9KtcDYAWmzttF14jRYqjqqQTXkOCGcDoKvSmJvyzF4y21V079X2R0re3BvOBkDSduF9&#10;2+2EfduS2ZTnAPZtgQ1if5e9z6vPA00Jp56GiaZutkNvU4LNHd792jeBhgl3NgA6aJoAAAAAAuyh&#10;u1SBfkohb8lsN5YtvOlqV3se5o31RXI2AFoKv0g6GnLV8DKFs6nOAU1qNgC6gi+Uhkh+aV8w23Xq&#10;eLm1MxvbaWS5JWcDoKVwA8BB4vqxVDblOYCiMmCDFT64ZdvGzZCC2XKMue3a9ihvrC8Yc4ENU/jg&#10;lqRC1MLZVOeAJjUbAD0Fn4c7VwmHyZTO5m7m6BTcr+2EswHQQNMEAAAAEGQbt7kbAA5TCnk7hbKl&#10;nO5zyzYScm9WZMkGQIu96MldNNpuaL5L/SaFsinPAVmyAdBV6IVSUiFvp0C2bIVb9nIx5ymWFJUB&#10;G6pQUcGRjZFJCmVTnQOaXNkA6LLn19wNAHs5TpQtlO1VjmJZ2y85zxPpVpZsALQUagDIUohaKJvy&#10;HJAlGwA99jx8UiDYTerhCQWzhZs5Ovb5y6ypfpKcDcD9o2kCAAAASJC5ASDryQSZs2W9ZjJzcRlX&#10;YAIbzP5+5yrgasedg1w/rczZlOcATs4BHonML5SyFPJ2MmfLfXPOK7sdIgdu9QE2WOaigvMczcCd&#10;zNmU54Cs2QDosjEy53NxznEtZ7a9zOvHnPu2ubMBEJL5ZvGshaiZsynPAVmzAdCztTM7yNwAcGNN&#10;rTkOk8md7TrjTZjbGfdrm8zZANwjmiYAAACARJkaALIW8nYyZStVLPsqwxXJFPICj0Cm02WLnNyd&#10;KZvyHFAkGwBpOV4oZbnVZ4Ec2Y5y35xjc8t2hrVt9mwA9GQqKrgqcHpurmzKc0CpbAB0HeR4Li50&#10;omyObNmLZTOubSnkBR6BTAe3JJ94vkimbMpzACeeA4/Hdsam1tw3L+bKlvUdXsY1bcPNwMBmoWkC&#10;AAAAyCPldNlsJzoskZKt2Kar/X5TGifYEAYekQyny7bj7KcSP7HEbMpzQOlsAARleKFUrNkqQ7Zi&#10;xbL2sjHl900hL/C4pBQVlH5Zn5JNeQ6gGRh4hDLsPxY7UTZDtsuC+7afEn/fxbIBkJTSAFB6/zEl&#10;m/IcwInnwCNiY8ZuhgaAk0INtzmy5W7m6PZrc6xJs2cDcH9omgAAAAAySHx5X7QgNSFbkdN9+hKK&#10;y4pnAyAperrsXoUNzWg21TmgoWECeLwSXigVP3UrIVvxYll76XgU+CiFvMAjk1hUsF2qGbhJy6Y8&#10;B3AqJPCI9QpTvWqMa9Fs1/asX4yNuXuK2QBoSWwAKFqImpBNeQ5gbQs8QjZWpqyxzu12yewyZDsq&#10;dUOZ3ep7mPAtimUDcD9omgAAAAAysQ2BM+d3O61xMkEw27sam6620eA96adKNgBa7O/9sTPUVY0N&#10;zWA25TmgSjYAuuyFkvcWneOShbydYLaDSuvH40AxRq1sAITYWsu7Tm2LHC5K/y6C2ZTngCrZAOiy&#10;ce3cGXBc8Zndm63mvq33gAj2bYFHKLg3eim8b6s8B1TJBkCP7QdEGgCuMt24sFRCtvPSt+9u7cza&#10;OeA08NHi2QDUN5rNZvzYAQAAgAymk1F7IswPge/0vb30LyaYrbsWuejm63Qyak+1eO/8WJVsALRM&#10;J6NnTdO0f++fOIMdld7YTMimOgc0NbIB0DWdjNoXaR+cAWutHyPZ2mKvF6ULuKaTUVvw8cb5sSrZ&#10;AGiZTkYvmqb5MRBqr3RxWTCb8hzAHgLwyE0no/bk298FfgrflW5WC2a7sfVj0Yaw6WTU7qW8dX6s&#10;SjYAWmz9eBHYGz20YtZiErKpzgFNjWwAdE0no8/OMa3au55Atj+vsW60d3j/5PxYlWwA6uKmCQAA&#10;ACADe9CObjaM7fNFJGR7Ytm+LZjtVaBhoqmRDYAW+/t+Fni51Xpr400RidlU54CmdDYAuqygwFuQ&#10;2lRaP0azPQ2cmu5ihbzehokq2QBosXEyWuR0bGNhEQnZlOcA9hCAR8zGjuha66zCuBbJ9iThWX8Q&#10;K+T1NkxUyQZAi42T4+De6PsKa9toNtU5oCmdDYCu6WR0HBjTqjwPB7PVWjdGxlvWtMAGomkCAAAA&#10;SJRYLNt0L5JKbFZkyPY8cG3xIImFvEWzAZB0bH/vo84KNgCkZFOeA4plA6ArsZC3sfGwSANAhmyv&#10;7bTc7BIKeYtnAyApctJtp3QDQEo25TmgWDYAuhKLZRv7XJGTvDNke263nGWXWMhbNBsASePEfduL&#10;gmvblGzKc0CxbAB02YEt+4GANRpuo9meW7NFMfb9XypmA1AfTRMAAABAutRC3qZgA0CObG9soyO3&#10;lELe0tkACEk4ubuvyKZwpmzKcwANasDjk2ON1jYAHBT4yeXIlv32oV6TWqqiNyMB0GAv3CXXaJmy&#10;Kc8BpbIB0JVlzC1ULCW5b5uhkLfDvi3wCNja6nXi77TUvm2ObMpzAMW8wCNiTa0pf+dflhozMmTb&#10;L7VuTGjm6BTLBuB+jGazGT96AAAAIMgeklNOlJ23t7Uzy3IKV4Fsv9zamX3M8Y3spLHUIuO+bNkA&#10;aLHN1h8zhjrZ2pllKZQqkE15DsiWDYAue3GW8hJp3ndbO7MsJx9mznbTNM2LrZ3ZpxzfbDoZXQRP&#10;K1skazYAWgqs0Q63dmZZih4KZFOdA5qc2QDosmLZ9xkDfr+1M8tS1Js5W7t+fCW6b5s1GwAt1vT/&#10;Q8ZQOfdtc2dTnQOanNkAaOrdvJjabNXkHjMyZsu+brR3eCm3aXZY0wIbhKYJAAAAIKhAsWyT66G7&#10;ULZrK+D6nPJNChRiNLmyAdBim62fMmxozktuACiUTXkOYFMY2HCF1mjt2PFMdP14tbUze5H6TQoU&#10;8ja5sgHQkvFl/bzkQwQKZVOeA7JkA6CrQLFsk/GZvUS2K8uWOubmLuRtcmUDoGU6GT1rmuZjgbVt&#10;cjFvoWzKcwD7tsCGm05GZxluzunkPkwmZ7Zs68bMjSYNa1pgc3zDnyUAAADgZw/aJU5u+XINsX1/&#10;tWxPU7+vFWLkLnZocmQDIOmswIu31rGNRylKZFOeA5KzAdCV4Qr1ZZ5kWj+WyPY89Ur66WS0XaBh&#10;osmRDYCW3hqtxNr2ItP6scjaNuUbKM9PAHQVfi4eiz6zt8VgqYdDvCjQMNHkyAZAUqm17diaHlKU&#10;WtuqzgHJ2QDomk5G7zI2JTQ53/UUyPY84x7AOGPDRJM5G4B7RNMEAAAAEHNmhfolPE18kVQy20vb&#10;AHEruCGcnA2AHisWfVkoWNKLpMLZlOeA1GwABNlYOC5U7NDYGi30QqlCtn07wdzNispKjonhbAAk&#10;jQuu0VIbAEpmU54DwtkAyCtxq08ntViqZLbXdlOEW+8k3lLC2QDomU5GuQtR+5KKeQtnU54DKOYF&#10;NpDdTvO2wO8secwomO1N6rrRPp+zmaOTnA3A/aNpAgAAAHAKFsueOL/+daQBIJCtvYLz3PnLvLWN&#10;EC9vIW/NbACEWJGo9+Ru7zgbOumwUrZac0BTKxsAad6Cgsgabd9uZfDyZmuvSb90/hru24eChbxV&#10;sgHQEzx58dT59aFDBALZlOeAmtkAiAoWy3qfi0PFUoFsN4H54H1wb9RbyFszGwAhtjf6xpkosm/r&#10;LuatlK3WHNDUygZAk926U/IwwjcJh8mUzvY+uidq680St6d1wtkAaKBpAgAAAHCwl+neYtmjrZ3Z&#10;QeBFkqsBIJhtd2tntm1FXB5nniuSrRDDW8hbJRsALbbZ6H0pdm7j7J7zc66TDoPZlOeAKtkA6AoW&#10;8nZrNG8DwNjzQilYyNu+6GuzXTs+F7l9KFLwVisbACHBkxdPtnZmu4EiqbeeBoBgNtU5oFo2ALqC&#10;xbKHwediV7FUMFs7ph0E90YHrx/tAAZvIW+VbAC02Lj3wRnq1MbZQ+fnXMW8wWzKc0CVbAA02Xrp&#10;zNnUeh04SOBD8DAZb7bLwLrxwrtuDDZzVMkGQAdNEwAAAMBAtmngPZW8LeT9ctqjFT0UeZEUzNYW&#10;y3YbB6+smGuoJ0M3Haxow1uIUSUbAC0JJ3d/eYG2tTMbl3qRFMymPAdUyQZAV0Ihb7fOKtYAEMx2&#10;sLUz+7i1M/ts2Tzrx8G3DwWvd6+SDYCW6Mt6K45q7H8jDQBrDxEIZlOeA6pkA6AreMhBW8jbfaZY&#10;A0AwW1ssexFcP3r2bSO3aVbJBkBLr0jW48rG18bGW+++7aBi3mA25TmgSjYA0qJNrTXe9Xiz3fSy&#10;lV43eps5amYDIIKmCQAAAGCAYLHsdVfI2xNpALhY9QXBbJddsWzz04b1Z8vm8dyuFF6VLVLIWyUb&#10;AEmhk7ttnPgi2AAw5FQYbzblOaBKNgC6Ugt5m5/XaJEGgJXFAgmFvLdrv7ZBoSvMcFh7+1Dwevcq&#10;2QBoCZ682L2s74s0AKwseIieCik8B1TJBkBXcFy76q/JgmPH03VjVjDbea9Yts32acH8sM5Lu0Fi&#10;VbboTZ/FswGQdGbj3lBf1rb9fduCDQDebMpzQJVsAHQFb6fZ6x3Y4m0AeOo4TCaS7VWby/ZEB98g&#10;ZF7aTZRDsnnf4VXLBkALTRMAAADAMJFC3vkN4f4Gp8fzNS+SIoW8dzLYhkC2K5ITCnmLZwOgxzYX&#10;Qyd3L/jnWW+oCWRTngNqZgOgK0chb7QBYN0azV1Q0C+W7WVrx8cTZ7altw9FT9WskQ2ApMipkK9y&#10;rdHWFMFGT4X8isgcUDMbAF2RQt7dBWNutAFgVbFUpJD3zljU3uzQ3szrzLZvNwDfkVDIWzwbAD02&#10;zr10Btu1cfVWQgPA0mLeQDblOaBmNgCCbO/vgzPZ6YIDW7zPtq/XjRnBbIf9d3h2Q6R33fh23box&#10;2MxRJRsAPTRNAAAAAGvYqa65Cnm7F0neBoD9RS/vA9kWFsv2skWuSD5eUsAVKsSolA2AEDu5+60z&#10;0Vcnd/cFi8sWnnQYzKY6B1TLBkBXyqlbi/6FjcXeNdqHRWu0QLabVTeSWcNCrtuHLgKFvLWyARCS&#10;cirkon9h/3zP+f0WNgCknAq5JNt9zgHVsgHQlVDIu+q5OEuxVK5C3l629vudO7ONl4xr4xyFvIWy&#10;ARBi45t3b/TIik/vsAaALMW8wWyqc0C1bAA02Z6f93bvq0UHBiQ0ACzcywxmO+3fUNbL1o6Pl87v&#10;NbabKRdlizaaFM8GQBNNEwAAAMAKtjnw3vkzWlrI28nRABDMtrRYtv81zgKuJ7YhcFvAZYW83kKM&#10;KtkAaLHNRO/J3ZeLTu7uS2gAuH2RFMymPAdUyQZAV+5C3s7Wzmw30ABwNrd+zFrI2/+a1NuHchfy&#10;5swGQEuOUyEXCTYAzK8fI9mU54Aq2QDoyl3I20loALgtlspdyNv/mgz7tpGbPqtkA6DF1o8r16kL&#10;nNs4ulSOYt5gNuU5oEo2ANJCNy+uaWr1NgCcLRkzIjeUrXqH146T147v92TRs3r0ZuAa2QDoomkC&#10;AAAAWCJYLHu1rpC3J9wAEMy2thCjiV+R/LzboA4W8lbJBkBSaCN4yBcGGwD6L5LcG8HCc0CVbM5M&#10;ACoqVcjb420AeNqNZTmud1/G1o9Lb3xY4vb2oRzXu5fKBkBLzlMhFwk0ANy+uE84FVJ1DqiSDYAu&#10;ey727vddrivk7QmNuU0828m6Ytnm5/XjbmBvtFvbRgp5q2QDoMXWj2Pn3uj10Fskgg0AX4p5g9mU&#10;54Aq2QDosr0+7+0023Z7z8qviTQA9P9BINvKZo4m7X3//LrxLHB7Wq1sAETRNAEAAAAsFynkHVz0&#10;lPjQHSnkHXzlsW2yeK/tba9I/ttgIW+NbEOLhQFUUvDk7r5IA0D7Au4fnNmU54Ca2QAIKnTq1ld6&#10;Y4dH2wDw98Fm4MFjjjUwRG4fOgyMbbWyeX/WAMrLeirkEpEGgHGBUyG/UnkOqJVtaOEagMp6a1tv&#10;Ie/gsSDaAGB7Cd5sa2/TnMv2cWhRcs+b6WT0N8FC3hrZvJ8BUN5xYG/Uu7bdDRbzerMpzwG1snGw&#10;GCDK9vj2nemO7Lb1laLvenqHyUSy7Q5o5ujWjd5397frxmCjSZVsALTRNAEAAAAs5y6WdW4Idw0A&#10;7hdJJQt5O7bZ4r0i+a9KFvImZqOwDNDjPbl7b8jJ3X0JJx3+xvH18nNAxWwANL3IferWIrZG8zYA&#10;/KUzm6tYthO8feh1ySLjxGwvvL8OgOJKnAr5lWADwOvcp0IuyVZjDqiZzb1XAaCaFxUKeaPFUr9x&#10;ZruK7FnazQ8nzo/9NrC2rZWNAjNAj3ef7yC4bxs5uMWTTXkOqJmNfVtAkN286G1qOnfcThMdM9oD&#10;W/4ukO1oyA1lvWzjwLrx2A66iTSa1MjGni0gbjSbzfgzAgAAABZwnir40fOgPc9Oaij1EH3m3azu&#10;sxsavh345X9omuYXotk+2QYHABHOcTbp7/B0MnrlLHxqx5ahL6yU54Cq2Tyb9QDqmU5Gz5yFSMrr&#10;x2NvQUEv17fOl4SfHb+PpnK2iyEnygGohz2En7CHAKC0wNo2ad1kJ8Y+G/jlnr2EhjH3FmMuIGaD&#10;1rbKc0DNbOzbAoJsrH3rSHYVOSSr+fnmd08D1bXzkIP29t1QI+x0MvrobDq7dB4OUTPbEeMtoI2m&#10;CQAAAAAAAAAAAAAAAAAAAKCCwGFfY++NlX3Ohrg/aZrmXxxfz0E3P+GgG0AcTRMAAADAEtPJyPNA&#10;2z5o7wZPdmhP0Dku+OdQM9sv7NSyodoTiLxXgnbZtp2bFOFfC0AZznG2iVzz3vy8qTl2bqJ6xzPV&#10;bFXnp62dmWeDH0Algb/PnxJO32rHAc8LuP/UNM2/cXx9zWz/2jTNHzu+/iJ6kpidEOn5fY05jRfQ&#10;UnEP4ZmtH0upmc275q45B7CHAIgKrG2V90Y3dd/Wu7ZlzAXEBPZtdyOFvMG9Ua9a2ZTnAPZtAQDA&#10;o9f6I34KAAAAwFKeax0b2zzd9nygt+nqudbxpmmaJ6LZ/rlpmj91fP3L6WT02VtcZhvCY+fPIXSC&#10;BICiXjj/Ho/bYqfAi6R2vHjt/Mwf7EWXYjavmvMTAE3fOte23RrNVbhkxbJnzrH9yjnW1Mz2j03T&#10;/IUz2ydvM4MV8n7wfKZt0HB+PYDyvHsIZ84TJbs12lmFPYRa2aJ7CDXmAADavGPusbOIvz+uPXV8&#10;zLuXUDNbZMxt17auotxeIS/7tsDD5t23PQvujZ4FxnTv+rZmNq9acwD7toCgmo2mgV/Le5iMcrbw&#10;4TPTyejY5sTivxaAOr7h5wwAAAAsdej80bx2XmvZBApSG9s0UM3226ZpTp2feWu3RgzSK+T1bIrf&#10;OE+UBFCHq5DfxiRvIeq7QFPCUdM0/8H5mZrZlOcnAILsSnDvGm3fXlgN0ntp712j7Qpn27OmDo9j&#10;KxQbmq0r5PW4nYF2/gAAIABJREFULnxTHYCYPeenXtrLd4/jwBrtQDjbXwvPAZx4DoiyWx6PnOne&#10;TCcj799rb0FqY3sJqtl+3TTNufMz763BdxDGXGCjeP9ePvc+p9p609uUcCieTXUO8O7DA6ijO+hm&#10;6P9zPQ93bK/yg/PX+s+Es/2Z8+s/ePZre9na38++89cqeXMSgAxomgAAAACWsFO0ijUA2Eaou1h2&#10;a2d2ppzNNqy9xWVjx2ZFpBBj116oAhBiRbzFGgDsxf5b5/c/b2+/Ec+mPAcAELW1M9st3AAQKuRt&#10;12jC2X5vJ617TmR8YqdYDn1BFikq2w6ckAmgMDtJsFgDgH3dG+f3P2lziWeTnZ+cnwFQkd1aW6wB&#10;wJ7t3cWy7V6CcjZrWPaOuWfW6DvEOFLIu7Uz++T8DIDCbP1YrAHA9in3nd//tN0XFc+mPAcAEGPv&#10;ei6dqVwNALZH6R0D2v3Hfy+c7Vd2qIzHhWO/tt/M4XHlvaUNQH00TQAAAACrFWkAsA3Q987ve2ob&#10;rh3JbFbAtR0oLhuv26ywTW1vIcYhhbyArlINAMGTu6/6tyUoZxOfnwDoeuV8oTSoASBYLHs0d1W5&#10;ZDZb23obJ54OGeenk1HoVh8KeQFdpRoAgi/r24bb28Iw5Wzi8xMAXUUaAOyZ3nvIwelcgZRkNlvb&#10;7pZoCg7eprlHIS+gy/b7vHujaxsAbP3oXW9d2Xr2C+Vs4vMTAD3bhRsAvAe2tF713vcrZrsO1iIM&#10;Wnf2bk/zuLG9DQDiaJoAAAAAVggWSa1sAEgolv3qFBzxbJ8CGwPPV21GJxTysiEMiAsWcC1tAOht&#10;aCaf3K2aTXkOAKAr2Ny6sgEgoVj2q2Yr8WwfA2Pdy+lktHQdmlDISzMwoC9rA0Dw5MX5htuOZDbl&#10;OQCAroSDW1aNazmKZdWzfbRsHs/t5p6FEgp5aVID9EUOblnaAGBj3DiwN7rofZNkNuU5AICehDFj&#10;7bO47U16b6fZ6w5sEc8W2a99bofYrHPmvD3tptdoAkAcTRMAAADAGr3CVI+FDQAJxbILH7TFs7Wb&#10;FXvObK/tVLL5bBTyApsvZwPAceDk7lfW8LXw3ylmU54DAOjK2QCQuZBXPVs7dp44v9++NUfMZ4sU&#10;8nKrD/BAFGgAuAis0XZX7CGoZpOdAwDosmflLA0AwWLZ62XP5eLZ2jHy0Jntjd0CPJ8tUsh7SSEv&#10;8DAUaADw3ri47v2YajbZOQCAHnse9q6NVjYA2J7kvvN7nsw3tYpna///R87v82bRfm0vW6SZ44Cb&#10;gYGHg6YJAAAAYICMDQDRYtmlBani2SLFZW/tdLIvKOQFHofgzQl3GgDsBb735O69VRua4tlk5wAA&#10;uoIvlBY1AESKZe/c6tMnnq0dx8+d2Y77tw8lFPLSDAw8IMGigjsNAFZk4F2jbQ9YP6pmk50DAOiy&#10;BgDvc/GiBoBIsey69aNytnZcP3Vme2+3AX+RUMjrLSQGcI8SbhafXz+2+5Gvnd9nZSGqeDbZOQCA&#10;HrtdNksDgO1FLr0lbIlz2/u8Qzzbu8B+7YdFt8UHmzmOuD0NeFhomgAAAAAGSm0AKFEs2xHP1n7v&#10;S+f3Hvc2K7yFvDRMAA9U8HTZ2wYAe3H/3vn50yEbmuLZZOcAALqCL5RuGwASimWX3epzSzmbFRpf&#10;Ob7v/CmWFPICj0SwqOC2AcD+N7JGW9uYJZ5NeQ4AIMqei8MNACWKZTvi2bxr28bWts/s/6aQF3gk&#10;gge33DYA2D7kW+fn75wqvoh4Ntk5AIAeex72jhkfFhzY4j2McO3Ni8rZAvu1rYv+rUMJzRzcDAw8&#10;MKPZbMafGQAAAOAwnYzOnJuU7cugd4Fi2ZNlpyYso5qtd6Ku5yXalW2ceDer9zjRAXjY7GWQ9+/+&#10;oY1nns3Wy62dmeskMvFssvMTAE3BNdq1vUDyjh2uNZp4theB5oe2ifhToMj4lxQ7AA+bFfF7/u7f&#10;WLPuB+dv/NSKXwdTzaY8BwDQNp2M2rHjpSNk9Ln4yFsgpZrNxtx2vfnU8Wtc2TjtPYn3e2vcA/BA&#10;BdaPTXBvtC1Edd1KI55Ndn4CoCX4PNyOGc/axtTgePNqyP6jeLZntqZ1NWRs7cxeJKyHOcQReIBo&#10;mgAAAACcghsCXu5i2UY/W6S4zItCXmBDBBoAvNqiqheRDU3VbMrzEwBdwRdKXu5C3kY/WzsW/lAm&#10;0i0KeYENUGmN9uVFv/dD4tlk5wAAuoIFT17uYtlGP1uNfVsKeYENESh69QoXoqpmU56fAOixMeNT&#10;4EaGSFPrd0NuheyIZ2vXtD86f4329oxngWaOF9xYCTxM3/DnBgAAAPjYZuiuPRCX0G4chDY2xbN9&#10;HHB9ZopzGiaAjRK5TneodozcTjgBRjKb8hwAQJe93CnZDHUZLUgVz9a+sNvLH+nWCQ0TwGawNdp2&#10;wTXadXSsFM8mOwcA0FVhXLuK7m+KZ/toNwmVckrDBLBRtoX3bSWzKc8BAPTYmOF9Hn4eaEo49DQl&#10;NPrZPgb2a98Emu22aZgAHi6aJgAAAIAAe+guUTjabpjuplzlKJ7tzK47zo0NYWDDFH6RtDvkOt9l&#10;xLPJzgEAdAVfKA1xnTomiWcb22lkuV3SDAxsloINAKlFZerZZOcAALoKHtySa1xTzdaubY/yxvri&#10;qnBDBoDKCh/cklSIKp5Ndg4AoKfg83CnbWo9jnxQPFup/drOnreZA4AWmiYAAACAIHsgzt0AsJ1S&#10;LNsRz3acebOCQl5gQ9lLqNzFTIfWwJVEPJvsHABAV4EXStle2otny337ELf6ABuqUFHBQabndOVs&#10;snMAAF32bJ27AeBVjhNlxbO1t0Gc54n0xY1lY8wFNkyhBoAshaji2WTnAAB67Hn4pECwq9SbF8Wz&#10;tZ+/zBfp1ik3AwMPH00TAAAAQILMDQDuayZXEc+Ws7iMQl5gg9nYk6uAK3w6zSLi2WTnAAC6Mr9Q&#10;Sro5Z55yNjuh/TrD96EZGNhwmYsKjnK+rBfPpjwHABBlDQC5nov3Mq9tZbNZoXGufVsaJoANlvlm&#10;8ayFqOLZlOcAAGLsNtqcDQDXuW6bVM5mh9Lk2K/tXKY2cwDQQNMEAAAAkChTA0DWYtmOcjbb9Ei9&#10;IpkrMIFHINPpsu1YeJD7pyWeTXkOAKArxwuloxw35ywgmc0KwbYzrG0p5AUegUxFBadWbJWVcjbx&#10;+QmAroNMz8UlTpSVzJZxbUshL/AIZDq4JflU8UWUs4nPTwD0bGdqai1x86Jktoxr2sb2IrgZGNgQ&#10;NE0AAAAAeaScLltq07Ujmc02K1IaJ9gQBh6RxNNlb0qebqicTXx+AiAowwulUsWy6tk+JjbAHVLI&#10;CzwqKUUFRRpueySzKc8BAHRl2H8sdqKseLZPiaf8nrBvCzwqKQ0AOU8VX0Qym/IcAECPjRm7GRoA&#10;DnI3tYpn+2jZUpRoNAFwj2iaAAAAADJIeHl/U3hDWD1btLiMQl7gcYqeLluyKaEjmU15DgCgK+GF&#10;UulCXvVsbWHYUeCj3OoDPDIJRQXFX9aLZ5OdAwDo6hWmehU/UVY8Wzvm7gU+emk3FwF4JBIaAGqt&#10;bdWzeXHiOfAI2dos5e/+UammVvFs7SE1hwnfgpuBgQ1D0wQAAACQiT0we0+HfVfjZALxbOPAST+8&#10;eAMeIRuTvEWlpzU2NMWzyc4BAHTZCyXvLToHldaPstlsLvAWY7C2BR4hW6N5iwKO7fTvosSzKc8B&#10;AETZuHbuTFdz31Y12zhwQARrW+ARCu6NjoX3bWtlk50DAOjZ2pldBBsAzkvfvCierZ0DTgMfPeJm&#10;YGDzjGazGX+sAAAAQAbTyag9EeYH53e6sVPGi26+imdrX6S9d37sqtLJ8QCETCejZ03TtGPSE2eq&#10;70tvbIpnk50DAOiaTkbtSd4fnAHbgqoXpddo4tnawrI3zo+1p/Fyuw/wyEwnoxdN0/zo/F3Xek5X&#10;ziY7BwDQNZ2M2pNvf+cMeGNjR9GGMPFsbQHbW+fH2LcFHiFbP14E9ka/s0LbYsSzyc4BAHRNJ6PP&#10;zjHtz2uNGarZ7B3ePzk+crO1M/u2YCQA94SbJgAAAIAM7EE7UvTabhqMp5NRsYdu8WyvAg0TreeB&#10;Uy8BPGA2Fp0FXm41Npa9KPW7z5DtWYFYXyjPAQB02ZjpLUhtPQ2OOYMlZiu6frRCXm/DROvldDLy&#10;nnoJ4AGzNVakAKtdo50Vfk5PyVZ6D0F2fgKgy8aOyDqwxpiblK1ApFtWyOttmGhs35a1LfCI2Dg5&#10;Du6NnhXeG03NJjsHsG8LPE62h+gd06o8DytnC4y3T+xwHAAbhqYJAAAAIFFisWxTsgEgU7YiL7kS&#10;Cnk7r+2WCgCPw7GNSRGlC7hSsxV5yaU8PwHQlVAs23lpJ9JmlyHb64LZooW8nX0rTAPwOEROuu2U&#10;bgJLyVZ6f0NyfgKgK7FYtim8N5qcrVQhV0Ihb+cN+7bAozJO3Rst+MNKzVbkpgnl+QmALjuwZT8Q&#10;sNi6sZOYreh4Zt//ZeCjb+z3BWCD0DQBAAAApEsplu2UagDIka3UhkBKIW/nvd1WAWCDJZzc3Vfk&#10;RZJyNvH5CYCuHGu0t4UaAHJly7p+7DWppSp6MxIADfayPscaLXsDQMZsJdaPyvMTAF3Ke6OS2TIU&#10;8nbes7YFNp+t+14n/kaLFPNmzKa6b0sxL/CI2LoqZTwqNmZkyLZfMFu0maPzgTUtsFlGs9mMP1IA&#10;AAAgyB60U06Unffd1s4sy8k1BbL9cmtn9jHHN7IN8NQi485N0zQvtnZmnzJ9PwBCbDPyx4yJDrd2&#10;ZlledBXItre1M8vyglB5fgKgywoBUl4i9bVrtFcZ14+5s2VbP04no4vgaWWLXNnP7XOm7wdASIE1&#10;2vdbO7MsJ/OK72/Izk8AdFmx7PuMAXPujebMlnvdnXvf9hlrW2Az2YEEP2T8zeXcG82dLee6W3Z+&#10;AqCpd/NiarNV9udh8WwvEm/T7FzbXjJrWmADcNMEAAAAEGQP2jkLClpntrmQRDxbjlPZ+0pf3wzg&#10;nvQ2W3PKckNNoWzHOU6sUZ4DAOjKcOrWvCd2c0Ku9WPubLmKHaLXuy/z3E72BbBhMpy8uEg7zj5L&#10;/SaFsuXcQ5CcnwDosuf+nAWprYtM41rubDnX3Qfs2wIYwtaguf9+ZznNu1C2LDdDKs9PAKSNMzQl&#10;NN3aLPOYkTNbtmf1jLentZ6ypgU2B00TAAAAQIA9aJd4OH6SWoRbMFvyhkChQt6m1PXNAO7dWaYN&#10;zXk5NoVLZEvesFaenwDoKlQs29gLs6TvWzKbNTyETSej7cyFvJ3XVrAGYEP01mjK68ci2VK+gfL8&#10;BEBX4efi1HGtVLbkxlsbc3MX8rZepq67AUh6jPu2ScW8yvMTAF3Tyehdu1eYMWC2BoAC2XI+q+dq&#10;5ui8tN8vgAeOpgkAAAAg5sw2FUpIbQAomS28IVBwQ7jzxk6gBLABCpzc3ZfUAFA429PEQgfl+QmA&#10;oMynbi3yJtoAUCHbfnT9aEVlJcfELDcjAZAxLrlGSywqKJktXCirPD8BkHdRcOxIbQAomS3ceFvo&#10;Ns2+8LobgB7bH8xZiNqXVMxbOFvqult5fgIgyPYG3xZIltwAUDBb8rO6fT5nM0fnrR2iA+ABo2kC&#10;AAAAcAoWy544vz7UABDIdtM0zbnzl3kbLODyFvJGsmW5vhnA/bLxz3tyt3ecDZ0wXinb68iGtfL8&#10;BECat6AgskaLNgB4s101TXPp/DWOvevHYCFvJFvu6/IB3IPgyYunzq8PFRUEskXmgP1gUYHy/ARA&#10;VLBY1vtcHBrXAtluAvNBdFzzFvJGsrnX3QD02L7gG2cw7zgbKuatlC267padnwBomk5GzwofRhhu&#10;AKiQ7X103Whr4RK3p3XGrGmBh42mCQAAAMDBNg+8xbJHWzuzg9IvkoLZdrd2ZttWxOVxZhsiQ7O9&#10;CxTypmSjuAx4oGzc8zYznNs4u+f8nOukw2C26BzgalBTnp8A6AoW8nZrtKINAMFC3nZMb7NdOz73&#10;xF52edaPkYK3aLaSJ/4CKCx48uLJ1s5sN1Ak5SoqCGaLzgGuogLl+QmArmCx7GHwudg7rkWytWPa&#10;Qem9UTuAwVvIG8kWWXcDEGLj3gdnolMbZw+dn3MV8wazRecA77pbdn4CoMnWS2fOptbrwEECY8/7&#10;/iae7TKwpr3wrhuDzRzebKxpgQeOpgkAAABgINtoHDt/Xm0h75cTcazowfvQPeglVzBbWyzbbRy8&#10;smIuV7YhX2gb295CjJRsSdc3A7g/CSd3f2l82NqZjUs1AASzpcwBTeE5oMr8BEBXQiFvt84q1gAQ&#10;zHawtTP7uLUz+2zZPOvH50PH0eD17knZ7ERKAA9M9GW9FUc19r/eBoBBRQXBbKlzwKCiAuX5CYCu&#10;4CEHbSFv95liDQDBbG2x7EVw/ejZt43cppmSbfC6G4CWXpGsx5WNr42Nt0UaAILZUuaAxrlvKzk/&#10;AZAWbWqt8a7Hm+2ml63ImrbH28wRzfY8MLYDEEHTBAAAADBAsFj2uivk7cneABDMdtkVyzY/bVh/&#10;tmweawu4goW8ObK9tFPSADwsoZO7bZzoxoxSm8LebDnmgLUFXMrzEwBdqYW8zc9rtEgDwMo1WkIh&#10;7+2as21Q6AozHF5bQ8SqbJHr3XNke+O5GQnA/QuevNi9rO/L3gAQPRUyxxywrqhAeX4CoCs4rl31&#10;12SlGgCC2c57xbJttk8L5od11u6NJtz0mZrttd0oBOBhObP9wKG+rG37+7YFGwC82XLMAUPf3UnO&#10;TwB0BW+n2esd2FKsASCY7VWby/ZEvfubL4euG61mwdtokpLtzbq9ZACaaJoAAAAAhokU8s5vCPc3&#10;OD3WbQhECnnvZLANAe8VyUsLuBIKeXNl2/dc3wzgftk4Fzq5e8E/jzQALH2RFMiWcw5YV8ClPD8B&#10;0JWjkDfaALC/pgHAXVDQL5btZWvHxxNntvfLTrGMnqqZMdugm5EAyIicCvmq0voxeirkVwo1gSnP&#10;TwB0RQp5dxeMudEGgFXjTaSQ985Y1N7s0N7M68y2dG80oZA3V7a31pAM4AGw/b+XzqS7Nq72x4vs&#10;jbeBbDnngHV7o8rzEwBBtvf3wZnsdMGBLdkbAILZDvvv8OyGyMi6ceUYGGzmyJHtPWta4OGhaQIA&#10;AABYwzYJchXydi+SvA0ACzcEAtkWFsv2skWuSF5WwBUqxMicbdD1zQDul20qvnWG+Ork7r5gcdnC&#10;kw6D2XLPAQsLuJTnJwC6Uk7dWvQvbCzOsn4MZLtZdSOZNSx4TrFsXSw5xfIiUMibM1vkunwA9yDl&#10;VMhF/8L++Z7z+y1bP4ZPhVySLTIHfMg0B5TIRoMa8MAkFPKuei7OUiyVq5C3l639fufObMv2Rsc5&#10;CnkTs53ZDUMAhNm+n3dv9MiKTxeNF59yFfMGs+WeA5a9u5OdnwBosj2/lTdHLnC16MCAhAaAVYfJ&#10;eLOd9m8o62Vrx8dL5/caL1s3JjSa5MrGfi3wwNA0AQAAAKxgG4rvnT+jpYW8nRwNAMFsS4tl+1+T&#10;ekWybWB7CzGqZAOgxTY6vSd3Xy46ubsvRwNAMFupOeA4wxxQZX4CoCt3IW9na2e2m9oAkLuQt/81&#10;zlMsn8yP/bkLeROyPQ3MSwAqynEq5CI5GgCC2UrMAU2mOaDK/ARAV+5C3k6OBoDchbz9r8mwbxu5&#10;6bNUNsZcQJitH1euUxc4t3F0qRyneQezlZoDxhnmgCrzEwBpoZsX1zS1ehsAlh0mE7mhbNU7vHac&#10;vHZ8v4XrxujNwAWyeRtKANwjmiYAAACAJYLFslfrCnl7wg0AwWxrCzGatCuSv3zvYCFv6WxLr28G&#10;cO9CG8FDvjChAaB7keTeCBaeA6pkc2YCUFGpQt6eSANAt35Mvt59GVs/ek9WfDmdjI6bTNe7F8i2&#10;sgAFwP3IeSrkIsEGgG79GD0VsuQc8GU9qzw/AdBlz8Xev6uX6wp5e0INAE0828m6Ytnm5/XjbnRv&#10;NFjIWyUbAC22fhw790avh94ikdAA8G0wm/IcUCUbAF22D+m9nWbbbu9Z+TWpDQCBbCubOZq87/vP&#10;ArenFclmh+4AeABomgAAAACWixTyDi56StwQiBTyDr7y2DZZBhUl97yeTkZ/GyzkLZ1t4fXNAO5X&#10;wZO7+yINAO0LuH9wZlOeA2pmAyCo0KlbX+mNHR7t+vHvg83Ag8cca2Dw3j60P52MDgNjW41sX92M&#10;BEBG1lMhl/A2AHQHHOQ+FfIrwTngZXAOqDU/0aAGiOqtbb2FvIPHgmgDgO0leLOtvU1zLtvHoUXJ&#10;Pe3e6N8EC3lrZPN+BkB5x4G9Ue/adjdYzOvNpjwH1MpGMS8gyvb49p3pjuy29ZUSGgD6DbfebLsD&#10;mjm6daP33f3tujHYaFIlGwBtNE0AAAAAy7mLZZ0bwl0DgPtFUslC3o5ttnivSP6rkoW8idkoLAP0&#10;eE/u3htycndfwkmHv3F8vfwcUDEbAE0vcp+6tYit0bwNAH/pzOYqlu0Ebx96XbLIODHbC++vA6C4&#10;EqdCfiXaAJD7VMgl2WrMATWzufcqAFTzokIhb7RY6jfObFeRPUu7+eHE+bHfBta2tbJRYAbo8e7z&#10;HQT3bSMHt3iyKc8BNbOxbwsIspsXvU1N547baaJjRnuYzN8Fsh0NuaGsl20cWDce20E3kUaTGtnY&#10;swXEjWazGX9GAAAAwALOUwU/eh6059lJDaUeos+8m9V9dkPDtwO//A9N0/xCNNsn2+AAIMI5zib9&#10;HZ5ORq+chU/t2DL0hZXyHFA1m2ezHkA908nombMQSXn9eOwtKOjl+tb5kvCz4/fRVM52MeREOQD1&#10;sIfwE/YQAJQWWNsmrZvsxNhnA7/cs5fQMObeYswFxGzQ2lZ5DqiZjX1bQJCNtW8dya4ih2Q1P9/8&#10;7mmgunYectDevhtqhJ1ORh+dTWeXzsMhamY7YrwFtNE0AQAAAAAAAAAAAAAAAAAAAFQQOOxr7L2x&#10;ss/ZEPcnTdP8i+PrOejmJxx0A4ijaQIAAABYYjoZeR5o2wft3eDJDu0JOsfOj/3CTgdTy+bJ1dgJ&#10;RN4rQb+w04dcn93amXk2ngAU5hxnm8g1783Pm5pj5yaqdzxTzVZ7fgr9HACUFfj7/Cnh9K12veV5&#10;Aecdb2tm+9emaf7Y8fUX0ZPE7IRIz+8rvI4GUEbFPYRntn70qLV+9GZTngPYQwBEBda2ynujm7pv&#10;613bMuYCYgL7truRQt5K+7a1sinPAYyzAADg0Wv9ET8FAAAAYCnPtY6NbZ5uez7Q23T1XOsYUSvb&#10;PzdN86eOr385nYw+e4vLbEO4zfbE8bEbz68BoIoXzr/H47bYKfAiqR0vXjs/4x3PambzUp6fANTx&#10;rXNt263RXEVSVix75hzbo+vHGtn+sWmav3Bmawt6XcXMVsj7wfMZAJK8ewhnzhMluzXaWYU1Wq1s&#10;ynMAewiANu+Ye+wt4u+Na08L/yRqZYuMue3a1lWU2yvkZcwFHjbvvu1ZcG/0LDCme8ezmtm8lOcn&#10;AIXVPEQl8Gt5D5NRzjb27td2ppPRsc2JQ3HQDSDuG/6AAAAAgKUOnT+a185rLZtgQeqRcLbfNk1z&#10;6vzMW7s1YpBeIa9nw77xbjwDqMJVyG9jkrcQ9V2gKeG8aZpfOz9TK5vyHHDELROAJrsS3LtG27cX&#10;VoP0Xtp712h/LZqtLdzaa5rmypnt2ArFhmbrCnk9brw3rgGoYs/5i7y0l+8ex4E12olwNtU5oGGc&#10;BXTZc+eRM+Cb6WTk/XsdKUg9FM72a9vv8HhvDb6DJIy53v0hAOV5x6Xn3psPbL3pbUo4tTWkR61s&#10;ynOAdz8ZQB3dQTdD/5/rebhje5UfnL/WvxXO9mfOr//g2a/tZWt/P/vOX+uZ99cBUBdNEwAAAMAS&#10;dopWsQYA2wh1F/K2tzKIZmuLZc9sM91bXDZ2bFZECjG6bACEWBFvsQYAe7H/1vn9r+xadMVsynPA&#10;uffWIAB1be3Mdgs3AIQKedtTvkSzHWztzH5vJ617Tr59YqdYfjvw60OFvDSpAXrs1MJiDQD2dW+c&#10;3/+yPeFQNJvyHHASPYUSQB32/FmsAcCe7d2FvO3zumi2Q9vniIy5Z9boO8Q4Ushr2QAIsbVQsQYA&#10;26fcd37/K3seVsymPAecem8NAlCH/d28dP5irgYA26OMrLX+o2i2dp/2V03TXDs/d+HYr+03c3iz&#10;cYgjII6mCQAAAGC1Ig0AtgH63vl9r+YetJWynXbFsnbF8XaguGy8brPCNrW9hRinFPICuko1ACSc&#10;3L3dXdUulk15DpjPBkDXK+cLpUENAMFi2fO5q8qVsh11xbI2J3gbJ54OGeenk1H0Vh8KeQFRpRoA&#10;gi/rr/ond4tlU54D5rMB0FWkAcCe6d0HMNg421HKdlssa2vb3RJNwcHbNCnkBYTZexXv3ujaBgBb&#10;P3qfa9tx61Vv31Ypm/IcMJ8NgJ7twg0AkQNb9uzAFsVs7VxwHaxFGNSg0bs9zet2ngKgi6YJAAAA&#10;YIVgkdTKBoAchbyNVrar+auat3Zmnyybx/NVm9EJhbwUOwDiggVcSxsAehua3s3WbRu/bolkU54D&#10;7mQDoCvY3LqyASChkPerl/ZC2e7cnGMvCb1rypfTyWhpAVhCIS/NwIC+rA0ACScv7i5YoylkU54D&#10;aAYGHpCEg1tWjWvhQt7+PxDKdqdYtlcA5/Hcbu5ZiEJeYKNFDm5Z2gBgY9w4WCQ7v7ZVyKY8B9zJ&#10;BkBPwpix9lnc9ia9t9OczB0mo5Sta+aI7tc+t0Ns1jkL3J62x83AwMNA0wQAAACwRq8w1WNhA0BC&#10;Ie+r+ULeRiPbzbJTE2xjYM+Z7bWdSjafLVrIy4kOwMORswHgOHByd7uhuWwj976zqc4BS7MB0JWz&#10;ASBzIa9CtqXFsvay8MT5/fatOWI+G4W8wAYr0ABwEWwGvvOyXiCb8hywNBsAXfY8mqUBIKVYdsm4&#10;dt/ZrpdH7uXIAAAgAElEQVTtGdj+x6Ez2xu7BXg+W6SQd2k2AFoKNABEblxcWIgqkE15DuD9GPCA&#10;2Bjn3fdb2QBge5L7zu95OX/zolC2k/nbd+3/f+T8Pm8W7df2siU1mgDQR9MEAAAAMEDGBoBoIe/S&#10;kwnuOdvKTddgcdlbO53si8RCXjaEgQcieHPCnQYAe4HvPbn7dNWG5j1nU54DODkHeKCCL5QWNQBk&#10;K+Tt3GO2tTfn2EvDc2e24/7tQwmFvNzqAzwgwaKCOw0AVmTgXaMdrmgGvu9sqnPA2mwAdNmY530u&#10;XtQAEBnXDtaMa/eVbcjath3XT53Z3tttwF8kFPKytgUekISbxefXj+1+5Gvn91lZiHrP2VTngLXZ&#10;AOjZ2pmd5WoAsL3IpbeELXG1rNlLINv5fDNHL9u7wH7th0W3xQebOZZmA6CJpgkAAABgoNQGgBKF&#10;vJ17yjaoWNY2Ci6d33vc26ygkBd4JIKny942ANiL+/fOz19t7czWFo3dUzblOWBQNgC6gi+UbhsA&#10;gsWyq271uXVP2bYH3pyzay8Rh5o/xTJayMutPsADEywquG0AsP+NrNHWFh/cUzblOWBQNgC67Pk0&#10;3ABQopC3c0/ZBhXL2n6IZ23b2Nr2mf3fFPICj0Tw4JbbBgDbh3zr/PydE88XuadsynMAJ54DD5Q9&#10;D3vHjA8LDmzxHka49ubFe8w25PbdyJr2on/rUEKjCTcDAw/MaDab8WcGAAAAOEwnozPnJmW70fAu&#10;UCzbbgi7TsipmO3Ec2pC70Rdz0u0K9s4iWxWc6ID8IDZyyDv3/1DG888m63XTdO88JxuWDGb8hzg&#10;zgZAU3CNdm0vkCKNYINfIlXOtucpKLCXaN7mh7aJ+FOwyJhiB+ABsyJ+z9/9G2vW/eD8XbfNwHdO&#10;SlylYjblOcCVDYC26WTUjh0vHSGjz8XtibILT+JdpmK2IytqG5qrHXPbguOnjl/jysZp70m8rmwA&#10;9ATWj01wb/TKe5t4xWzKc4A7GwAtwefhdsx41o6ZgfGm9b0drrDSPWS7sblgbcOtNfV+9M417T5K&#10;cD08OBsALTRNAAAAAE7BDQEvdyFvUy9bqFg2WFzmRSEvsCECDQBe4Q3NCtmU54BQNgC6gi+UvNyF&#10;vE29bKFiWTv18YcykW5RyAtsgEprtNsiBM+HKmVTngNC2QDoChY8ebkLeZt62ULFspX2bSnkBTZE&#10;sCDXI2XftnQ25TkglA2AHhszPgWazSJNrYdDbqzsVM72nedWSFvT/uj8NdrbM54F5g5XNgA6vuHP&#10;AgAAAPCxDcdd27gtof2+25GNzQrZ2k2N0Mst2+AuWfQVzgZAUuQ6XY/dhBNgSmZTngPC2QDo2tqZ&#10;tS+5SjadXke/f4Vsl9GmBHsptpc/0q1wNgBabO20XXiNFiqOqpBNeQ4IZwOgq9KYm/LMXjLbVXTv&#10;1fZHSt7cG84GQNJ24X3b7YR925LZlOcA9m2BDWJ/l73Pq88DTQmnnoaJpm62Q29Tgs0d3v3aN4GG&#10;CXc2ADpomgAAAAAC7KG7VIF+SiFvyWw3li286WpXex7mjfVFcjYAWgq/SDoactXwMoWzqc4BTWo2&#10;ALqCL5SGSH5pXzDbdep4ubUzG9tpZLklZwOgpXADwEHi+rFUNuU5gKIyYIMVPrhl28bNkILZcoy5&#10;7dr2KG+sLxhzgQ1T+OCWpELUwtlU54AmNRsAPQWfhztXCYfJlM7mbuboFNyv7YSzAdBA0wQAAAAQ&#10;ZBu3uRsADlMKeTuFsqWc7nPLNhJyb1ZkyQZAi73oyV002m5ovkv9JoWyKc8BWbIB0FXohVJSIW+n&#10;QLZshVv2cjHnKZYUlQEbqlBRwZGNkUkKZVOdA5pc2QDosufX3A0AezlOlC2U7VWOYlnbLznPE+lW&#10;lmwAtBRqAMhSiFoom/IckCUbAD32PHxSINhN6uEJBbOFmzk69vnLrKl+kpwNwP2jaQIAAABIkLkB&#10;IOvJBJmzZb1mMnNxGVdgAhvM/n7nKuBqx52DXD+tzNmU5wBOzgEeicwvlLIU8nYyZ8t9c84rux0i&#10;B271ATZY5qKC8xzNwJ3M2ZTngKzZAOiyMTLnc3HOcS1ntr3M68ec+7a5swEQkvlm8ayFqJmzKc8B&#10;WbMB0LO1MzvI3ABwY02tOQ6TyZ3tOuNNmNsZ92ubzNkA3COaJgAAAIBEmRoAshbydjJlK1Us+yrD&#10;FckU8gKPQKbTZYuc3J0pm/IcUCQbAGk5XihludVngRzZjnLfnGNzy3aGtW32bAD0ZCoquCpwem6u&#10;bMpzQKlsAHQd5HguLnSibI5s2YtlM65tKeQFHoFMB7ckn3i+SKZsynMAJ54Dj8d2xqbW3Dcv5sqW&#10;9R1exjVtw83AwGahaQIAAADII+V02WwnOiyRkq3Ypqv9flMaJ9gQBh6RDKfLtuPspxI/scRsynNA&#10;6WwABGV4oVSs2SpDtmLFsvayMeX3TSEv8LikFBWUflmfkk15DqAZGHiEMuw/FjtRNkO2y4L7tp8S&#10;f9/FsgGQlNIAUHr/MSWb8hzAiefAI2Jjxm6GBoCTQg23ObLlbubo9mtzrEmzZwNwf2iaAAAAADJI&#10;fHlftCA1IVuR0336EorLimcDICl6uuxehQ3NaDbVOaChYQJ4vBJeKBU/dSshW/FiWXvpeBT4KIW8&#10;wCOTWFSwXaoZuEnLpjwHcCok8Ij1ClO9aoxr0WzX9qxfjI25e4rZAGhJbAAoWoiakE15DmBtCzxC&#10;NlamrLHO7XbJ7DJkOyp1Q5nd6nuY8C2KZQNwP2iaAAAAADKxDYEz53c7rXEyQTDbuxqbrrbR4D3p&#10;p0o2AFrs7/2xM9RVjQ3NYDblOaBKNgC67IWS9xad45KFvJ1gtoNK68fjQDFGrWwAhNhay7tObYsc&#10;Lkr/LoLZlOeAKtkA6LJx7dwZcFzxmd2brea+rfeACPZtgUcouDd6KbxvqzwHVMkGQI/tB0QaAK4y&#10;3biwVEK289K3727tzNo54DTw0eLZANQ3ms1m/NgBAACADKaTUXsizA+B7/S9vfQvJpituxa56Obr&#10;dDJqT7V47/xYlWwAtEwno2dN07R/7584gx2V3thMyKY6BzQ1sgHQNZ2M2hdpH5wBa60fI9naYq8X&#10;pQu4ppNRW/DxxvmxKtkAaJlORi+apvkxEGqvdHFZMJvyHMAeAvDITSej9uTb3wV+Ct+VblYLZrux&#10;9WPRhrDpZNTupbx1fqxKNgBabP14EdgbPbRi1mISsqnOAU2NbAB0TSejz84xrdq7nkC2P6+xbrR3&#10;eP/k/FiVbADq4qYJAAAAIAN70I5uNozt80UkZHti2b4tmO1VoGGiqZENgBb7+34WeLnVemvjTRGJ&#10;2VTngKZ0NgC6rKDAW5DaVFo/RrM9DZya7mKFvN6GiSrZAGixcTJa5HRsY2ERCdmU5wD2EIBHzMaO&#10;6FrrrMK4Fsn2JOFZfxAr5PU2TFTJBkCLjZPj4N7o+wpr22g21TmgKZ0NgK7pZHQcGNOqPA8Hs9Va&#10;N0bGW9a0wAaiaQIAAABIlFgs23QvkkpsVmTI9jxwbfEgiYW8RbMBkHRsf++jzgo2AKRkU54DimUD&#10;oCuxkLex8bBIA0CGbK/ttNzsEgp5i2cDICly0m2ndANASjblOaBYNgC6EotlG/tckZO8M2R7brec&#10;ZZdYyFs0GwBJ48R924uCa9uUbMpzQLFsAHTZgS37gYA1Gm6j2Z5bs0Ux9v1fKmYDUB9NEwAAAEC6&#10;1ELepmADQI5sb2yjI7eUQt7S2QAISTi5u6/IpnCmbMpzAA1qwOOTY43WNgAcFPjJ5ciW/fahXpNa&#10;qqI3IwHQYC/cJddombIpzwGlsgHQlWXMLVQsJblvm6GQt8O+LfAI2NrqdeLvtNS+bY5synMAxbzA&#10;I2JNrSl/51+WGjMyZNsvtW5MaOboFMsG4H6MZrMZP3oAAAAgyB6SU06Unbe3tTPLcgpXgWy/3NqZ&#10;fczxjeyksdQi475s2QBosc3WHzOGOtnamWUplCqQTXkOyJYNgC57cZbyEmned1s7sywnH2bOdtM0&#10;zYutndmnHN9sOhldBE8rWyRrNgBaCqzRDrd2ZlmKHgpkU50DmpzZAOiyYtn3GQN+v7Uzy1LUmzlb&#10;u358JbpvmzUbAC3W9P9DxlA5921zZ1OdA5qc2QBo6t28mNps1eQeMzJmy75utHd4KbdpdljTAhuE&#10;pgkAAAAgqECxbJProbtQtmsr4Pqc8k0KFGI0ubIB0GKbrZ8ybGjOS24AKJRNeQ5gUxjYcIXWaO3Y&#10;8Ux0/Xi1tTN7kfpNChTyNrmyAdCS8WX9vORDBAplU54DsmQDoKtAsWyT8Zm9RLYry5Y65uYu5G1y&#10;ZQOgZToZPWua5mOBtW1yMW+hbMpzAPu2wIabTkZnGW7O6eQ+TCZntmzrxsyNJg1rWmBzfMOfJQAA&#10;AOBnD9olTm75cg2xfX+1bE9Tv68VYuQudmhyZAMg6azAi7fWsY1HKUpkU54DkrMB0JXhCvVlnmRa&#10;P5bI9jz1SvrpZLRdoGGiyZENgJbeGq3E2vYi0/qxyNo25Rsoz08AdBV+Lh6LPrO3xWCph0O8KNAw&#10;0eTIBkBSqbXt2JoeUpRa26rOAcnZAOiaTkbvMjYlNDnf9RTI9jzjHsA4Y8NEkzkbgHtE0wQAAAAQ&#10;c2aF+iU8TXyRVDLbS9sAcSu4IZycDYAeKxZ9WShY0oukwtmU54DUbAAE2Vg4LlTs0NgaLfRCqUK2&#10;fTvB3M2KykqOieFsACSNC67RUhsASmZTngPC2QDIK3GrTye1WKpkttd2U4Rb7yTeUsLZAOiZTka5&#10;C1H7kop5C2dTngMo5gU2kN1O87bA7yx5zCiY7U3qutE+n7OZo5OcDcD9o2kCAAAAcAoWy544v/51&#10;pAEgkK29gvPc+cu8tY0QL28hb81sAIRYkaj35G7vOBs66bBStlpzQFMrGwBp3oKCyBpt325l8PJm&#10;a69Jv3T+Gu7bh4KFvFWyAdATPHnx1Pn1oUMEAtmU54Ca2QCIChbLep+LQ8VSgWw3gfngfXBv1FvI&#10;WzMbACG2N/rGmSiyb+su5q2UrdYc0NTKBkCT3bpT8jDCNwmHyZTO9j66J2rrzRK3p3XC2QBooGkC&#10;AAAAcLCX6d5i2aOtndlB4EWSqwEgmG13a2e2bUVcHmeeK5KtEMNbyFslGwAtttnofSl2buPsnvNz&#10;rpMOg9mU54Aq2QDoChbydms0bwPA2PNCKVjI277oa7NdOz4XuX0oUvBWKxsAIcGTF0+2dma7gSKp&#10;t54GgGA21TmgWjYAuoLFsofB52JXsVQwWzumHQT3RgevH+0ABm8hb5VsALTYuPfBGerUxtlD5+dc&#10;xbzBbMpzQJVsADTZeunM2dR6HThI4EPwMBlvtsvAuvHCu24MNnNUyQZAB00TAAAAwEC2aeA9lbwt&#10;5P1y2qMVPRR5kRTM1hbLdhsHr6yYa6gnQzcdrGjDW4hRJRsALQknd395gba1MxuXepEUzKY8B1TJ&#10;BkBXQiFvt84q1gAQzHawtTP7uLUz+2zZPOvHwbcPBa93r5INgJboy3orjmrsfyMNAGsPEQhmU54D&#10;qmQDoCt4yEFbyNt9plgDQDBbWyx7EVw/evZtI7dpVskGQEuvSNbjysbXxsZb777toGLeYDblOaBK&#10;NgDSok2tNd71eLPd9LKVXjd6mzlqZgMggqYJAAAAYIBgsex1V8jbE2kAuFj1BcFsl12xbPPThvVn&#10;y+bx3K4UXpUtUshbJRsASaGTu22c+CLYADDkVBhvNuU5oEo2ALpSC3mbn9dokQaAlcUCCYW8t2u/&#10;tkGhK8xwWHv7UPB69yrZAGgJnrzYvazvizQArCx4iJ4KKTwHVMkGQFdwXLvqr8mCY8fTdWNWMNt5&#10;r1i2zfZpwfywzku7QWJVtuhNn8WzAZB0ZuPeUF/Wtv1924INAN5synNAlWwAdAVvp9nrHdjibQB4&#10;6jhMJpLtVZvL9kQH3yBkXtpNlEOyed/hVcsGQAtNEwAAAMAwkULe+Q3h/ganx/M1L5Iihbx3MtiG&#10;QLYrkhMKeYtnA6DHNhdDJ3cv+OdZb6gJZFOeA2pmA6ArRyFvtAFg3RrNXVDQL5btZWvHxxNntqW3&#10;D0VP1ayRDYCkyKmQr3Kt0dYUwUZPhfyKyBxQMxsAXZFC3t0FY260AWBVsVSkkPfOWNTe7NDezOvM&#10;tm83AN+RUMhbPBsAPTbOvXQG27Vx9VZCA8DSYt5ANuU5oGY2AIJs7++DM9npggNbvM+2r9eNGcFs&#10;h/13eHZDpHfd+HbdujHYzFElGwA9NE0AAAAAa9iprrkKebsXSd4GgP1FL+8D2RYWy/ayRa5IPl5S&#10;wBUqxKiUDYAQO7n7rTPRVyd39wWLyxaedBjMpjoHVMsGQFfKqVuL/oWNxd412odFa7RAtptVN5JZ&#10;w0Ku24cuAoW8tbIBEJJyKuSif2H/fM/5/RY2AKScCrkk233OAdWyAdCVUMi76rk4S7FUrkLeXrb2&#10;+507s42XjGvjHIW8hbIBEGLjm3dv9MiKT++wBoAsxbzBbKpzQLVsADTZnp/3du+rRQcGJDQALNzL&#10;DGY77d9Q1svWjo+Xzu81tpspF2WLNpoUzwZAE00TAAAAwAq2OfDe+TNaWsjbydEAEMy2tFi2/zXO&#10;Aq4ntiFwW8BlhbzeQowq2QBosc1E78ndl4tO7u5LaAC4fZEUzKY8B1TJBkBX7kLeztbObDfQAHA2&#10;t37MWsjb/5rU24dyF/LmzAZAS45TIRcJNgDMrx8j2ZTngCrZAOjKXcjbSWgAuC2Wyl3I2/+aDPu2&#10;kZs+q2QDoMXWjyvXqQuc2zi6VI5i3mA25TmgSjYA0kI3L65pavU2AJwtGTMiN5SteofXjpPXju/3&#10;ZNGzevRm4BrZAOiiaQIAAABYIlgse7WukLcn3AAQzLa2EKOJX5H8vNugDhbyVskGQFJoI3jIFwYb&#10;APovktwbwcJzQJVszkwAKipVyNvjbQB42o1lOa53X8bWj0tvfFji9vahHNe7l8oGQEvOUyEXCTQA&#10;3L64TzgVUnUOqJINgC57Lvbu912uK+TtCY25TTzbybpi2ebn9eNuYG+0W9tGCnmrZAOgxdaPY+fe&#10;6PXQWySCDQBfinmD2ZTngCrZAOiyvT7v7TTbdnvPyq+JNAD0/0Eg28pmjibtff/8uvEscHtarWwA&#10;RNE0AQAAACwXKeQdXPSU+NAdKeQdfOWxbbJ4r+1tr0j+22Ahb41sQ4uFAVRS8OTuvkgDQPsC7h+c&#10;2ZTngJrZAAgqdOrWV3pjh0fbAPD3wWbgwWOONTBEbh86DIxttbJ5f9YAyst6KuQSkQaAcYFTIb9S&#10;eQ6olW1o4RqAynprW28h7+CxINoAYHsJ3mxrb9Ocy/ZxaFFyz5vpZPQ3wULeGtm8nwFQ3nFgb9S7&#10;tt0NFvN6synPAbWycbAYIMr2+Pad6Y7stvWVou96eofJRLLtDmjm6NaN3nf3t+vGYKNJlWwAtNE0&#10;AQAAACznLpZ1bgh3DQDuF0klC3k7ttnivSL5r0oW8iZmo7AM0OM9uXtvyMndfQknHf7G8fXyc0DF&#10;bAA0vch96tYitkbzNgD8pTObq1i2E7x96HXJIuPEbC+8vw6A4kqcCvmVYAPA69ynQi7JVmMOqJnN&#10;vVcBoJoXFQp5o8VSv3Fmu4rsWdrNDyfOj/02sLatlY0CM0CPd5/vILhvGzm4xZNNeQ6omY19W0CQ&#10;3bzobWo6d9xOEx0z2gNb/i6Q7WjIDWW9bOPAuvHYDrqJNJrUyMaeLSBuNJvN+DMCAAAAFnCeKvjR&#10;86A9z05qKPUQfebdrO6zGxq+Hfjlf2ia5hei2T7ZBgcAEc5xNunv8HQyeuUsfGrHlqEvrJTngKrZ&#10;PJv1AOqZTkbPnIVIyuvHY29BQS/Xt86XhJ8dv4+mcraLISfKAaiHPYSfsIcAoLTA2jZp3WQnxj4b&#10;+OWevYSGMfcWYy4gZoPWtspzQM1s7NsCgmysfetIdhU5JKv5+eZ3TwPVtfOQg/b23VAj7HQy+uhs&#10;Ort0Hg5RM9sR4y2gjaYJAAAAAAAAAAAAAAAAAAAAoILAYV9j742Vfc6GuD9pmuZfHF/PQTc/4aAb&#10;QBxNEwAAABnZqR6eLvVx9ASl6WR07Dx55f9tmua/cHx9zWz/2jTNHzu+3n3Nb2c6GZ05HqLbUwP+&#10;0U7hWqd90N4NnuzQ/qyOvZ9zqJntFwN/Xp32BCLvlaBdtm3nJkX414KmwFhzHD3xKvBr/aemaf6N&#10;4+trZvP+PQ2NubaROF4z5s6fzrJuzC2ZZZ7SzyklW9X5aWtn5tngh7jA2rY9iTS0prFTSLcdH/Gu&#10;bWtm865ta8wB7bjxF4617aeE07faccDzAs47Z9bM5v2zvIieJFbzWRKaAmu6mmsP79/TTVwXPbNs&#10;q8yvba/uMUuKmtm8a+6acwB7CBsmMM4q741u3L6tcw7wrm2V90Y3dd/Wu7ZlzN0wgbHmXbTA0E7O&#10;HnzafmBtWzOb9+/pbqR4Nrhvu2ptWzpLqlrZlOcA9m03TOWahHfOwv6aNQnebN61bc05IFz/AAAY&#10;jqYJAACAjAJXKLZ+6X0Ato2QD85f539rmuZXzs/UyvaP9qJrqJt2k8G7kRi4dtLrfGtn5imo6zZd&#10;L5zXOra//yei2f65aZo/dWZzX1NpG8IXzp+D+2cAbdYE9doR8saurfWOa5Gx/X9vmuZ/EM3m/Xsa&#10;uu438OejluUP9qJLMZtXtflpa2dW8gUnKguOMd97GwCsEfJ3zl/HewV3UzHb/9M0zX/p+Pqac4DH&#10;ibdwyYplPzrXaFfOsaapmM37nNLa877otULeH5y/Dle9b5jpZHThHNeu20K0Ss/F/1fTNP+1aDav&#10;S2+xUHBdNEStLJE9hFrZInsIteYA988A2iruIbT/fb53/jD+76Zp/p1oNu96SHUOOPU2Xdm41v6M&#10;nzo+5t1LqJktMuYeepvP2bdFE1vb3tjY4Spst+aMfecP3fsMWjNbrX1b75+PWhbv+lbp5zSv1hzA&#10;vu2GCe4LfudtAKhYk1ArW6Qmoeb8tG6cqtnU6m0wUc5Ws+mcg242jK0HPLaDDZHtPB06XEswm7uR&#10;NPo8GGgk/UjTBAAAQEbRjSpPA4At+n50pr6yUxZUs+0GXqRcbe3MBj+gBjdO/s+maf4b52dcxUvB&#10;Ytnv7WQK70vOWtm2Ay85BxcxJhSJuF8mQ1vwJazrBUmwWPbcTjBVzXYcKMx0vbwuXMhbI8uR/fkp&#10;/pyObONccg6InpYPTTXm3ISx/LWNaYrZ/qemaf5XwTng/2ua5j93fmZwA0DKfy92e5h3/Vgj239o&#10;muZ/LvzfWaSQN1SMCG3B52lXUXewWPbETldVzfYx8KzvKrovXMhbI8ue/a/iz2nP5gHFOYA9hA1j&#10;/y18KjnnBhshL20vTTXbgegc8H80TfPfOT/jagAIFst+Z+Oa91m/VraDwLP+4CLGhPcj7mJEaKu0&#10;bxt553Nqe6Oq2S4in/MU3QcLeZWyHNreqOLP6dBupZCcA6Kn5UNTwnPO4Dn3HvZta2SrsW8bmQM8&#10;Ige2RPacvI3dTcVs3kOLmoqHhbqbjqFtOhl5C+xddUyd6WT0scCBLfOUs0UbSb17KZff+LMBAABg&#10;GXtY3rYH+6Ge2EP9WsHu4pveg7xqto/2wsbjub2QH5LNfU2tPTD8t7ZR7fHWitiG5Iq8pGqLXs/s&#10;YVsym/1Zrruqed7Y/pyGOA48lO1S7LB57M/Ue+rAcyv6WsuKGL2ngVz1/ntTzXZhL3A8XluB/5Bs&#10;keIApSxt48M70Z9Tl015DsAGSVg/jm1tuO6/tW9tLPNsaN7YWHYtnO33onPAfxVYox0XXqN9uXbe&#10;NsMVs/3eit68/52dDfnvzJwF/jsLnQgFbbZ+3HOGfGnFPGvZ3xdvQWpb9Hognm0cWBft24vvIdl2&#10;C598XjpL2/gwFv05ddlU5wD2EDaMzZ3e20OeDt3vDO6NXvfmddVsqnPAf2/FeB7v7Vl8SK53gYLU&#10;tkDqwg4skMxmhxd5x9wzewYZYuxsmGjsvzMaJjaMjR2uoiebrz1jh/udT2+OV802tgNTPN7YXt6Q&#10;bNsFGyaaClnaYrpj0Z9Tl015DsAGsfXjbqk9q4S90W3bt1XN9nvBOcBzGnvrg+N5uN9g49H+vP69&#10;NVErZvuVPa94XDj2a7s/S2/DxBUNExvJ+zw8uI6pY1/v3bvaE8/m3Yd8M3QfssfbPNc6oGkCAAAg&#10;s8INAGeBU5puTz4Qzza2UyI91i6cey8FvSe1dRuURRoAbAPU+0LwdO6UcMlsJQssbVPbW4hxSCHv&#10;5rLNfu+GwNrC9uDY8VURo3i2IkX39hLd+/etHcf+F6Est/OK4M+pP+cpz0/YIFa84i3gGtoAECli&#10;7Aq31LOpzgGvnC+UBr2wDBbLHs2dPCaZrfdz86xtBxUxBl840Ay8wUoVtgdfQl/1G8DEsxUpug++&#10;ID9XytK/KULt5zR3i4Xy/IQNUrgBwPuyfv45XTmb6hxQpAHAnum9hxyczhVISWYrWWBpzzLeAxj2&#10;KOTdXLYn7z2QZG1he0KxbP99lHK2d4Exd23Rva3ZIgcwyGTpnz6s9nOaOxlZeX7CBincBBbZs3rV&#10;NUKKZ1ObA/5d4QYA715yM3cgp2K26IFKxQ8LdX4GD0CpOqZOcO/qtHdIimq23ZKNV7YX4m7maOcn&#10;miYAAAAKSDjlZOni1BZ93tND7pyMJ57tIHACy7qFc6SZo/9SMFIktbIBIKFY9qvNGPFs2YsYEwp5&#10;2RDecMGX9+sK26PFsl+djCeeLfLyZmnRfWIh7/8olOWrk7vFfk632ZTnAGyeYAHXygaAhEbIr15s&#10;iGeTmwOCza0rGwASimW/+jMQzxZpPl9ZxJhQyEsz8IYLvlBaV9geKZbdXbIuksyWu+g+oZB3VyzL&#10;PMlsynMANk+wqGBlA0CuRkjxbHJzQMLBLavGtRzFsurZorejrlrbRgt5aVLbcMEDSdYVtkeLZefX&#10;to7PFL0AACAASURBVLLZgoelLC26T2nmEMsyTzKb8hyAzVOiASChEXJ+/aicTWkOKNYAEKzh2Osd&#10;DBQdz2pkkz0sFJunUB1T9Haay7lGUtlsNn5412prG69sD8R7K9hJ9/xJ0wQAAEAhwStYFy5Og4u+&#10;pSfjKWcLnsCycOGcsZkjckX+wgaAhGLZhQ/a4tmyFTFSyIt1cha2B4tll56Mp5wtc9F9pJD3Va+Z&#10;QynLnX+nmE15DsDmydkAkLsRUjyb3ByQswEgcyGverZsRYzBQl5u9XlcvCf5LS2wCRbLbq+40UQy&#10;W4Gi+3Ahr1KW+X8hnk12DsDmsaKCLA0AwUbIpbeiKmdTnAPsWTlLA0CwWPZ62XO5eLaLXEWMwULe&#10;+WIabLZshe25imV7JLMVKLr3jrm3e35KWeb/hXg22TkAmydnA0DuRkjlbEpzQPRmjlUNAKlFxR3x&#10;bLKHhWIjZatjauLvZa+XrC8ksyXcdLh0Ty+hmeP2WZamCQAAgLKSF6fBRd+Qk/Eks+U6saBAo0mu&#10;BoBosezSglTxbJHisq+KGCnkhUPk1NTx3LgWLZZd93JYMlvwtoI7RfcJhby3m4hKWeaJZ5OdA7B5&#10;gqfLftUAEG2EXFdQo5xNcQ4IvlBa1AAQKZa9c6vPA8oWObXpeO6/s2ghL83Aj0iuwvaEYtml/42K&#10;Z4u8yL9TdJ+jkFcpyzzxbLJzADaS98TDO0WWCY2Q6/ZTJbOpzgH2z73PxYsaACLFsuvWj8rZkosY&#10;Ewp5vYXEeMASbkudH9cixbJ3Ciz7xLNFb/OeX7NFCnkP5ta2MlnmiWeTnQOweYIHt3zVAFCqEVI1&#10;m9ocYI3LWRoAEmo4Fu4/imdTPiwUG6RAA0DkRpOF87t4tmyNV8G6oav550+aJgAAAApKbQBIWPSt&#10;XXSKZwudwNItnIMP22tPbk1tAChRLPtAskVOyOsXMXoLeWmYeKSC49ptYXvBYln1bJETXW+L7nMW&#10;8ipleWDZZOcAbKTI6bJfGgBSGiEHfq1kNtU5IPhC6bYBIKFYdtmtPg8iW6D5fP5lKoW8GCS1sL1g&#10;Ia96tsiL/Nui+2Ah78Kb3ZSyPLBsynMANkiwqOC2AaBkI6R4Nsk5IHj73G0DQIli2QeSLbWIkUJe&#10;DJJwW2p/7IgUyw4dc1WzRQ5LuS26z9nMoZTlgWWTnQOwkcINAMFGyDuFqCtIZlObA+x52DtmfFhw&#10;YEv2Gg7lbOIHmWKD2PwarmPqBG802R1wSIpqtrPgTYfzf/cjzRx3brwdzWYzZxYAAAB42UPWj86P&#10;tQ+dz5wL0nbR98Lzolc8227gJdqhveDzLJavPEX208nozLlJ2f7e3wWKZU+GbJw/hGy9l7Wel2hX&#10;9uDj3aze40SHxy04dpzYxqjnv9FrG9cGv+gVz/Yu8Pft0MYQzwZnuyG8chNaKcsDyyY7P2Gz2PrR&#10;W/jdFj9+dhZYdo2Qg1/0imeTmwOCa7Rre4HkHTtcazTxbJH/ztom4k+BIuNfUuzwuFkhj/e/6cja&#10;o222unPK3iri2caBcf0gWMi78uW9UpaHkk15DsDmsaLEH5y/scgarf3788z5nK6cTXIOmE5GF4E9&#10;68hz8ZG3QEo1m425HwP76ReBk3i/t4IZPFLB5+IjKwDzvltwHawkns27ZmuCY25b/Lmy2E4pywPL&#10;Jjs/YbME96za9/7fBt4t1Ni3rZVNZg4IPg/frueD482gn5d4tme2pnU/aySshznE8ZEKPg9/2X+K&#10;jjdD53fxbJG12pf3I9bMkeX5k6YJAACASoILTK/vhpzaN088W2Th7BFp5ohsCHi5i2UfQLbIZpgX&#10;hbz4Ilh07+HedH0g2bxF916eQl6ZLPNUsynPT9g8dgrf7wr/xkJFjOLZ5OaA4AslL3ch7wPIFili&#10;9KKQF19Uei52Fct2VLNVWhcNKuRVyjJPPJvsHIDNEywq8Ao1Qopnk5sDggVPXu5i2QeQrca+LYW8&#10;+CJY8OSRsjeqnM1baOo1uPhTKcs81WzK8xM2T6X3/qFGSPFsMnOAjRmfAjcyRJpaXTUc4tlkDwvF&#10;5gk+D+/ZgR+u5rEKh6RUyZbQeBVpJD1cdmPlN85vBAAAgKDgFawee5GmhEY/W+Q6RY9X3gfa4BX5&#10;Hp7rTB9Stsj1/R7nNEygE7wm1mPlNZOrKGcLXmE7VDsubTteKCllmSeZTXl+wuYJXqfrcRQtFhfP&#10;JjcH2Fq4ZDPUZbQgVTzbhb1IKOWEhgn0HBRee6ScjCeZzT6zXXBddD10fFLKMk88m+wcgM1jL9JL&#10;741G9xBksynOARXGtavo/qZ4to/251nKKQ0T6Nge/nnBH8h2wpgrm83GD5X9SKUs8ySzKc8B2Dy2&#10;n3RS8Dd2GL05SjybzBxgY4b3efh5oCnh0FvDIZ7tY2C/9k2g2W6bhgkE65g+BBqO3M9pqtl644dn&#10;PfQk0DBxuqxhoqFpAgAAoC5bnF4W+EVPUwtqlLPZwvk6U56+lBeWHwsVjt5YsVv4KkfxbKWKGNkQ&#10;xiKlXt4fRTddeySzFX554yrkVcoyTzyb7ByAzVOwgOs8taBGOZviHBB8oTTEdeqYJJ6tVPP5Jc3A&#10;6Au+UBrqIMO6SDVbqaJ7d7GUUpZ54tlk5wBsnoIHtyQ3QqpmU50DCh7ckmtcU83W/rdwlDfWF6FC&#10;H2y8UuOau8ByAclshQ9LcRV/KmWZJ55Ndg7A5inYALCyEHUI5WxKc0DB5+FO+Oclnk32sFBspFJ1&#10;TE2Gg24ksxXeR2jsxtuV6y2aJgAAAOrbzrw4zXkynmS2QsWpORpNLgo0AKScNHRLPFvuIkYKebFQ&#10;wbEj+WQ88WyfChQQhU73UcoyTzyb7ByAjZS7ASBnI6RkNtU5oMALpWwv7cWz5X6Zyq0+WCh4kt86&#10;4Ztz+sSzlXiRHyrkVcoyTzyb7ByAjZT7xX3OW1Els6nOAfZsnbsBwH1j8SLi2d5lLmJMLfTBhipU&#10;2J6jWFY9W4mi+1Dxp1KWeeLZZOcAbKQSe1a51raS2dTmgII3c6wtKl5HPJvyYaHYIIUP2Ut6jhLP&#10;Vuqmw5sh+xM0TQAAAFSWeXGa9WQ88Ww5NzmzNZpkbgDIcQrSLfFsOTfDKOTFUplPTc16Mp54touM&#10;RVNJLwWVsswTzyY7B2CzZD4VJmsRo3g2yTkg8wulpJtz5ilny3hqE83AWClzYXuOm3NuiWfL+SI/&#10;qZBXKcs88WzKcwA2SOb1Y9ZbUcWzSc4B9n1yPReHbyxeRDlb5iJGGiawVObbUpMLLPvEs+W8zTup&#10;+FMpyzzxbMpzADZI5vf+WRshxbNJzQHW6JyzAeA61760cjbxg0yxQQo1AGSZ38Wz5W68GjwX0DQB&#10;AABwDzI1ABQ5GU88W44TWLKf3JqpASBrsWxHOVumF71cgYm1Mr28LznmqmbLcaJrrtN9ZLLME8+m&#10;PAdgg2Q8XXY798l44tlU54AcL5SOctycs4BktowveinkxVqZXihlLZbtiGfL8SI/181uMlnmKWcT&#10;n5+wQTIVFRRphBTPpjoH5Lh9rtSJspLZMq5tKeTFWpluSx10oqyXeLYch6VkaeZQyjJPOZv4/IQN&#10;kunG7CI3R4lnU5sDtjM1tZbaS5bLpnxYKDaPzce5bpI6KXBIimq2g4w3HQ6+8ZamCQAAgHuS4ZST&#10;YgU14tlSTmApeXJryumypTZdO5LZMpyQx4YwBstQ2F7simvxbCknuuY+3UcmyzzlbOLzEzZIhgaA&#10;Yo2Q4tnk5oAML5RKFcuqZ0stYjykkBdDJb5QKtJw21HOlvgiP3eTq1KWeZLZlOcAbJ4MRQXFbkUV&#10;zyY3B2TYfyx2oqx4ttSb8bIW02CzJRa2l97zk82WWHSf8yRvtSzzJLMpzwHYPBluzB5ciOolnk1m&#10;DrDvs5uhASD7z0s8m+xhodg8tueU2gBwac/VWSlny3TToev5k6YJAACAe5TwsF38ZDzlbAmbnCWb&#10;OaIv74ucNNQnni1aXEYhL9wSCtuLn4ynnC3hRNcSLwWVssyTzKY8B2DzJJwuW7wRUjyb3ByQ8EKp&#10;dCGverZoESO3+iAi+kIp+805C0hmS3iRn/0FuVKWeeLZZOcAbJ6EooLD0reiKmdTnAMSbp8rfqKs&#10;eLZo83mpYhpssITbUosVy3ZUsyUU3Zda20pkmfdAsnlx4jncEg5uKd4IKZ5NZg6w75fyd/+o1M9L&#10;PJvsYaHYSCkNAFeF53fJbBkar869z580TQAAANw/7yl3NxVPxpPMZgtn769zWaHRpH1g9v4a72qc&#10;TCCebRx4QOPFG6K8Y8dVxZPxJLPZOOAt5DwtsYmolGWeeDbZOQAb6Z1zc/Om4ryuns2j+Bxga2dv&#10;M8dBpfWjbDabC7wb/Kxt4RZce5xXKJZVz9aui7zj53GJQl6lLPPEsynPAdg83jXadcVGSMlsqnOA&#10;jWveRpOa+7aq2caBAyJY2yLK+9/OZcV9W8lswTF3LLRvWyTLPPFssnMANpJ3LLsJrDmjNilbsTnA&#10;1syRBoDz0jUc4tmUDwvFBkk8yG5X+JC90tmijVdXkcNVaJoAAAC4f96H5ifTyajWRrBktulk9G1g&#10;g/PldDIqejPBdDJqT4R54/zYu+lk9KJQpFvi2drNpufOjx3bfweA57+1yNjxfDoZFd94Fc/2LLD5&#10;/GY6GWU/cUIpyzzxbLJzADZSO5Y9cfzGngTWnFGS2VTnAFs7v3R+bFxjjaacLfDfWRNobAOiY8fr&#10;0s/FjX62dn2z7/zYQYl1kVKWeeLZlOcAbB7vWvDpdDKq1TQhmU11frJn79fOjx3bs35R4tnaZ46n&#10;zo8x5sIt4Z1P8SYd8WwvAsW8+7ZXuLFZ5olnk50DsJHc7/0D41+UZDbFOcAaACQPbFHOJn6QKTaI&#10;HSjiHTeOKzVrKme7CBySEmokpWkCAID/n733C9F02856Z4UQ1Gxc6+JcHVtWQwQhBLs34j/CYfW+&#10;MgQOXZs+ITshsKolojfS1UERRLK6QQQxuLrJxbnwYlWDktw0uxqjIAi7iiAiEnYXBEEw0IUdr87F&#10;KokkBLEOb63x1nrrre/PO545xqynZj+/m83u9X3VT7/fV3PMOeYzxhDiBrGLKu9FbzGTZfZFEq02&#10;MxV5L2sGvsy6wLcEJWJ2+ij7Iolc25B0/gJ4672GBkvRDy+AAp2BzxsY2ym12e//IWD+LLZ+hK25&#10;TFrmBGhLu+RijgGiP+wyyFugU8wklV0AQKuNMQbYmvkl8NZPsgsAKrWl7h/tHIR8zz5taLAU/XAE&#10;7j1eNDC2U2qzfQ3SyXz4txxG7ouYtMyp1JadQ6CNT6I/rDEMskd70iBvS6uNMQbYz0X2gS3W3Cpt&#10;CZIusbPG58Bb7zU0WIp+QNe1LxoY2ym12dp0AK65h5H5SCYtcwK00cYA5W2FB8tvegt0it37p5ra&#10;mbUxxgDLIVI2bGHWRt7IVHQEWKz5ecMmKazamjVJUdGEEEIIIcQNYZs+b9e+KZkFAMza0GKOkfBE&#10;YqVZtmQWAARpS7nkqjDyjjxs0a1J9EGFWXYkzdjOrK3CyFsSTFNMWubUaku55GKOT6I/KgohRz5P&#10;vEhi1kYXAyrMsiOfZhWaBGhLK4KpMPKOPGkxfUj0QYVZtmQbbJi1VRh5S0LhFZOWOTXasvMblPFJ&#10;9EdFIeRIZgEAsza6GFBpli3JudFqbVlGrgoj70gLE6PohAqz7Ejm3pZWW4WRtyQUXjFpmVOrrWb/&#10;uRbm+CT6o6IQcuSLxP0jsza6GFDh4UjbN45Uaktdz8ibhYqOqLyXPWrQJIVV231wXwPt1VQ0IYQQ&#10;QghxA1Rs+uZkHLaZte1WFnOUpO6CNWbZkawCgAhtWQmBGiPvSItOUuKWY+tajVm2JF7eM2urNWKU&#10;qMsbJi1zmLWRxyfREZNkay3h3QXJtbHGgIg9WtYUjChtofvHwO9Z6mQk0QdBe48U0z25tqh9UbXp&#10;nknLnEBtGftH5vgkOiIoN5pSuE+ujTUGMOdGKbUFGHlH0kyMoh/sbFZjli1ZxnZybfuVRt4SZaBl&#10;0jInUBtr3lZmXrEVy2dG/H6FG2bJtdHFgICzQNqaEaAtbSIec7NQ0SWHdq5FyC4kpdQW0QDQu1dT&#10;0YQQQgghRGMCLx1KdAEAubba7lZTPo1KcgZdCI6EFgAEawtNCFR2npuTOr5Z3G4CupFOCTW2k2ur&#10;7ZY9paq7IJOWOQnawpLCzPFJdElNR+opGQUAlNpYY0DAVLcpoQUAwdqi9481Fw5TsicjiVtOYJOD&#10;Em26J9dWe0E+pcp0z6RlTrC26PwGbXwSfRFwWT8ldPIKuTbKGBAw1W1KdG40Ulv09JAII+9IakdS&#10;cbsJmEQ9JdR0T66tdprmlKp8JJOWOcHaQidDMscn0RfB+8foAgBmbXQxINDDET51jlwbbbNQ0R92&#10;jq3NXYX5mKYwa7P1o/ZuxVV4paIJIYQQQoj2RJrFi21Oo8wElNqCizlGqpOcwWbZkZBDN7m2SCNv&#10;aVB1L243UWbZkUjTPaW2YCPvCGSaYtIyJ0lbSFKYOQaI/gguhCzBBQC02hhjQLBZtkQWACRpC9k/&#10;Bht5S7SJUfRDsKFgJGTyCrm2SCPvyAFSeMWkZU6StsgcAmV8El0SVQg5ElkERqmNNQYEm2VHQgoA&#10;ErRF7rsjjbxFeVuxjqS1I8R0T64t0sg7ApnumbTMSdIWUnjLHJ9El0QWQpbgySuU2ohjQFSeO6Np&#10;UaS2sLM6c7NQ0R/mO6qdTjMSOnmFXNuzgKlgI4vv2FU0IYQQQgjRkKBRsKuo7i7IrC2hmOPy56JJ&#10;zknSJJrqbhiJ2qoTAklG3pI1vlncbixBmrF2fFF7QcKsLSEhfPlzgWQnk5ZrPyNBW3XCmjk+if5I&#10;KIQcqb5IItdGFwOSzLIlotAkU1vtZaqdcyKNvCMPIycjiW6I6Lq1iojJK5TakswOBdmzMWmZk62t&#10;5gcwxyfRH0GdF1cRUQBAq40xBiSfi2vXtSxt1YW3tuZGG3lLYkdScbvJOhdHNCRh1qa87cKfkbS3&#10;rTLzMscn0R8JhZAj1YZZZm2MMSDYVFwiCwAStEWe1ZkbmYqOsN/taJ9KZJM9Vm2RxRzFkyNV0YQQ&#10;QgghRCOSuodMqSkAYNaWVcxRKpOc0d3dptQWAGRqgxMCiQnhkdDxzeJ2k9CNdA7cvYlcW3S37Cku&#10;0z2TljnJ2j6pTGAxxyfREYkmxhG4uyC5NroYkDTVbQo8BaOBNvgyNenCYUrIZCTRBwmX0FOqTPfM&#10;2hKNvAW4yGfSMidTG2yUZY5Poj8SLuvn1BQAMGtjjQHRU92m1BYAZGqDC2+TpmlOCe1IKm43iU0O&#10;SsDelllbVnOx4jXQMmmZk6ytdt/NHJ9ERyQWQo7UFAAwa6OLAZYbzDgLVBcAJGqLmKjM3CxUdERi&#10;7iqqWJNV292ku5VFd+wqmhBCCCGEaAA4Cva4lHLieD20OSXXhhRzvCmlnDle7+7CBZplXzpfDxUA&#10;ANrO7Jl5QLvQeY28iLaQ8c3idgOaZV851w6oexO5NsTI613bFnX1ZtIyp5G2h0jCmjk+ib4AO1Kf&#10;OPePpaIAgFUbawzwGgqQPRpaAODVdmJnFQ/uy1TwwgHRFj0uX9xCQLOsd+2AzD/k2hAj7yvn6xdd&#10;5DNpmQNoQ2LAE9BUwByfREeAhZDDd+3U8fqaHAKrNsoYAJplvediaF0DtJ0B8QBd17xGXkRbSEdS&#10;cbsBJ1F773wg0z25NsTI613bFhlombTMaaQN3XfTxifRF2AhpDc3ihYAMGujiwGgh8MDXADQQFvN&#10;RGXaZqGiS7Km05SAaYKU2hIn3o5svWNX0YQQQgghRBu8m77hgD0cUvcamAkotYFTCU7uPDoftXlY&#10;3IXLkgdes+zzO4/O97MvkkBte/bMvEZBVxc6O5h4jbw12mQu+0CpMMsOv6PeS2VX9yZybYiR942t&#10;bY+d79vYXZBJS5A2NAa4CtSY45PoEqQQctfWsuwCAEptrDEANPKOe7TUAgDQyLtnn6fXKOgt8EYM&#10;b6i2zI6/ghyw69bxnUfne7Z+eHAVRpJrQ7odvjRtXmPSxot8Ji1B2tAY4DIVMMcn0RdgIeTpJK67&#10;cqOeyX3k2ihjAGiWfQqei73rGqJt155Xam7Uzg5eMw2irbojqbjdoGZZi+9eU6fLdE+uDTHyvrK1&#10;7anzfRsNtExagrShMcC776aNT6JL0Ht/7/4RmZhNqY0xBoC55FOgkcCBd+ocqM3bkLOATYtom4WK&#10;/jB/kTe+e+M62mSPVhtQzIEU7G+8Y1fRhBBCCCFEMmD3kAd3Hp1/defR+VugAGBxlxNmbWB3q4uN&#10;751H58Nh+LlT29YuXGh3tzuPzp+Zrr2sbhigtuf2rEqmURDsPFejrWp8s7j1HABm2b3JupZpuqfU&#10;VtEt++Jn33l0fhBlumfSEqStJgaU5BjQJD6J/qgohHw3rGcNCgAotTHGgAoj77jPSisAALXtD8/K&#10;Pku3UXDpOgqOd6/S5jExin6ouCC/uLC3fZHXdL9och+5NuiC3AxJxf7Xa7pfeZHPpCVIW20MWGQq&#10;YI5PokuQy/rdyR4tswiMUhtrDECnut15dD6+J60AANQ2mGWPwP2jJ2+LTNOs0VbbLVXcblCz7LB2&#10;HCWb7im1oc3Fxhhga1yI6Z5JS5C2mhhQnHlbyvgk+gOcRL1rudF3QAHAYsMsszbSGIAWtba464HO&#10;KUBDTrShEmsjU9ER4ESTsUmK18fkbbLHrA0p5tg3bd6isLVNYFU0IYQQQgiRSEX3kLfj/0ksAGDW&#10;hhRz7NpFzajtWeTGubK725TwAgBQ2/Foli1fPy/EKLjVwAUaeSO0ubrsiz6o6EY6XddSTPfM2tBu&#10;2bM1NyoRy6RljldbRAzYauBijk+iPwIKIUtFAcDGiyRybXQxoNbIW77ZoyEFABv3aBVG3ss9J2gU&#10;3Dp9ruLCoVabq8u+6Abogny2L8oy3VNqA428ZyvMF9WmeyYtc9CukBExYJupgDk+if6ouKyf79Ey&#10;CgBotTHGgMqpbqOmlAIAUNubiVm2gEbBrbnRikmftdrQjqTiFlNjlh3/T4XpfmMHbWZt6DTN6Zob&#10;aLpn0jLHqy0iBiy9u6OMT6I/wELI52b6H79vKQUA5NroYgDo4Xg8adiSVgAAaqtpyLl4OhN5s1DR&#10;EWgh6aRJSqiPaQq5tvvA3cqryd1K2P2/iiaEEEIIIZKoGFN77VBqm1PvRdJaAyi5NrSYY5UpYA8w&#10;F6w7RCBG3nlCeJrg9LAtIYAYea9psISAN+G01sBVYeSN0rbVxCj6IaAb6SWg6X7t5Q25NsTIe8WI&#10;MQEx3V9e3jBpmQNoi4wB2wxczPFJdIQlPasKIUfAAoC13QXJtbHGgAgjL1oAsG0KhttQMDXLTrQh&#10;RsEvNnyWVRcOAdoWTUYSfQCaZR+v2ReFdqdm1gYaeR8k7dmYtMxBu0JeIakIjDk+iY4ACyGnl/WX&#10;gAUAm3KjzNpYYwBi5N1bseaiBQCb1hvEyHttLbLct7d50drcaIWRN0qbqyOpuN3Y97DKLDsBMd1v&#10;WteYtcHTNKd/EFHsyqRlDqAtMgZsy40yxyfRERWFkKtyoy8Aw+ymAgBmbXQxoMLDMW/YEl4AAGqL&#10;aMi5tDCHslmo6JIjIHc1/55ABQALXkepzdY675TXE7sTuyCyKExFE0IIIYQQCdSOqV1DSHdBcm21&#10;Y2qvUNFd8MoloyUJooy8od0wAG0rzbITbUg3jHUGLsiIEaxt0fhmcbuJ6Ea6gpDuTeTaUCPvSmMy&#10;aOi66C7IpGX+h6C26Biw0sDFHJ9EX4CGmpWFkBNCuguSa6OMATVdt1b9h8gpGIC2VUn9qTbvZ1k2&#10;dDGOuHCo0YaMyxe3kICuW1eInNxHrg3uxLhGGzp9aI9Jy/wPa7pCrtGGxICVneyZ45Poi4pCyE3G&#10;o5Du1OTaKGNAhZF307k4xCwVZeSdaEO6fq7LjR5EGHkrtS3qSCpuN+Ak6pVm2RJsliLXVj1Nc6bt&#10;HWqgZdIy/0NQW3QMWHd3RxufRF+ADexWFkJOCOnmTa6NLgagpuJVHo6KAoBNzWS82iIbcm4rzKFs&#10;Fir6w86jVZMXS8WaMfcxTWHWFtwkBdlHXnmPiiaEEEIIIXKIGFN7hagCAFZtEWNq12ir6nwIdndb&#10;a+Sd6KouAAC1rTXLTl9TaxQEO8810Sb6IsksW9O96TJhSq4tw8gLm+5LKf+aRcv0kgt8Tlkx4EVA&#10;DGgSn0SXhBZClrrugvPvMKU21hgQbeSd6Kq+sIw28k5fU9vFONrIW6FtpYlR9ENE161VRJjuybVV&#10;d2Jcow0x3f86kZb5/hF5ThkxoATFgCbxSXRJaCFkiS0Co9TGGgOijbwTXdUFANFG3ulrAvK2yKTP&#10;LG1aczsmySwb0kGbXFuokXeiDTLQllL+BYuWaQEA+JyyYsBBQAxoEp9ElyANSNYWQpbYIjBKbcQx&#10;ADIVbylq9RYArGsmE+3hQBpyrivMoWwWKvrDzqHe6TRP10ynCZ3gSq7tBVBIujufWDbRdghM8b7S&#10;wEVFE0IIIYQQwYCbvmtjalcRUABAqy1qTO0abQfAxnkwF/ws2N1t6XOACwBAI+9WI0YJMAqCRt5s&#10;bd4JJuL2ENI1YRUVpvvx8oZZW0hHhzXaENP9nyLSMr3kcieCiWNAE21OTeIWkFgIWVMAcPFdZtZG&#10;GgN+OcPIOwEpABj3j9Xj3ddRaxSMGO+eoG2jAUXcahCz7NJ9Ua3pnlJbZCfGNdq8BtBvEWmZ7h/R&#10;rpCZMeBiP5tV9FKpzWvAE7eEqM6Lq6goALhYK5m1kcaAnwV+V4+3GXknQAUA5ZsGDF5tL7eZZUuA&#10;URA08jbRJrok3Cw7+b7VdtCm1AYaeU+XmnRB0/2PE2k5nOxtvc+JOQY00Sb6AyyEXJobrermzayN&#10;NAb8y0hT8fQ1tQUAgL8ks2nRfN/I3MhUdITtIb3nlpUTTaaAPqYvVzRJYdUWWswx0bZfUxS2K6qx&#10;YgAAIABJREFUc35+7nyvEEIIIYRYh106fN/5gJ47kmEX2OHUs7k8swP6PyPV9pullL/l1PbdJZc1&#10;M21HzkP9H5dSfszx+uHfcndJ0mSiaUigvnUmd4eLxPvOhM5glnV1ATdz9Q887yml/INSyt8HTMYt&#10;tD3ddvgTtws7aCOdUl2Jq/evdw6dyd1hLfhHpZR/Sqrt35VSHjm1fXtJsnqiazRleQ0fLFqGi6f/&#10;XEr5Bcd7mGNAM23bOomK24UlN3/oFO3+Htglmte48zdLKf/c+Z5W2v6J7Yc8tIgB/9vZROdk4bSE&#10;qSZkjzY8r+85L7iQz3IfKOz9Ffv8U9dCUJv7PCS4Ac7SA9/Zdok05/3rnbfAvug/lFL+Nqm2Pyil&#10;/LTjPcO+6P6S5hATXcN+8p1zLWDSMpjRPnbmQ5hjQCtt7pyY4AbMIbhzSWaW8RRcnlnO1muuaqVt&#10;mAz5i05tLWLAH5ZS/qTj9ae25nrWjvtAwchvlFJ+0vlvGcyyrkJa8B7i75VS/iFgMm6hzX0eEtyA&#10;ZxzkXOy98zmz/cc/JtX2b4B85AMgV/rWuf9i0nJi7/HEM+YY0Eqb8radAZ5xXjoaK13QMG/bStuv&#10;lVL+rvM9LWKAl8XnVXDNuPg8wH3d4pxlzT0vmEdros35HkFOxX5lce4KWDNO7a64EGu7C6w9w8Sy&#10;RQ0YwM/l4nyrSRNCCCGEELG4jN+WpHJfwFrSwNtJxNvNoaW2n3H+NVvH1K7B2xXAWzDhurQv33Qx&#10;dnfDAMyy3g62Yxdj74XtzwOd51pp83aLFvx4f3c83UinIN2bfolYm7dg4rHnsqvg3QWZtNwDLyhp&#10;Y0BDbaIvvLHzBLmABbsLetfZltq+53x9qxjgyQVv7bq1CnAKxs8ASX3vhDt0+tDD4NHzKwG1ec+e&#10;gh/vZ/rYa0g1kE5+f835d7TU5imYKAs7MV5h0mUwmlZaHkZ3hVyjrUUMaKnNnasQ9CA5BKT5BpIb&#10;/RvOv6OlNu862yoGeAom0LUDmaz8C0ABoDvGWG7c2/Xzl4C9bSttMvL2h/e78xI8FyMdtH/e+Xe0&#10;1ObJR5alXdmngB20mbTcAwoAWWNAS23K2/aH97xy7C1KKN/kRr3dvL1525bafs75+lYxwMMbj4cD&#10;XDOGqXO/CkzOcXk4wE72w9S5p0DBRCttytn2xwGQu1o0nWaCdz80TnBl1fZbwFSwE8+5EMyRXkwY&#10;16QJIYQQQohArKuDJ0nxwpsMG7HKWc8B9yvrLMio7U+UUv5o4Wu/qpkWYAfVpZvnB1advOQ5vK3p&#10;9GqdGrIO0YfeZPUU6wq19LszdPn8Fqm2d+ru0BfW5ePuwn9Uy7WjOH8XWmv7eOG6Vmp/bxbExfl/&#10;27TmZmuZ43lOzDGgqTZ14+0L7W2/ppO97cf2u7x0b8u8f9T37GuOQEOiIEV7269J3ttm74vmMXPT&#10;76hyCF+jHIJohnOdrTrb2OQ+jwncs39k1sa6t63aNzm/O564VLTmXqI1tzO0t/0a7W3DtNTAHANa&#10;alPetjOUt/2aDvK2D7KnQk70eKfOnWZPBh4Bps4dO59bS22aWtkZ71/veA320IRocPK7F1Zt7oll&#10;I8BUmGMVTQghhBBCCCGEEEIIIYQQQgghhBBCCCGEEEII0QCg+OXAO7FyyvvXOx4zv6uwW4U5l6jR&#10;TWc4f2/UZO9rmJsJvFPRhBBCCCFEIFbF6qlSP0A7KA1jw5wb5v9aSvlzjte31Pb/lVL+D8fr3WN+&#10;R96/3jl0bJiHrgG/Z52HtvEVMMruAqvM9naq+NZCXaWxNo+uYocz98jV8s3BzPXeO4/OveNqBTHA&#10;WvMCTQYAf9fvl1L+jOP1LbV5f0+hNdcSiQdb1tx5d5Zta26mljlMz6lGW+v4BMdowQewtz1Eu29Z&#10;UtPTfdG7t22pzbu3bREDhnXjJxx723cV3beG/ZbnIsG73rbU9sellB9zvP4I7SQG/L7B+2jBCbCn&#10;a7n38O5tW2r70VLK/1r42pp90V3Tton53vbkBrXMabV/9GpjjgHKIXQGsM62zI169xzd5W2dMcC7&#10;t2XOjfaat/XubbXmdgaw1jxDDYbWOXtxt31gb9tSm2dvW2z9cJtnwbztpr1ttpY53vWslTbmGKB1&#10;tjMaexKeOY39LT0JXm3evW3LGKC7FSGEaICKJoQQQgghArGD+efOn/ht7wEYGDE28G9LKX/d+Z5W&#10;2n6nlPIXHa8fxrPd9SYSgbGTXt7ceXTuMdSNSdcj51hHZm3/s5Ty405t7jGVlhAetH3keNvZnUfn&#10;nsS7IMeKoB56vgPIaEdwbf/3pZSfJtXmGUFf0HG/wOfDpsW7njE9pzkt45N77yB4AdcY93hfK4T8&#10;vvPv8Y7gLg21MccADy+9Jikzy7517tGQ/WMrbb9nhjwPj70XvWbk/YHz7zmW4aEv3r/eOXKua6eD&#10;Ea3Rudh7Zm+l7cz5O12Q353EczuTljmttDHHAOUQOqNhDmH4fn7hfHq/W0r5KVJtrDHAyytv0ZWt&#10;a8Mz/iRRV2moDVlzn3qLz5W3FQXb257Z2uEytltxxhPnQz9x7ldaavPub9F8pPfzYdPSKm+b8Zzm&#10;NItPdx6d79QIFVyAecHveAsAGnoSWmljjgEnCzqztyxq9RZ2M2trWXSuRjedYfsBD7tgQeQQ3+FJ&#10;EAtppe1/lFL+tOP1X3nvsUeAQtK3KpoQQgghhAgETFS5CgBs0/dDp+oT67LwzntZ0UDbK9vEei9S&#10;Tu48Ol98QAUTJ/+plPKXnO9xFQCAZtnnljTxXnK20PZd68TsveRcbGKsMIm4jZKCG/AS1nVBAppl&#10;31gHU0Ztz02X15jpMt0nG3lbaHljsYnxOTHHAHcRnOAGjLkuA1fFWv7QflfZtDHHgP9WSvmzzvcs&#10;LgCo2KM9trOKd/+YrW34vvzfpZRfT/6eQUZexCgpuAHP0y5jO2iWfWmXYqmFPaC2x/a/3rO+y3Sf&#10;bORtoeWlrTOMz4k1Brj+DnE7sO+CNzfqKgBACyHNIOTdD7TQ9tI6bDPGp/9YSvkrzve4CgBAs+xT&#10;60juPeu30PYdm9rrPesvNjFWFJq4jZKCm0Z5W+TOB76PaqDtqeX83P8mj+keNPIyaXllnx/jc2KO&#10;Ae4iOMFNRa5rcQFAZd72GPBLZGtjjgEekIYtSM6pVTMZRNt/KaX8eed7WjULdTcxE9y8f73jNdi7&#10;fEwj71/vvG3QJKWVNm/zhVJRSOrN8xz/iFOYEEIIIYTYgB2Wd+1gv5SP7HC+FbC6+GxykH9Apm3Y&#10;lO/ZAdVbcX/PLuSXaHOPqTVtf9kSKB4+NxPbEl3IJdVw0H5myU02bc+tKGF/wajmOQf2OS3hBXBg&#10;fK6Cif6wtcObeLpnF/5bMROj1yRzYiO1GbWN68eRXeB4eGgG/yXaHiR3Ps/WMn6GjM+JOQa8UcFE&#10;f1TsbQ9sb7gRe80BYBYffkdPCbUxx4BB218A9mgvkvdogyH3wJLhbNqGkfi/DZ6hDpd8z4xDoFO+&#10;xvV3iH2mj53/sk/NzLMV+33xGlIH0+u+7YvYtI3rxwGwL3piF99LtO0ldz7P1jJ+hozPiTkGvFTB&#10;RH9McqMePlma7wRzo6fW6fEdobZx/WCNT3/VCpY9fGFn8SW6ngGG1MHk8cLOxmzanlo8R9bcQzuD&#10;LOEAKJh4qoKJ/rC1w2V6snjtWTvcdz6TsxSbtnH9OLCGKR4+s1zeEm27iQUTpYGW8TNkfE7MMeCV&#10;Cib6w/a2e1k5q4q87W5F3jZTG3MM+APn6790nIenBTZe/h8rfmHTdmaTTE6d7zty5GvHz9JbMHEG&#10;fL8EP97z8GIf04i9HmlGxartl4E85GdL85ATvEVwA/sqmhBCCCGECCa5AOAQ6Mpw2fmATNvp9DLQ&#10;kpwvndq2bpwnl4LeTm2jtpQCAEuAei8ET2YHbSZtr0azbKbB0pLaXiPGKxl5+wU0cG01toNrx9l0&#10;rGWW6R7UdmX9yDLd2yW6u4CulPIbJFrmnyHbc2KNAXNtoiNAA9fSAgDExLg7msVNW1ZxglfbqhjA&#10;GJ8eOC+UFl1YgmbZN7MO5kzano9mWbD4fJGJEbxweC4jb79kGdvBS+iT6RpLpu3K+pFlugcvyN8Q&#10;aZl/hlTPiTgGzLWJjkguAPBe1s/3j0zamGPAVFtKAYCd6d0NGGZdMZm0XZplMw2WdpbxNmCQkbdj&#10;rImRNze61dheYeSd3pUdZpjuUSPvdP2wuwzvmrvVdG97NqQBA4uW+WdI9ZyIY8Bcm+iI5AIAJGf1&#10;YJwUQaZtVQxgik8/lVwAgDRseTxpDMSm7UFFYU5ms9DimUgibg9ZPqYRMHf1atJMhk3bxfph+4+0&#10;wivLhSBTZd+qaEIIIYQQIoGKLidrN6e26fN2D7nWgTRj4wxou3IpONG2D3Rg2bZxRgpNpheW6ISO&#10;tQUAEUZeMm0n82KcDINlhZFXZofOAS/vtxnbUSPvldHBSab7KiPvRBtyebPWdF9p5P1FAi1lzWfI&#10;9JwYY8DK75foC9DAtbEAACyEvNaBNKNADdS2av2gi09gcevGAoAKI++V8wWRtmuTc8Di840mxgoj&#10;r4qBOwe8UNpmbEeMvHtB+8dobeuKNUNN9xVG3j0SLSs/Q7LndAlzfBL9AeZGNxYAgIWQe2vytqHF&#10;CYC2TTGAKj5VNG7ZtK7BRt7pHxBpu2aWrZiMt2lvKyOvWAmYG91mbEeNvPN1LWMiAGTkXfHnSLOU&#10;tab7mkITEi1ljRGV6TldwhyfRH9kFACAhZCPV+xtwwvUQG2rYgBTfEorAAD9JS9nzWSYtD2eNFRi&#10;ahZaVv0OiH5I8jGh02mOZwW3+xnFCaC2+eTWXWCvtrXwynIg3qlgl9pUNCGEEEIIkQSYcF25OQU3&#10;fWs7kEZunEFt14o5JiAmjJUb58BCE2R8/8oCgAoj74O5EY9E29m6rgmRBssKI686OnwgRBrbQbPs&#10;47mRd0LYRABQ28r1Y/xvgaZ7xMg71XbTWjZ9hkzP6RLm+CT6I7IAoGKq1coEbWSBGqht7frBGJ8i&#10;CwCCjbwM2taaZSMNljLyigV4O/mtNdiARt7dDWd2ZF8UpW3T+hFtuoeNvARayrrPkOk5rdBGG59E&#10;f4C50ZUFAGAh5FMzkV0jskAN1LYpBtDFp4rpc+vWjqru9WTaTtflDMDi85UmRtDIu1ab6JIwY3uU&#10;kXdC2EQAQNum9SPadA93ZSfQUtZ9hkzPaYU22vgk+iOyAKBiqtU6T0JYgRqobVMMoIlP6GSOTQUA&#10;oIfjeD55kUjb3IzN1Mj0mjbRJWE+poLfy56u2V+EToUBta1aP9BJh2tzehWFJpfaVDQhhBBCCJFL&#10;9cYZ3PQt6UBavXEGta0t5iiBHQsSCk2iCgDgMXHr/uMNa9uYdAXNZVdMjJVGXiWEPyyQrqkHs3UN&#10;NfJmrGsR2ratH8i0gmum+woj76W2G9ay5DOkeE4rtNHGJ9EfYHfZKwUA6FSrBR1IqwvUQG0b1w+D&#10;Lj6BF0qrCgDCjLwE2rZOzgE7Sr2Yfc9QI6+m+nxARBnbK4y8a7+jYNFmlLZt6wdykX/NdB9h5L1h&#10;Lds+Q5rntEIbbXwSXeLteHjNZAkWQq4tBp5QXaAGalsSA+jik/2591y8qgAAWdc2NQe6SW1L9rbV&#10;BssKI6/2th8QFdNS5+saYpbdaGKsMHJFaNu2fqDTvOd7NsTIuz/b296klm2fIc1zWqGNNj6J/gAL&#10;b68UAICFkMcL8rY3pW1JDKCJTxWTOdY1bPF6OE7WFXsRaHszN2NPtN10I9O12kRfJBQAeCearD1H&#10;JUyF8WrbtH6EFV6BvqFr2lQ0IYQQQgiRSO3mtGLTt3XTeUPaXi0o5oA7sIwbZ/CwvVVbbQFAhpH3&#10;hrUtMsuC3fumJkYZecUiwHXt0tieaOStubyp0bZ0/UA6ul6a7iONvDekZelnSPOcVmijjU+iS5Du&#10;shcFADVTrba9qOKSq0bb0vWDMj6BF0qXBQCgWXbTVJ+b1ra7cHKO96J3fpmKGnk11ecDo9bYnmjk&#10;RYs2a7UtXT+Qi/xL0z1o5F2p7Ya0LP0MaZ7TCm208Un0BWh4uCwAqJhqtfVcCe5ta7V5YgBdfAIn&#10;410WAGQYeW9Y2yKzbIDBUkZesYiKaanTtQMx8i5Zc9/WTATIMPLOtMGm+8hCkxvS4vkMKZ7TCm20&#10;8Ul0CVwAABZCrjXJTqktUAO1LV0/qOKTnYe9a8aXKxq2IDn4jZMXb1DbEu/LTTUy1WTgDwx03zgv&#10;AAAnmuwtaCbjvceO0LZk/TgEJx3Of7+QQpNr2nbOz8+dWoQQQgghhBc7ZP3Q+bbh0HkX2JDe9xhq&#10;LBn4/QbaTryd/20T7O6IZocBb+XzYm3vX+8cAmOWnwFm2SFp4krUNNT20tM1YXJZ67lEO7GDD5Ks&#10;VkeHDxhw7XhpiVHPd/TU1tzsdQ3Rhqwfz4Dft6e2hniT1Ru1NdSCfIY0z2mFNtr4JPrC9rZe4/dg&#10;fvzKabA8sz3aYkMNuO9GtDHHgMXawD3aqV0gIYVgiy+RGmt77DEUgL8DQxHxO9BkLLPDB4wZebzf&#10;aWTvMRRbXeuytwm7RPN24EO0udaP8o1x3htz9kEj70ZtDbUgnyHNc5rpoo1Poj/MlPgD5z8M2aMN&#10;vz93SfePyPpBGZ/ev945AvLpyLl46CjrMss01PZ8SeOiia5hzX0L5NOPwEnPi7WJ/gDXtedmTvPe&#10;LXjvo5B1DdGGrB/ePVsB19yt2hpqQT5Dmue0QhttfBJ9Aeashnv/j4G7BW/eFtl3I9paeRJS4hN4&#10;Hr48awDrzcB3zdS8kRvQtvh7ZkW9b5GzBrgfdv8OiH4A940XeX50vVl6jgLvsWu0LVo/Cr5X+/bw&#10;ewbmoVdqU9GEEEIIIUQjwA2ml+8gnfHAjbMHdzHHRBuycU7VBiYEvLiNeA21QWZZMFHnRUZecUGj&#10;dQ1KhjVY16D1o2Cmey8eI2+2lprPkOY5TWGOT6I/wMJbL5BZvMG+u2b9oItP4IWSF7cRr6E2yCwL&#10;XvR6kZFXXNDoXOwy8o6Al/Ee0PWjxb5okbZGWqDPkOk5zWGOT6I/QMODl2+D+0fEGOChJgbQxSfQ&#10;8OTFbcRrqA0yyzbK28rIKy5otK6x5m2h9aM02ncv1dZAS81nSPOcpjDHJ9EfjTwJi02yUxrsu2vW&#10;D5r4ZGvGO6DYDClqfbpk4twNaXN5Xxo2MnVrE/0B7hsfW8OP7GYyyD02og1ZP5DCK6SQdK22H3H+&#10;ICGEEEIIAQKOYPXwGD2YWVXym0RtD5CCiYKPCPfg1gaOEfUw/NxdJLHZQNuiUaurAMf3N9Em+gMc&#10;E+th4wjMTSSva/D6YTBpy17/4c+Q7DldwhyfRH+A43Q9PEe76zfYd9fEALr4ZHvhzKLTU/TnN9B2&#10;jBYl2NnrcbykS2Btokv2k/ceNcaaXfs9z6Bm/fjKtGXtixZra6AF/gyZntMc5vgk+sMu0rPztuj+&#10;cd8mVmVQGwPo4lOjNbfmzJ6p7QTNvdr3M3NyL6xN9Ieta5n3UbsVOb/sda0mr7ZLpC1TS6n8DJme&#10;0yXM8Un0h+VGXyb+w54iBROlzb4bXj+Y4pP9LnvPq/eAooRXHsNzaavtqdf7Ys/Xm6/9DCiYcGsT&#10;/QHe938JFBwh57QW2mrWD89+6CNwquxabSqaEEIIIYRoiG2cMy65XqGmsglZBlD4UnDCgyQTRs2F&#10;5dtEg36NkTdT25lpg5OuiQbLam2iS7IuuZ6jCeEJ3oTAUmrXj8zLG5e2ZC1VnyHTc5rDHJ9EfyRe&#10;cr1ZOmp4HYkFahExgC4+gRdKS6i+tE/Udlq7XiYW6FRrE30BXigtZZ90/xixfmSZ7t3akgsAaj9D&#10;muc0hzk+if5I3D++DMjbZhWoRcQAuviU3LhlF20OVHK1Ray5w/f0eaysC7TmilVkrblVJsbknF/t&#10;+pHZLMWlLVlLxGdI8ZzmMMcn0R+JBQBuk+wKsnKjEUZ2mviUeB4eOaloJpOtDf6eNWioFPE7IPoh&#10;y8dUApqkpDZarVg/MvMIZYk2FU0IIYQQQrQn+pIrpANp0sY5opgjK1Fdrc2SG9EFAHB3jilJ2mq6&#10;+1ySZLAM0Sb6InHtqDLylryEQNT68S7BqAlpS9IS9RnSPKc5zPFJdEn0JVdkB9LohHVkDKCLT0kX&#10;SlVGvJEEbWHGrQSDpUxlYiVgJ79twFN9piR1p45aPzIu8iFtSVoiP0OK5zSHOT6JLok+p78xw1oV&#10;SfvHqPWDMj7Z+TW6AACe9DwlSRs86XlK0kTqEG2iLxLvo6pNjEkFpVHrR4bpHtKWpCXqM6R5TnOY&#10;45PokuicFdrx/AqJudGI9YMqPiVODTmrjXWJ2mAz9khiI9NqbaIvkgtua6ZCZhfs164fWZMOF2lT&#10;0YQQQgghRGOCN86hHUiDu1OHFHOMBG/qw7QFFwCEdiYI1hY6ZjLYXKYRmGItwZdcIQnhkeCEQPT6&#10;cRRomqrSFqwl+jOkeU5zmOOT6IvgIrBQs3jwvjt6/aCMT8EXSiFGvJFgbdGTcyILdDTVR6wl2Nhe&#10;PdVnSnB36uj1I/Iiv0pbsJaMz5DiOc1hjk+iL4L3tpHFwNG50ej1gzI+2c+JPBdHrmuR2iImPU+J&#10;zNtGaxMdEXwfFWpiDF7XotePyGneVdqCtUR/hjTPaQ5zfBJ9EZwbhTueryI6N5oQA2jikxVhRxYA&#10;hH2WCdpOA78X0Y1MI7WJjkgqAAg5RwXvh0rw+hFdeLVYm4omhBBCCCFugKBLrpQOpEHdqU8Sum9H&#10;dWAJ1xZUABBqxBsJ0pZllo24hJaRV2wl6JIra82NSAhkrR8RHV2jOg9FaMn8DCme0xzm+CT6IrC7&#10;7G50B9KghHXW+sEanyIulEKmcqwgQtvz6Mk5gZfQ4dpEfwTuH8M7jQV1p05ZP4Iu8qMmDkVoyfoM&#10;aZ7TCpjjk+iIwP3jXsL+MSo3mrF+sManiMl4WR1lI7SFm2UD97Yy8oqtBN1HVXe7XUVUzi9j/Qhq&#10;lhKiLUhL1mdI85xWwByfREcETcwOLZgYCcyNZqwfbPFpN7CoNXryYpQ25oZKmgwsNhLcTOZlcLFm&#10;ZJO90PXD8pBRkw4Xa1PRhBBCCCHEDRFQ1ZvWgbRy45xyKThS2YElU1tNd9mUZNOEGm1pSdeA7n1K&#10;CIvFBFxyPYg28o5UGpNS14/Kjq7RnYdqu8tmfoY0z2kFzPFJdETAJdfjrMlRAQauzPWDLj4FXCil&#10;FVsFaEszywYYLGXkFYupvFDKvuitKdrMLtasuciP1lajJfszZHpOlzDHJ9EfAYaH3cS8bU2BWur6&#10;wRifAvKPaR1lA7SFTnqeEtD9OU2b6I+A+6js3Ci6L8ruSF1juo/WVqMlO//I9JwuYY5Poj8CJmZH&#10;m+wvqcyNZscAmvhkP2cvoAAg1IxdYrWFf88Cp/Wl/Q6IfghqJnNs5+poIoo1w9cPI6IBoEubiiaE&#10;EEIIIW6QisN2iw6k6MY5rZhjAp22ysv7VENqhbaU7hxTKsxl6dpEf1QY20NGYG4B7ZrawtDOpA3V&#10;8sF+hszxSfRHRXFCegfSigK19PWDMT5VXCild92q0JZulq0wWMrIKxDQC6XwqT5TKi7LW6wfNNoq&#10;TQUf8mdIG59Ef1QYHp5mFQNPoIwBBp22isl4rWITou00Y9LzlIrC+HRtoj8qihNamBgRY3vL9YNl&#10;b4sWAKR+hkzPaQ5zfBL9UVGckGWSvYQ5BjBps59Xs8d6k2TGjtD2POt7FtDINE2b6JLaZjIp56iA&#10;RiSZ60dt4ZVbm4omhBBCCCFuHm830bMWHUhtc+r9e44bFHPQarOEgPfveNWiMwGo7VmLpKslGryH&#10;xybaRJd4146TFskw+z6/cL6t1fpBow3Uos+QOD6JLnnmTG6eNTSLU8YAg06b7Z29xRwvGhjxUG37&#10;jfaPL4AEfyttoiPAvcebBkbece/hXaNarR802kAt+gyJ45PoEu8e7dSa5KRCHgMotdm65i2COWh4&#10;Zvdqa5m39TaIUN5WoHhzA8fEOb9W6weNNlCLPkPi+CS6xLvOngH7YRTKGGDQaLM9M1IAcBI0cWEt&#10;FdreZHtfKhqZpmsTfVHZzHQvuVjzHViU0WL9QAuvIG0qmhBCCCGEuHm8h+aP3r/eSU8CvH+98zGQ&#10;RPz0/eud9LHbrNrev94ZOsJ85nzbZ+9f76R33gK1PXv/eud+kqRL3r/eGZJN95xva6JN9AW4dtx7&#10;/3onPSH2/vXOXSD53Gr9oNEGatFnSByfRJcM6+xHjn/YR8B+2A15DKDUZnvnT51v22+0f0S0Hdiz&#10;zsb7O9BSm+gIcO142OjMPqwDT5xva7V+0GgDtegzJI5Poku8+9RP3r/eSS+aII8BlNrsfPvQ+bYn&#10;dp5OBdT2wvIQ2dqGM8cnzrc10Sb6ouLOJ70Jg+0hvH9Pq/WDRhuoRZ8hcXwSXeL2JABrsxvyGECn&#10;zQoAvIbsVgW3UDOZJDlzkFy6JgMLN1ac4F03XjQq1hyKm7yNSFqtH820qWhCCCGEEOIGsUs070Vv&#10;MSNj9iXXIXAhMvBlg4toOm12EYROsjjIvEiq0PZRtoHLErtfAG9N1ya65AVQoDPweaZ53L7Hh4DB&#10;stjvQdqay6StUsvnmRdJAc+JMQaUbG2iP+wyyFugU8wklV2cQBkDDDpttn5/Cby1xf4R1fZJdoGO&#10;ndGQ34F0baJLjsC9x4sG+0ekW/jwbzlMXj9otFVoKeSfIWsMUA5BuLGmNcge7UmDvC1lDDDotNnP&#10;Rfda2bEJ1fZRxVl/EXbW+JxRm+gSdM39okHO7wBc1w6Tc3402iq1fNFgb1vznBhjQMnWJvrDcq/e&#10;Ap1inoRs4zhlDDDotJm/hLJhC6it1b4RWW+1pxVuwGLNzz/0ZlQttaloQgghhBDihrBNn7dr35TM&#10;AgC0mGMkLVnHqK3SLFsyzSEB2u5ldRGpNPKWTG2iPyqMvCOZ5nHULFsamH+YtNVoKcnXkjepAAAg&#10;AElEQVQXlbXPiTUGpJsXRT9UFEKOpBU3MccARm2VRt5i62FKAUCAtrQCnQoj70iL4iHRCRVG3tIg&#10;vqNm2dKggIhJW42W7DNAjTbmGJCmTfRHRSHkSGYBAG0MYNRWaZYdddWsPWsJ0HYvayJ1pZG3ZGoT&#10;/VFh5B3J3NtWr2vBeqYwaavRMnBE/BmyxoA0baI/KgohR9KKm5hjAKO2Cn9Ji4JbVNu97Gl9Ff6S&#10;dG2iLyrvZTP3Q+MZD/k+p+85WmtT0YQQQgghxA1Qsembk3HY3q0s5ihmJgg/eBNrqzXylsQCgAht&#10;WZNNaoy8Iy2mrohbjq25NUbeknh5X2vEKFnrB5O2IC0pSWHmz5A8PomOmCSCawkvbiKPAazaIvZo&#10;D5O60EVoCy/QCfwdSJ2MJPogaO+RUpxgF8m1e4+UAiImbUFass4AUc+JNQZkaRMdEZS3TSluIo8B&#10;rNpC1twksxRl3jbAyDuivK3Yip1/aoy8JcvIZXuGGrNsySogYtIWpCUrbxv1nGjztjLzim1YrjVi&#10;HQo385LHADptAeeUT7PWjABtadP6AhqZtpgkKPrh0M61CGnFTRGNVhPXj+baVDQhhBBCCNGYwEuH&#10;El0AENBBakrowZtVW9CF4EjoRVKwttDJJpWd5+akTV0Rt5+AbqRTQo1JAR2pp4SOSGbSFqwlNKmT&#10;8JxYY4CMDmIbNR2pp4QWAJDHAEptAVPdpoSOoQ/WFl2gU3MZcu1nJU5GErecwAYMJbo4IeASesrn&#10;1jQhBCZtwVqizwCR2phjQKg20RcBl/VTQqebkMcASm0BU92mPAmOTZHaoiebRBh5L3+W8rZiHQGT&#10;qKeEFicETNOcEp3zo9EWrCX6TjFSG3MMCNUm+iJ4bxtdAMAcA+i0BfpLwteMQG3h+8bAc4r2tGIr&#10;do6tzV1lFTcdBNxfZBUQNdemogkhhBBCiPZEmsWLbZwjOh1GFnOMhBy8WbUFm2VHQg7dSdpCTIzB&#10;Rt6RzBHc4nYTZeQdCTEmBZtlR0LMP0zakrSEJHWStDHHACWFxUqCCyFLcHECZQww6LQFm2VHIveP&#10;kdrCujYFG3lLi3H54nYSbHYYCZluEmyWHTmIKCBi0pak5YvA/WO0NtYYUJRDEBuILIQsgRNqmGMA&#10;pbZgs+zIQdCaG60tbLJJsJG3ZE1dEbefpLUjpDgh2Cw7EtL4iUlbkpaoO8UMbawxoERpE10SWQhZ&#10;oppSkccAVm2ROfiQfMv05wVpC903BvtLtKcVG7H9S+10mpHQ4gTLSdRO3hoJvSu+KW0qmhBCCCGE&#10;aEjQKNhVRHRhjDa8Xf7cgI0znbZJ0iSa6g7LidqqJ5skGXlL9NQV0QeWvM1YOyKMSdFJ18ufG5C0&#10;Y9KWpSUiqZOhjTkGhE4AEH2QVAhZIi6SmGMAo7Yks2yJKABI1FZ90WtnsGgjb8kcdy1uNRFdt1ZR&#10;Nd0kyVBQgvdFN64tUcvAEfNzqvkBzPFJ9EdQV8hVRBQnUMYAg05b8rm4yiyVqK16somtudFG3hI9&#10;dUV0Q9a5mDXnV5S3XUyEmTdrb8saA2TmFddIKIQciTDzMscAOm3BpuISedeToC2yoRJzsyfREfa7&#10;HX3eiWqyF1nMUYLXjxvTpqIJIYQQQohGJHUPmVJTAJBVzFFqk3XE2qI7z035pPJglakNnmySmBAe&#10;CZm6IvogqRvpFNiYlNCRekrViGQmbQ201MSmTG3MMaBWm+iIRBPjCNyFkTwG0GlLmuo2BR4p3UAb&#10;fNGbdBkyJWvctbiFJFxCT6m97Moyy5aAC2kmbZlaagsAMrUxxwBYm+iPhMv6OTUFALQxgFhb9FS3&#10;KbWxKVPbQ3T6XNI0zSmwNtEfiQ0YSsC6ltXAq9Q2fmLSlqyF+TNkjgEy84pLEgshR2oKAJhjAJ02&#10;85dknFOq14xEbRETlbP8JZGTqEUHJOauIoo17ybdX1TfFd+0NhVNCCGEEEI0ABwFe1xKOXG8Hto4&#10;g8Ucb0opZ47XQ92kWLWBZtmXztdD4/sBbWf2zDygHfK8Rt6W2kRHgEbeV861AzImgWZZ7/oBdadm&#10;0tZKCxibWmhrFQNKK22iL8CO1CfOvW0BCwCYYwCrNq+hANmjPQEn43m1ndg5yoP7ohe8DGmiTfQH&#10;aOT1rh3QZTloln3lfD10Ic2krZEWqIkAoI05BrTUJjoCLIQcvmunjtej+0fmGECpDTTLes/FaGxC&#10;1jVvPPgCzI16jbwttYmOACdRe+98oOIE0CzrXT/QPRuNtkZa0NjUQlurGFBaaRN9ARZCevO2aAEA&#10;cwyg0wb6SzzA054baKuZqJzdyLR6ErXoiqzpNKVmYl/yxNtSc1fMoE1FE0IIIYQQbfBu+oYD9nDx&#10;tJd5kQR2/j+58+h81ObB1U2KVZtdCHrNss/vPDrfBy6SXAUAoLY9e2ZeE6OrQ54dTLxG3ibaRF9U&#10;GHmH31Hvxa2rMyloln1j68dj5/tc3amZtDXW4o1NiDbmGNBEm+gSpBBy19bZtAIA8hhAqQ008o57&#10;NG8BgGsyHmjk3bPvmtfE6C0+RwxvrbSJjgC7bh3feXS+Z+uHB9dlOdhR8KVp85p/XBfSTNoaa/nc&#10;UwAAamONAc20ib4ACyFPJ3Hdlbc1w+QiyGMApTbQLPsUPBd7YxOibdeeF5IbXbx/tLOD1+jTRJvo&#10;C9TIa/HdW+ToKk4AzbKvbP146nyfd89Go62xFm9sQrQxx4Am2kSXoJ4E797W1WmcPAbQaQNzyadA&#10;IwH3tGdQm7dZaAEbKrVoZFpqJlGLfrD7ZW9898Z1tDjBe8ZDiuLRu+Ib16aiCSGEEEKIZMDuIQ/u&#10;PDr/6s6j87dAAYCnkwjSQepic3nn0flw4Hzu1ObpJkWnDe08d+fR+TPTtZd1kQRqe27PqmSaGMHO&#10;c020iS45AIy8e5M1N6U4oaIj9cXPvvPo/ABICCzqTs2k7Ya0LLpIArUxx4Am2kR/VBRCvhvW2uTi&#10;BMoYwKqtwsg77rPSCgBAbfvDs7LvmdvEuHQdBce7N9Em+qLigvziwt72RV7T/aLLcvQS2kw/xf7X&#10;a2xfdCHNpO2GtBwsaSIAamOOAU20iS5BLut3J3u0lAIA8hhAqQ2d6nbn0fn4nrQCAFDbYJY9AveP&#10;nrwtMk2ziTbRJaiRd1g7jrKKE9AGXmMMsHXEm49cVLTJpO2GtHhjkwfmGNBEm+gPcBL1ruVt3wEF&#10;AB4zL2UMINaGFrW2uOuBzlBAs1Bk39iqkan2tB844ESTsUmK18fkbbKHFHPsmzZv4ZW30SqFNhVN&#10;CCGEEEIkUtE95O34fxILAJBijl27DBm1PcvYODNqq+w8NwUpANjY3QLUdjyaZcvXzwsxMW7tkAca&#10;eZtoE/1R0Y10uuZmFSdAHaln65o32bl0RDKTtpvQUhaa8LzamGNAE22iPwIKIUtFAcDGiyTmGMCo&#10;rdbIW77ZoyEFABvNAhVG3su9H2hi3Dp9qOIyJF2b6BLogny2LwovTgDNsmcrzBeIsX3JvohC2w1r&#10;2XgGQLtCEseAJtpEf1Rc1s/3aBnFCZQxgFVb5VS3UROydnyybc0Ctb2ZmGULaGLcWnxeMekzXZvo&#10;jxoj7+T7hhYAbDNyQdM0p+saYGxfWrTJpO0mtJSF+W2vNuYY0ESb6A+wEPK5mf7H71tKAQBzDGDU&#10;BvpLHk8atngLABZPDQG11TQLXTw15AYambommoh+QAtJJ01SUjxW5Zsznvf+4tXk/iLLi0ClTUUT&#10;QgghhBBJVIypvXZhYBtn70XS2s1pRTHHKoPCHnKBv+4/EmtDjLzzhPA0wenh3paLJMTIe02DJQTC&#10;RiRXGHnTtYn+COhGOv2+IYfutZdcoFn2ihFjgtfYvjHZyaTthrVsi01ebcwxoKU20RGWkK0qhBwB&#10;CwDWdmEkjwGs2iKMvGgBwLY9mttQMDXLTrQhJsa104dqL0MytYn+AI28j9fsi6I7QCNm2QeN9h5M&#10;2m5UyxYTLNoV8gokMaClNtERYCHk9LL+ErAAYFPeljYGEGtDjLx7K9ZctABgk1kKMfJeW4ss9+1t&#10;rLS2+LzCyJuuTfSHfdZVRt4JSAHApjUXnqY5/YOMok0mbTesZUl+26ONOQa01CY6oqIQclXe9gVg&#10;5t1UAMAcA+i0VfhL5g1bvGfbrVNDQG0RzUKXFObcVCNTz0QT0Q9HQO5q3iAUKgDY9AJbT7zN7k7s&#10;3ukCsPBqSZMUKm0qmhBCCCGESKB2TO0aQrowBoyCvQKacF01BYBVm10IRhl50U4dT1Zd3gPaVppl&#10;J9qQbhjruhhDRoxG2kRHRHQjXQFykbRqXUPNsisvgkDT1MpkJ5M2Ei0rOx2C2lhjQDNtoi9AQ83K&#10;QsgJIZ0OyWMApbaarlur/gNYBLOywzKgbdWFw1Qb0sVyXRfjiMuQLG2iIwK6bl0BnNy3bl8Edztc&#10;ow2dPrRqX0SjjUTLygKAmq6Qa7TdZAxopk30RUUh5KZzT0gHaPIYQKmtwsi76VwcYpaKMvJOtCEd&#10;SdcVnx9EGHmTtImOACdRrzTylmCzVMQ0zZm2d4BJ9bNVUwWZtJFoWZffRrSxxoBm2kRfgA3sVhZC&#10;Tgjp5k0eA+i0oabiVf6SigKAlftzUFtks9BNhTk33ch0yVQr0Ql2Hq2avFgq1oxVHqsJkY1IkH1j&#10;qyYp1dpUNCGEEEIIkUPEmNorRBQARIyCXaOtuoMfqzaw89xaI+9EV3UBAKhtrVl2+ppaEyPYea6J&#10;NtEXSUZetHvTlcubJLNsyIhkNm2llH9NouVJwHNijgFNtIkuCS2ELHWdDmv3tq1iAKW2aCPvRJf3&#10;MrXML1OjjbzT19R2MY428kZqE30R0XVrFRHFCRHdDtdoQ4zt830Rk7Zf7+w5MceAJtpEl4QWQpag&#10;AgDyGECpLdrIO9GFFgBcmqWijbzT1wTkbZFJn020ib5IMvLWmKUuc4nRZtmJNsSk+sXUpMqmrZTy&#10;L0i0fB7wnJhjQBNtokuQBiRrCyFLbAEAawxg1QaZircUtSIT8VatGdEeDqRZ6KrCHJZGpsojfADY&#10;OdQ7nebpmuk0oVNSLbfgLdbcnU8Fm2g7BCZlr2uSQqdNRRNCCCGEEMGAm75rY2pXEbBxDhkFu0bb&#10;AbA5nV7gM2r7WbDz3NLPCC4AAI28W40YJcDECBp5m2gTXRLS0WHN9w0tThgvb0K6JqzRhhjbpxck&#10;bNr+FJGWmufEHAOaaHNqEreAxELImgKA8bvMHAMYtf1yhpF3grcA4LLDcsR493XUmhgjxrtnaRNd&#10;ghh5l+6LYNN9ZLfDNdpgkyWhtm8Rabm8uK/oCskaA5poE/0R1RVyFRUFAOM6ThkDiLX9LJDvO95m&#10;5J0ArbnlmwYMXm0vt5llS4CJETTyNtEmuiTcyDv5vqHFCfdBs+zpUiMsaGyf7tnYtP04kZYLMy/4&#10;nJhjQBNtoj/AQsiledvabt6UMYBY27+MNBVPX4MUAEz/APC+ZDZUmu8baRqZak/bN7Z+eD/jlRNN&#10;poA+pi9nTVJCizlG7E7ZW3h1tKJJCp22nfPzc+d7hRBCCCHEOuzS4fvOB/TckQy7wA6nns3lcKj7&#10;zVLK33Jq++6SC5GZtiPnwfnUtP19Qm1/XEr5Mcfrh+d8d0nSZKJpSKC+dSZ3h4vE+86EzmCWdXUB&#10;N9PfDzzvKaX8A/ssvSbjFtqebjuYituFHbSRTqmuS4v3r3cOnYnnYS34d6WUR05t316SrJ7oGo1P&#10;rrWglPKfSym/QKiNSQvynJhjQDNt2zqJituFJV5/6BTt/h7YBZ/XuPNPgP1jqxjwj0op/5RQ2/92&#10;NtE5WTgtYaoJ2aMNn+X3nBdcyPdsHyjs/RX7bqauhaA293lIcAOc8we+s+0Sac771ztvgX3RH5RS&#10;ftrxnmEtvL+kOcSI7dneOX/fBpPVx8DlfQttTFqQ58QcA1ppc+frBDdgDsGdS7IJVZ6CyzObvviL&#10;Tm2tYsB/KKX8bUJtf1hK+ZOO15/amutZO+4DBSO/UUr5See/ZTDLugppwXuIv1dK+YeAybiFNvd5&#10;SHADnnGQc7H3zmdYc/8NkPN7AOQj3wJ7nLdADGmhjUkL8pyYY0ArbcrbdgZ4xnnpaKx0AZi3/bVS&#10;yt91vqdVDBjOoP+YUJuXxedVcM24+K6A+7rFOcuae14wj9ZEm/M9gpyK/cri3BXosRp+t+8Cv9/D&#10;VLBFTQ7Af/vFGRJce5po06QJIYQQQohYXMZvS1K5L2AtoeHtJPIzzr9m6yjYNXgr7z8h1uYtmHBd&#10;2pdvOiy7O3UAZllvB9uxi7G3G8bPA53nWmnzdrIW/Hh/dzzdSKcg3Zu8BROPPRdKpa6Dn7dgopU2&#10;Ji3e50QfAxpqE33hjZ0nyAUs2F3we87Xt4wBv+T8O1pp8+SCt3bdWgU4BeNngAsH7/Q9dPrQw+DR&#10;8ysBtXnPnoIf72f62GtINZBueZ6CibKw2+EVJp38PDxM6sQYoY1Ji/c5MceAltrcuQpBD5JDQJpv&#10;IHlb7zrbMgb8Neff0Uqbp2ACXTuQqc+/ABSmuGOM5ca9HUl/CdjbttImI29/eL87L8FzMdJB25sb&#10;XdSVfUpFl+qUSZ8B2pi0eJ8TcwxoqU152/7wnleOvQUT5Zu8rbeb9885X98yBvy88+9opc3DG4+/&#10;BFwzhol4vwpMznF5OMAu+8PUuadAwUQrbcrZ9scBkLtaNJ1mAuKx+i1g8tZwxlt89gLzkMOk7P+X&#10;WNsLTZoQQgghhAjEujp4khQvvMmwEauc9Rxw/0Qp5Y8Wvvarmo78dhj0bFCHrpXfWvjaltoeWHXy&#10;ks/obU2nV+vUkHWIPvQmq6dYV6iPF77c81m21vZO3R36wrp83F34j2q9rn28cO0otd9NIPYwaZv/&#10;t01rLvNzYo4BTbWpG29faG/7NZ3sbT+23+Wle1vm/WPL79lXjn9HaaztCDQkClI62tt+yPuieczc&#10;9DuqHMLXKIcgmuFcZ6vONja5z2MC1942d29btW9yfnc8MbNozb1Ea25naG/7NdrbhmmpgTkGtNSm&#10;vG1nKG/7NR3sbR9kT4Wc6PFOxDvNngw8AkydO3Y+t5baNLWyM96/3vEa7KEJ0eDkdw/uqWATbd7J&#10;KydgA8AW2o5VNCGEEEIIIYQQQgghhBBCCCGEEEIIIYQQQgghRAOA4pcD78TKKe9f73jM/J7il6JG&#10;N5eo0U1nOH9vWhaSqmDf8Bbsq2hCCCGEECIQq2L1VKkfoB2UhrFhzs4r/7WU8uccr2+p7Y9LKT/m&#10;eL17zO/I+9c7h44N81D9/Hu2qd/GV8CYvQusahzuVEGm7X+UUv604/VvkXGw5ZtDo+e98N8lOAHW&#10;mhdoogL4u36/lPJnHK9vqe1bC9e1EWjNtUTiwZY1d95lYtuam6llDtNzmvOjpZT/tfC1TePTnUfn&#10;3rHgghhgb3uIdt+ypKanK5h3b9tSm3dv2yIGDGvaTzj2tu8qum8N64DnIsEbM1tq+++llP/T8foj&#10;tJNYy7Ok4ATY07Xce3h/T1n3bDX7orumbRPzve3JDWqpoaU2bw6hZQxQDqEzgHWWOTfaXd7WGQO8&#10;e9uW52JvLqHXvK13b6s1tzOAteYZajC0ztmLu+0De9uW2rxryB5ingXztpv2ttlaammljTkGKG/b&#10;GY09Cc+cxv6WngSvNu/etmUMgP0PQgghlqOiCSGEEEKIQOxg/rnzJ37bewAGRowN/NtSyl93vqeV&#10;tt+zi66lDOPZ7noTicDYSS9v7jw69xjqxqTrETCe7iNSbf++lPLTTm3uMZWWED5yPgf3MxDcWBHU&#10;Q4dIaLQjuLZ7fxdaavufpZQfd7weGvcLfD5sWrxdMFppY44BZ3cenWdecIrGgGuMe/SwFUJ+3/n3&#10;eEdwl4ba/ksp5c87Xt8yBnh46TUumVn2rXOd8o5qLg21IWeox96LXjPy/sD592jUe2e8f71z5FzX&#10;TgcjWqNz8e+UUv4iqTYvx16zELgvWkIrLcj+sZU25hjgfgaCm4Y5hOH7+YXzYfxuKeWnSLV587as&#10;MeCVt+jK1rXhGX/ieJs3l9BSG5K3feotPlfeVhRsb3tma4fL2G7FGU+cD927/2iprVXe1vv5sGnx&#10;7m9baWOOAcrbdgaYF/yOtwCgoSehlTbEk9AyPm1bp1oWtXoLTFpq8za6aVl0rkY3nWH7AQ+7YEHk&#10;EKfhKRULaaXNXUiKngeBQtK3KpoQQgghhAgETVR5CgBs0/dDp+oT67LAqm0PuEg5ufPofPEBFUyc&#10;/KdSyl9yvsdlXgKNvN+1zhTeS85sbWf2PdsHLjkXmxgrTCLuy2TBDXgJ67ogAc2yb6yDKau2F4Ax&#10;03V5nWzkbaHluX1+jM+JNQYUxJAuuGkRcyvW8oe2pjFq+zullH9FGAP+Wynlzzrfs7gAoOb7Au4f&#10;s7Wdmjki+3uGGHkhM6LgBjxPu0zdoFn2pXVXZdX2Fjjru0z3yUbeFloe2/+yPSfmGKAcQofYd+Fd&#10;ZswFCyGPbaoZq7Z90hjwH0spf8X5HlcBAGjk/Y6tbd6zfra2MzN7vQDO+otNjBX3I24zouCmUd4W&#10;ufN5Zb8HrNqOkPd5TPegkZdJy1MzFTM+J9YYUBBDuuCm4pyzOObeQN62hbYWeVskBnhAGrYgOSdv&#10;YXdpqI25Wai76Fhw8/71jtdg7/Ixjbx/vfM2oWHLHGZtaCGpN5dy/CN+bUIIIYQQYh12WN61g/1S&#10;PrJD/VbA6uKzyUGeVdtbu4DzcM8u5Jdoc4+ptQPDX7ZEtYfPzcS2RNc+cEk1mF4P7bDNpm1v8llu&#10;G9U858A+pyW8AA5lezI79Id9pt6uA/fM9LUVMzF6u4GcTL5vrNqO7HLJw0Mz+C/RhlwMMWkZCh+e&#10;kT4n5hjwXAUT/VGxfzywveFG7DUHzoTmma1lp8Tafps0BvwFYI/2InmPdjF23pLhTNrOrOvSqRke&#10;vN+zwyXfM+MQ+J5BHaEEN7Z/fOwU+amZebZivy9eQ+pget0n13YA7Iue2MX3Em17yZ3Ps7UMhQ8H&#10;pM+JNQZcanO+R5BjsdM7PeSTpflOMDd6OonrrNpYY8BfNTOehy/sLL5E1zPAkDoYpI6sYQGbtl0z&#10;ISJr7qGdQZZw4CyYmGoTHWFrh8v0ZPHas3a473wmMZ5V24E1c/HwmeXylmjbTSyYKA20DGa6F6TP&#10;iTkGPFXBRH/Y/nEvK2dVkRsd82ms2n6bMAZ4urEPfOk4D08LbDwMz+v/siJqNm1DzPyenVc8HDny&#10;teNn6S2YOFHBRJd4z8OLfUwj9npv7uoxuTZvHvKzpXnICd7iuYF9FU0IIYQQQgSTXABwCHRpuux8&#10;QK7twLpEeti6cZ5cCno7tY0JypQCAEuAei8EX826hDNpezqaZTMNlpbU9hoxnsrI2y+W7PcmBLYa&#10;28G144qJkVxbiuneLtG9v2/DOvYbRFou4wrZc2KOAXNtoiPMvOI1cC0tAEBMjKNxi10bawx44LxQ&#10;WnRhCZpln886jzFp25t8ll8BhROLTIzghYOKgTsmy9hecQl9uach15ZiugcvyN8waZlOiiB7Tswx&#10;YK5NdERyAYD3sn5+TmfWxhoDUgoA7EzvbXLwamaQYtL2eDTLZhos7SzjbcDwWEbefrGcvLchyVZj&#10;e4VZdnofxaztGbDmbjXd254NacBAo2XafZjsOTHHgLk20RHJRWBIzurBWAhJro0tBvxUcgGAN5dc&#10;Zg05mbTRNwt1vkfcArJ8TCNg7urVpEkKq7a9zMIry4W4izmG+KSiCSGEEEKIBCq6nKzdnNqmz9s9&#10;5FpnPHJt+0AHlm0bZ6SYY3opiJikNhYAVBh5ryRjiLRdS7pmmBgrjLxKCHcOeHm/zdiOmmWvdMYj&#10;14Zc3qw13VcaeX+RSMuVzt0kz4k5BlzTJvoDNHBtLACoKIS8crFBro0uBoAXShsLACqMvFc+AyJt&#10;1ybngMXnG02MFUZeFQN3DnihtM3Yjphl99bsiyi1RZvuK4y8e2Ra5jBoY44B17SJ/gBNBRsLAKIK&#10;Icm10cWACrPUpnWt2shLpu3VvBCsYjrqpr0tauRVkVrngA1JthnbUbPsfG9Lqw1slrLWdF9TzEGm&#10;ZQ6DNuYYcE2b6I+MAoCKQsj5/pFZG1MMQCcqbz2Lgx6Ox7NmMizabk2zUNEfST4mdDrN8ayQlFab&#10;rR/evdrWwivLgXingr0cz58qmhBCCCGESAIcwbpycwpu+tZ2xmPWBnZgWblxDizmQEbkrywAqDDy&#10;rjxoE2hba5aNNDHKyCu2EWlsB82yazvjMWsLNt0jRt4Hk2IOJi3X/tsNamOOAUoEf0BEFgBEF0KS&#10;a6OLAZEFAMFGXgZtayfnRJoYQSOvpvp8WHg7+a012IBm2d0NE00otSWY7mEjL5OW+X8g0MYcA9Zq&#10;E/1hpoKQAgCwEHLtVFRmbYwxwM7xIQUAoFn2dN25nEDb3LAy1XYUZWIEjbxrtYkuCTO2R5llJ1Bq&#10;SzDde9fcy5wfk5b5fyDQxhwD1moT/RFZABBdCMmsjSkGoJM5NhUA1JqKR4i03apmoaJLwnxMBb+X&#10;PV2zv6DUVjHpcG1Or6KY4/Isq6IJIYQQQohcqjen4KZvSWc8Sm1RHQsSCk2iCgBQI+9aQ+oNattq&#10;lgXNZVdMjDLyCgdI19SD2bqGmmW3XQ5TagOnFVwz3VcYeS+TiExa5tywNtYYsFWb6A+wu+yVAgC0&#10;EHKboYZZG2MMAC+UVhUAIEbea1N9SLRtLbgFuza9mH3PUCOvioE/IKKM7RVm2bXfUXJtyEX+NdN9&#10;hJGXScucG9TGHAO2ahNd4u14eM1kWVEIuS2fSqmNNQbYn3vPxasKADLWtZvSts5MM9VWbWKsMPJ6&#10;jcTiFlMxLXW+riFm2Wvmzynk2tBp3vM9G2Lk3Z/tbWm0zLlBbcwxQHvbDxCwccuVAoCsQkhWbWwx&#10;wAqXQwoAKjwc6xol3rS229osVHREQgEAMtFkZXwn1xZWeFXRBPbK+VNFE0IIIc8nQZoAACAASURB&#10;VIQQidQWAFRs+rZuOsm1QR1Yxo0zeNje2rm1tgAgw8h7g9oWFyWAHfKmJsbwYg7RJ+C6dmlsTzTL&#10;smtDOrpemu4jjbxMWki0scaAxdpElyDdZS8KAGoKIRe+llIbawwAL5QuCwAqjLzrpvrcpDaPocB7&#10;0Tu/TJWRVyyi1tieaORl14Zc5F+a7kEj78rJbkxaSLSxxoDF2kRfgKaCywKAzEJIcm2UMQCcPndZ&#10;AJBh5L1BbYv3jwEmRhl5xSIqpqVO1w7ELLt0zWXVhjRLuTTdRxZzMGkh0cYaAxZrE10CFwCAhZDX&#10;jKgboNTGFgPsPOxdM75c0bAl3MNxg9pubbNQ0R8WX2Ef0+T7hkw02VvQJIVV2yE46XC+LiHFHNem&#10;8e6cn587tQghhBBCCC92yPqh823DofOuc0M6bPruey56ybXtAZdoT+2Cz7NZPvGY7N+/3jkELqqe&#10;AWbZl0sS5zek7bGna8LkstZziXZiBx9vstqlTfQHuHa8tMSot2vffc9FL7m2Z8Dv21NbQzwJziEh&#10;vDEJzaTlBrUxxwC3NtEXtn/0Gr8H8+NXYJHm4otecm10MQDco53aBRLj/hHV9u0G37OhiPgdYDJ2&#10;aRP9YUYe73ca2XsMxVbXuuxtglzbAbCu74NG3o3GAiYtN6iNOQYoh/CBY6bEHzifArJHG35/7jrP&#10;6czaKGPA+9c7R0DOGjkXP/capBpq+66ZUpbqGtbct0A+/QjoxOvSJvoDPBc/NwOY927B1ViJXJt3&#10;z1bANXcwf2402zFpuUFtzDHArU30BZizGu79PwbuFlrkbVtpo4kB4Hn4cj8PrjeLntcNaFscM62o&#10;9y1y1qjYD6uJ4wcKeB6+yD+h683S+E6uDdmrXdyPWDFHyPlTRRNCCCGEEI0AN5hevrOko+Accm3I&#10;xtkDUsyBJAS8uI28DbVBZlkwGeZFRl5xAWhs9+BOut4SbV7TvRePkZdGy5wG2phjAKRN9Id14ft+&#10;8j8MMjGSa6OLAeCFkhe3kbehNvSzREyMXmTkFRc0Ohe7zLIjrNoa7YsWGXmZtMxppI05BkDaRH+A&#10;pgIvUCEkuTa6GAAanry4jbwNtUFm2UZ5Wxl5xQWg4clDTW6UWZvXaOrFY0yl0TKngTbmGABpE/3R&#10;6N4fKoQk10YTA2zNeAdMi0CKWl0ejobaumoWKvoDPA8/toYfruKxBk1SmmirKLxCCkmfrptY+SPO&#10;HySEEEIIIUDAEaweHiNFCYVfGzJO0cMD74EWHJHvwTPOtLW2N2hRAji+3wOsTfQHOCbWw8Yxk5tg&#10;1gaOsF3KsC7tOi67mLTMydTGHANgbaI/wHG6Hp6jZnFybXQxwPbCmcVQx6ghtYG2lxWf5ZFdJGQB&#10;axNdsp+8L6rpjEepzd6zm7gvOl26PjFpmdNAG3MMgLWJ/rCL9OzcKJpDoNXGGAMarGsnaH6zgbZX&#10;aFGCfQcy86qwNtEflsN/k/gP261Yc2m12frBkitl0jInUxtzDIC1if6wfNLLxH/YU3RyFLk2mhhg&#10;a4b3PHwPKJh46vVwNNS2C3g43gL52s+AYju3NtEfoI/pS6DgyH1OY9U2WT88+6GPgIKJV+sKJoqK&#10;JoQQQggh2mKb0+OEv/RVraGGWZttnE+D9EypubB8m2QcPTOzGzzKMVFbddI10cSohLBYRdbl/XM0&#10;6TqBUlvy5Y3LyMukZU6iNuYYUK1N9EeigetNraGGWRtjDAAvlJZwWrsmJWo7ri24TSyMr9Ym+gK8&#10;UFrKfsC+iFVblunebeRi0jInURtzDKjWJvojsXFLdSEkqzbWGJDYuCVizc3SBplppth34Xm4sgBt&#10;okuy1jW3+XMFlNqSm6W4zJ9MWuYkamOOAdXaRH8kFgBsNKIugVkbUwxIPA+PwM+rgbYum4WKLsny&#10;MZWARjeU2pLzCMWm8W7cb6loQgghhBCiPbvBm9PIzniU2pLMqRGFJkcJBQA1nYYuSdAWZpZNMDHK&#10;yCtWkrh2VHfGI9f2LsFABHX3YdIyJ0kbawwoUdpEl0QXAEQWQlJqY40BCRdKYZf2CdrCJuckmBg1&#10;1UesBOzktw14cs4Ucm0ZF/mQkZdJy5wEbcwxQKYysYnoi/vIqaiU2lhjgJ37owsA3BOLV5GgrdZM&#10;c4mdKSJNjGHaRF8kGdsjzLLs2jJM95D5k0nLnCRtrDGgRGkTXZKRs4ra21JqY4sBiZM5tpqKt5Go&#10;rfdmoaIjkhsAVp2jyLVlTTo8W5KfUNGEEEIIIURjgjenoZ3xyLVFJjnDCk2CCwAiuiBdEqwt1Cwb&#10;bC6TkVesJbhramhnPHJtR4GmqapLQSYtc4K1MceAUG2iL4K7woSaGMm1UcaA4Aulqqk+cwK1ZRTc&#10;RnVtUjGw2EiwsT1ics4l5NoiL/KrjLxMWuYEa2ONASVam+iL4P1j6FRUcm2UMcB+TtS5GJ5YvIpg&#10;bdFFCZF5WxVMiLUET0utNn9OIdcWOc27yvzJpGVOsDbmGBCqTfRF8L1/aCEkuTaqGGCFzpEFAKdR&#10;eekEbd03CxX9kVQAEBLfybVFF14tjgUqmhBCCCGEuAGCCgBSOuORa4vowBLeuTWoACDUyDsSpC1r&#10;zGTERa9GYIqtBF3eZ665rNoiOrpGdfeh0TInSBtzDEjRJvoisLvsbnRnPHJtrDEg4kLpecRUnxVE&#10;aAs3ywZe9MrIK7YSdKEUapYdIdcWcZEfNdmNRsucIG3MMSBLm+iIIFNBSiEkuTbWGBAxfS6ro2yE&#10;tnCzbODeVkZesZWgaamLOsp6IdcW0SwlpJiDScucIG3MMUAdz8VWgiZmp0yOItfGFgN2g4pas3LJ&#10;Edo+mGahoj8sHkdNknqZ0CSFVdt+4KTDxdN4VTQhhBBCCHFDBHQ5STPUkGur6cCS2bm1prtsSkJ4&#10;Qo22tKRrQIc8JYTFYgKM7Wkjrsm11XR0je7uQ6NlTqU25hiQrU10REABQFohJLk2uhgQcKGUYuQt&#10;MdqeZpllA0yMadpEf1ReKKUU3I4wa6u8yI8uwGXSMqdGG3MMSNMm+iPAVJA2FZVcG10MCMg/pnWU&#10;DdAWaliZEjAZL02b6I9KY3t2zo9WW6XpPqzLOKGWOTXamGOAOp6LxQRMzF5sRPVCro0mBtjP2Qso&#10;AAh/XkHaPrhmoaI/LOdUWwBwbOfqUJi1BU06dJ0/VTQhhBBCCHGDVBy20zvjMWurSHJmFnOgl/cp&#10;nYamVGhLN8tWmMtk5BVuKozt6Z3xmLVVdHTNuBRk0jIH0cYcA9K1if6o6C6bXghJro0uBlRcKGUb&#10;eWu0pU/OqTAxaqqPQEAvlMIn56yAUlvFRX74BTmTljkV2phjQLo20R8VpoKn2VNRmbUxxoCK6XPp&#10;HWUrtGUZVi6pKD5P1yb6o2JaappZdoRVW4XpPmtvS6FlToU25higjufCTUXjlvRCSHJtNDHAfl7N&#10;7/7zxILbWm0fZLNQ0SU1BQAnyfGdUltA4dUb7/lTRRNCCCGEEDePt8vdWcPOeJTabOPs/XuOGxSa&#10;DAdm79/xrEVnAlBbk8stS9B4D2i6eBMo3rXjpGFnPEpttkZ5jZyvMpKITFrmgNqYY0ATbaJLnjmT&#10;m2cN4zq7Ng/pMcD2zt5ijv1G6xqkLUnOnBdAgl97W+EG3Hu8aWCWZdc27Iu86+eLDCMvk5Y5oDbq&#10;GKC9rQDx7tFOGxZCUmpjjQG2rnkLTVqe2b3aWuZtvQ0itLcVKN7vznHDvC2lNnDNPSDK26ZomXML&#10;8raU8Ul0iXctOwP2nCg9aUuLAbZnRgoA3mR7OCq0fejNQkVHVDay22tQSMqqDS28OkGaq6hoQggh&#10;hBDi5vEemj96/3qnVSKYUtv71zsfAwnOT9+/3kmdTPD+9c7QEeYz59uevX+9cz9J0iWgthf2rFN5&#10;/3pnSDbdY9Qm+gJcO+69f72Tnngl13YXSD5/9v71TnjHCSYtc0BtzDGgiTbRJcNa9pHjH/YRsOdE&#10;odTGGgNs7/yp820HjfaPiLZWF1ze71lpqE10BLh2PMw+Fxd+bcP+5onzbfsZ+yImLXNAbcwxoIk2&#10;0SXeveAn71/vtCqaoNTGGp8sL/DQ+bYXdtZPBdTWas0dzhyfON+mNVe4qbjzSS/SIdd2HzDzPrFc&#10;Ybda5oDamGNAE22iS9z3/sD6h0KpjTEGWAEAZcMWQNsH3yxU9Ic1O/GuGy8aFZIyazsCmqRAhaQq&#10;mhBCCCGEuEHsosp70VvMAJp9kUSrzUxF3suagS+zzAWWoETMTh9lXyRVaLuXbRS0hPgXwFvTtYku&#10;eQEU6Ax83sB0T6nN1qZDwPxZbG0LW3OZtMyp0MYcA9K1if6wyyBvgU4xk1R2AQCtNsYYYGvml8Bb&#10;P8kuAKjQ9mm2UdDOQcj3LF2b6JIjcF/0ooHpnlKb7WuQTubDv+Uwcl/EpGVOhTbmGJCuTfSHNYZB&#10;9mhPGuRtabUxxgD7uUgescWai2q7l20UtLPG58Bb07WJLkHXtS8amO4ptdnadACuuYeRpnsmLXMq&#10;tDHHgHRtoj8sv+kt0Cl2759quGfWxhgDLIdI2bAF0PbBNwsV/QEWa37esEkKq7ZmTVJUNCGEEEII&#10;cUPYps/btW9KZgEAsza0mGMkPJFYaeQtmQUAAdoeZiWcKoy8I2naRH9UmGVHDrIub5i1VRh5S4Lp&#10;nknLnBptzDFABWpiMRWFkCOfJ14kMWujiwEVZtmRT7MKTQK0PSEsNBlJ0yb6o8IsW7INNszaKoy8&#10;xUz3kfsiJi1zarQxx4A0baI/KgohRzILAJi10cWASiNvySwACNCWZhSsMPKOtDAxik6oMMuOZO5t&#10;abVVGHnLuOZ2qmVOjTbmGKACNbGYikLIkS8S94/M2uhiQIWH4152AUCFtg+9WajoiMp72aMGTVJY&#10;td0H9zUfIblCFU0IIYQQQtwAFZu+ORmHbWZtu5XFHCWpu2CNWXYkqwAgQltWN4waI+9Ii05S4pZj&#10;61qNWbYkXt4za6s1YpSoyxsmLXOCtDHHABWoia1Mkq21hHcXJNfGGgMi9mhZUzAitIVPHwr8nqVO&#10;RhJ9ELT3SDHdk2uL2hdVm+6ZtMwJ0sYcA1pMERS3nKDcaErhPrk21hgQsa5lmaWi8rYZe9saI+9I&#10;molR9IPl9mvMsgU1S22DXNt+pZG3RBlombTMCdLGHANk5hVbsXxmxO9XuGGWXBtdDAg4C6StGQHa&#10;PshmoaJLDu1ci5BdSEqpLaIBoHeKt4omhBBCCCEaE3jpUKILAMi11Xa3mvKpd+O8QVfEheBIaAFA&#10;sLbocc013X3mpI5vFrebgG6kU0JN9+TaartlT6nqLsikZU6wNuYYoAI1sY2ajtRTMgoAKLWxxoCA&#10;qW5TQgsAArVlGAVrLhymZE9GErecwCYHJdp0T66t9oJ8SpXpnknLnGBtrDGgqEBNbCLgsn5K6OQ+&#10;cm2UMSBgqtuUULNUsLZoo2CEkXcktSOpuN0ETKKeEmq6J9dWO01zSpWBlknLnGBtzDFAZl6xluD9&#10;Y3QBALM2uhgQ6OEInzoXqO2DahYq+sPOsbW5qzAf0xRmbbZ+1N6tPPHsI1U0IYQQQgjRnkizeLHN&#10;aZSZgFJbcDHHyJNac0GwWXYk5NCdoC2sejzYyFsaVN2L202UWXYk0nRPqS3YyDsCme6ZtMxJ0sYa&#10;A4qSwmIdwYWQJbgAgFYbYwwINsuWyAKABG1hRsFgI2+JNjGKfgg2FIx8HrgvYtUWaeQdOUAK95m0&#10;zEnQxhwDVKAmNhFVCDkSWQRGqY01BgSbZUdCCgAStEXmbSONvEV5W7GOpLUjxHRPri3SyDsCme6Z&#10;tMxJ0sYaA4oK1MQGIgshC9LN+7ZpI44BUXnujKZFUdo+mGahoj/Md1Q7nWbEVQCwDXJtzwKmgo0s&#10;LgpT0YQQQgghREOCRsGuorq7ILO2hGKOy5+LJmAnSZNoqrthJGqr7oaRZOQtWeObxe3GEqQZa8cX&#10;tZc3zNoSEsKXPxdIxDJpufYzErQxx4DQbk2iDxIKIUeqL5LItdHFgCQjb4koNEnU9jCg0GQ32Mg7&#10;Uq1NdElE161VREzuo9SWZHYoiMmAScucRG3MMSB0Up/og6DOi6uIKACg1cYYA5LPxVU/N1FbdddP&#10;W3OjjbwlsSOpuN1knYsjOmgza1PeduHPyNp31/wA5vgk+iOhEHKk2jDLrI0xBgSbiktkAUCCtu6b&#10;hYr+sN/taJ9KyFQYcm2RxRzFkyNV0YQQQgghRCOSuodMqSkAYNaWVcxRKrsLRnd3m1JbAJCpDTYK&#10;JiaER0LHN4vbTUI30jlw9yZybdHdsqe4TPdMWuYka2OOASpQE5ckmhhH4O6C5NroYkDSVLcp8BSM&#10;Btrg6UNJFw5TQiYjiT5IuISeUmW6Z9aWaOQtgOmeScucTG3MMSByiqC45SRc1s+pKQBg1sYaA6Kn&#10;uk2pLQDI1AYbBZOmaU4J7UgqbjeJTQ5KwN6WWVtWc7HiNdAyaZmTrI05BqhATVySWAg5UlMAwKyN&#10;LgZYbjDjLFBdAJCorfdmoaIjEnNX1VNSybXdTbpb+WTJz1XRhBBCCCFEA8BRsMellBPH66HNKbk2&#10;pJjjTSnlzPH6e94NOWiWfel8PVQAAGg7s2fmATUKeo28LbWJjgDNsq+cawfUvYlcG2Lk9a5ti0Yk&#10;M2mZ00hbqxhQWmkTfQF2pD5x7h9LRQEAqzbWGOA1FCB7NLQAwKvtxM4qHpALS+TCoYk20R+gWda7&#10;dkCme3JtiJH3lfP1i0z3TFrmANqYY0BLbaIjwELI4bt26nh9TQ6BVRtlDADNst5z8RPELAVoOwPi&#10;AWoU9Bp5W2oTHQFOovbe+UCme3JtiJHXu7YtMtAyaZnTSFurGFBaaRN9ARZCenOjaAEAsza6GAB6&#10;ODzABQANtHXZLFR0SdZ0moL4mGZQakuceDvycNs+UkUTQgghhBBt8G76hgP2cEjda2AmoNQGTiU4&#10;ufPofNTm4eFSc4ElD7xm2ed3Hp3vZ18kgdr27Jl5jYKuhJMdTLxG3ibaRF9UmGWH31GvWcbVvYlc&#10;G2LkfWNr22Pn+zZ2F2TSEqSNOQY00Sa6BCmE3LW1LLsAgFIbawwAjbzjHi21AAA08u7Z5+k1Cnov&#10;bBHDWyttoiPArlvHdx6d79n64cFVGEmuDel2+NK0eY1JX2zaFzFpCdLGGgOaaRN9ARZCnk7iuis3&#10;6pncR66NMgaAZtmn4LnYZZYCte3a80ptXmRnB6+Zpok20ReoWdbiu9fU6TLdk2tDjLyvbG176nzf&#10;RgMtk5YgbcwxoIk20SXovb93/7iom/cMSm2MMQDMJZ8CjQQOvFPnQG0ffLNQ0R/mL/LGd29c31oA&#10;sApmbUAxB1Kw//mmJikqmhBCCCGESAbsHvLgzqPzr+48On8LFAAs7i7IrA3sbnWx8b3z6Hw4DD93&#10;atvaXRDt7nbn0fkz07WX1Q0D1PbcnlUBjIKLu2GAneeaaBNdcgCYZfcm61qm6Z5SW0W37IuffefR&#10;+UGU6Z5JS5A25hjQRJvoj4pCyHfDetagAIBSG2MMqDDyjvustAIAUNv+8Kzss0wzCoLj3ZtoE31R&#10;cUF+cWFv+yKv6X7R5D5ybdAFuRmSiv2v13S/cvoQk5YgbcwxoIk20SXIZf3uZI+WWQRGqY01BqBT&#10;3e48Oh/fk1YAAGobzLJH6P5xaY4AnKbZRJvoEtQsO6wdR8mme0ptaHOxMQbYGhdiumfSEqSNOQY0&#10;0Sb6A5xEvWu50XdAAcBiwyyzNtIYgBa1trjrgc4pH3KzUNEf4ESTsUmK18e0sQBgDrk2pJhj37R5&#10;i8IO1xWFqWhCCCGEECKRiu4hb8f/k1gAwKwNKebYtYuaUduzyI1zZXe3KeEFAKC249EsW75+XilG&#10;QdDI20Sb6I+KbqTTdS3FdM+sDe2WPVtzoxKxTFrmeLUxx4Am2kR/BBRClooCgI0XSeTa6GJArZG3&#10;fLNHQwoAtu0fUSPv5Z4zyyhYceGQrk10CXRBPtsXZZnuKbWBRt6zFeaLatM9k5Y5aFdI4hjQRJvo&#10;j4rL+vkeLaMAgFYbYwyonOo2akopAAC1vZmYZUuWUbBi0me6NtEfNWbZyfcNNd1v7KDNrA2dpjld&#10;cwNN90xa5ni1MceAJtpEf4CFkM/N9D9+31IKAMi10cUA0MPxeNKwJa0AANSmZqGiK9BC0kmTlFAf&#10;0xRybfeBu5VXk7uVsPt/FU0IIYQQQiRRMab22qHUNqfei6S1BlBybWgxxypTwB5gLlh3iECMvPOE&#10;8DTB6WHbqE7EyHtNgyUEvAmntUbBCiNvujbRHwHdSKffN+TQvfbyhlwbYuS9YsSYgJjuLy9vmLTM&#10;AbQxx4CW2kRHWNKzqhByBCwAWNtdkFwbawyIMPKiBQDbpmC4DQVTs+xEG2IU3FRoUnXhkKlN9Ado&#10;ln28Zl/kNdhsOhdTawONvA+C9kVz0z2TljloV8grkMSAltpER4CFkNPL+kvAAoBNuVFmbawxADHy&#10;7q1Yc9ECgE3rDWLkvbYWWe47rOtnhZE3XZvoD8vRV5llJyCm+03rGrM2eJrm9A8qTPeX+0kmLXMA&#10;bcwxoKU20REVhZCrcqMvAMPspgIAZm10MaDCwzFv2BJeAABq++CbhYouOQJyV/PvCVQAsOB1lNps&#10;rfNOeT2xO7ELIovCVDQhhBBCCJFA7ZjaNYR0FyTXVjum9goV3QWvXDJakiDKyBvaDQPQttIsO9EW&#10;OSIZMmI00iY6IqIb6QpCujeRa0ONvCuNyaCh66K7IJOW+R+C2lhjQDNtoi9AQ83KQsgJId0FybVR&#10;xoCarlur/kPkFAxA26qk/lRbpGkl4sIhS5voiICuW/PvWtjkPnJtcCfGNdrQ6UN7TFrmf1jTFXKN&#10;tpuMAc20ib6oKITcZDzy7tFWTu4j10YZAyqMvJvOxSFmqSgj70RbZNfPgwgjb5I20RHgJOqVZtkS&#10;bJYi11Y9TXOm7R1qoGXSMv9DUBtrDGimTfQF2MBuZSHkhJBu3uTa6GIAaipe5eGoKADY1EzGq+2D&#10;bxYq+sPOo1WTF0vFmjH3MU1h1hbcJAXZR155j4omhBBCCCFyiBhTe4WoAgBWbRFjatdoQ7oLXm6c&#10;we5ua428E13VBQCgtrVm2elrao2CYOe5JtpEXySZZWu6N10mTMm1ZRh5YdN9KeVfs2iZFgCAz4k5&#10;BjTRJroktBCy1HUXnH+HKbWxxoBoI+9EV/WFZbSRd/qaWqNgtJE3Upvoi4iuW6uIMN2Ta6vuxLhG&#10;G2K6/3UiLS9m+0fkOTHHgCbaRJeEFkKW2CIwSm2sMSDayDvRVV0AEG3knb4mYM1FJn020Sb6Isks&#10;G9JBm1xbqJF3og0y0JZS/gWLlmkBAPicmGNAE22iS5AGJGsLIUtsERilNuIYAJmKtxS1egsAjoKm&#10;Fn/wzUJFf9g51Dud5uma6TTVPqYp5NpeAIWku/OJZRNth8AU7y+nOVIVTQghhBBCBANu+q6NqV1F&#10;QAEArbaoMbVrtB0AG+fBXPCzYHe3pc8BLgAAjbxbjRglYEQyaORtok10SUjXhDXfN9R0P17eMGsL&#10;6eiwRhtiuv9TRFqm45rdiWDiGNBEm1OTuAUkFkLWFABcfJeZtZHGgF/OMPJOQAoALn52xHj3dVQY&#10;BWsKTZpoE12CmGWX7otqTfeU2iI7Ma7R5jWAfotIy3T/iHaFZI0BTbSJ/ojqvLiKigKAi7WSWRtp&#10;DPhZ4Hf1eJuRdwJUAFC+acDg1fZym1m2BBgFQSNvE22iS8LNspPvW20HbUptoJH3dKlJFzTd/ziR&#10;lsPJ3tb7nJhjQBNtoj/AQsiludGqbt7M2khjwL+MNBVPX1NbAAD4Sz74ZqGiP2wP6T23rJxoMvu+&#10;IT6mL1c0SWHVFlrMMdG2X1MUtnN+fu58rxBCCCGEWIddOnzf+YCeO5JhF9jh1LO5PLMD+j8j1fab&#10;pZS/5dT23SWXNTNtR85D/R+XUn7M8frh33J3SdJkomlIoL51JneHi8T7zoTOYJZ1dQE3c/UPPO8p&#10;pfyDUsrfB0zGLbQ93Xb4E7cLO2gjnVJdiav3r3cOncndYS34R6WUf0qq7d+VUh45tX17SbJ6oms0&#10;ZXkNHyxahoun/1xK+QXHe5hjQDNt2zqJituFJTd/6BTt/h7YJZrXuPM3Syn/3PmeVtr+ie2HPLSI&#10;Af/b2UTnZOG0hKkmZI82PK/vOS+4kM9yHyjs/RX7/FPXQlCb+zwkuAHO0gPf2XaJNOf96523wL7o&#10;P5RS/japtj8opfy04z3Dvuj+kuYQE13DfvKdcy1g0jKY0T525kOYY0Arbe6cmOAGzCG4c0lmlvEU&#10;XJ5ZztZrrmqlbZgM+YtObS1iwB+WUv6k4/WntuZ61o77QMHIb5RSftL5bxnMsq5CWvAe4u+VUv4h&#10;YDJuoc19HhLcgGcc5FzsvfM5s/3HPybV9m+AfOQDIFf61rn/YtJyYu/xxDPmGNBKm/K2nQGecV46&#10;Gitd0DBv20rbr5VS/q7zPS1igJfF51Vwzbj4PMB93eKcZc09L5hHa6LN+R5BTsV+ZXHuClgzTu2u&#10;uBBruwusPcPEskUNGMDP5eJ8q0kTQgghhBCxuIzflqRyX8Ba0sDbScTbzaGltp9x/jVbx9SuwdsV&#10;wFsw4bq0L990MXZ3wwDMst4OtmMXY++F7c8DnedaafN2ixb8eH93PN1IpyDdm36JWJu3YOKx57Kr&#10;4N0FmbTcAy8oaWNAQ22iL7yx8wS5gAW7C3rX2Zbavud8fasY4MkFb+26tQpwCsbPAEl974Q7dPrQ&#10;w+DR8ysBtXnPnoIf72f62GtINZDJfX/N+Xe01OYpmCgLOzFeYdJlMJpWWh5Gd4Vco61FDGipzZ2r&#10;EPQgOQSk+QaSG/0bzr+jpTbvOtsqBngKJtC1A5ms/AtAAaA7xlhu3Nv185eAvW0rbTLy9of3u/MS&#10;PBcjHbR/3vl3tNTmyUeWpV3Zp4AdtJm03AMKAFljQEttytv2h/e8cuwtDUcoFgAAIABJREFUSijf&#10;5Ea93by9eduW2n7O+fpWMcDDG4+HA1wzhqlzvwpMznF5OMBO9sPUuadAwUQrbcrZ9scBkLtaNJ1m&#10;gnc/9IlNWmHV9lvAVLATz7kQzJEOU7xfaNKEEEIIIUQg1tXBk6R44U2GjVjlrOeA+5V1FmTU9idK&#10;KX+08LVf1UwLsIPq0s3zA6tOXvIc3tZ0erVODVmH6ENvsnqKdYVa+t0Zunx+i1TbO3V36Avr8nF3&#10;4T+q5dpRnL8LrbV9vHBdK7W/Nwvi4vy/bVpzs7XM8Twn5hjQVJu68faF9rZf08ne9mP7XV66t2Xe&#10;P+p79jVHoCFRkKK97dck722z90XzmLnpd1Q5hK9RDkE0w7nOVp1tbHKfxwTu2T8ya2Pd21btm5zf&#10;HU9cKlpzL9Ga2xna236N9rZhWmpgjgEttSlv2xnK235NB3nbB9lTISd6vFPnTrMnA48AU+eOnc+t&#10;pTZNreyM9693vAZ7aEI0OPndC6s298SyEWAqzLGKJoQQQgghhBBCCCGEEEIIIYQQQgghhBBCCCGE&#10;aABQ/HLgnVg55f3rHY+Z31XYrcKcS9TopjOcvzdqsvc1zM0E3qloQgghhBAiEKti9VSpH6AdlIax&#10;Yc4N838tpfw5x+tbavvjUsqPOV7vHvM78v71zqHzEA3/XUKIXIC15gWaDAD+rt8vpfwZx+tbavuW&#10;dVRbCrQOWiLxQGuuELcXYG97iHbfsqSmp/uid2/bUpt3b9syBmidFYKUVr/P4B7Nu7dtqc2zt/0K&#10;GEE/artr2hZz59G5x/gghEgGWGeZc6Pd5W2VQxCiL4C15hlqMLTO2Yu77QN725bavHnbPcQ8i6y5&#10;2tsKwUVjT8Izp7G/pSfBq827t20ZA7S3FUKIBvyoHrIQQgghRCh3naMAPx1G+nkPwJYIeeIU/kfE&#10;2n6vlPITjtcfDYYFr9HBkhMPndqEELx419z7Q9cWYF17Bqxr/76U8tOk2v5nKeXHHa8/MG1ec5nW&#10;XCFuP8je9p23AMA61HwBPC1Wbf+llPLnHa9vGQM8JjQhRFvuO9e1w2E0OrBHewHs0X6nlPIXSbV5&#10;OXQaKkZT2fC+e463naX+K4QQCEgOAcmN7gN7tN8tpfwUqTZv3pY5Bggh2oHubV0FAFac8ZnzX3Xi&#10;3Ne11ObN2x6CedtD5+cjhOADzdu6CgDs3v9z578e8SS00obubVvEAOVthSDk/esdb+HULtiwZcw/&#10;ZtJKm7cQ+Ks7j849jcsuGdZoyycs5a0mTQghhBBCBGKbxeGy6hPHTx0u0hcXANim74dO1SdmCmDV&#10;NiQ1hsPGR5733Xl0vrhTkSVOvnRqe3Xn0bmnS4cQoiG25rjXjmE9dKxrwwH9+85/1Zuh+wyxtiFx&#10;8APv+zzJCjPyepPVz+88OveMOBVCJGN72yPAJLq4AKBiLX9oaxqjtr9TSvlXjDEATTwLIfIBz9PH&#10;no6vZpb1FoK9tGJYVm1vgbP+yzuPzvcd2g4As8NjtFOmECIH29u+c+7RTgfjr2OP9gA4bx/bVDNW&#10;bfusMcCzlgsh2tIobwvd+VhulFXbUfY9lhl5vQV0T9HpnUKIHCrytosLAG4gb9tCW4u8rTwJQnTE&#10;+9c7XoO9y8c0MjRGcK6bCMza3OsgmOc5/hG/NiGEEEIIsQ47LO86Owp+ZIf6rYDVxWeTgzyrtrd2&#10;AefhnhkXlmjzVhcXOzAoOSEEMbZ2eM2f98z0tZVhos3S1044sbHozNqGdf2p870PrRBiibYHQMHE&#10;GxVMCMFHxf7xwPaGG7HXHDgTmme2lp0Sa/tt1hjgfI8QoiG2f3zs/Bs/NdPTVuxc7DWkDqbXfXJt&#10;B2Yw8/DETAxLtO0BBRMvVTAhBB+2t3VNmrHmM4vynWBu9HTS6ZFVG20McL5HCNEQWzu8Z9B7S+9x&#10;0Duf4R6KXNuwh3zufO9nVny2RNsuUDDxSgUTQvBh+8c9IDd6mJwb3bW8Lau232aNAc73CCHa4T0P&#10;L/YxjdjrvUUJj8m1efO1ny3N107wFs8N7KtoQgghhBAimOQCgENgUsRl5wNybQfWJdLD1o3z5FLQ&#10;26nNe1EphLgBrADAmxDYWgAArh1n07GW5NpeAMmKz+1ibZO2u4ARQ0ZeIYix7l7efdHSAoAXQLJ1&#10;NG6xa6ONAUIIXrIKACYdKD2cTAvAyLXt2Z95eGFmhk3a7gPdId/IyCsEL8kFAN7L+vk5nVkbbQwQ&#10;QvBy59H5IdC4ZWsBQIVZdnofxaztGbDmfmGNbDZpu480YFBzMSF4SS4CQ0yyD8ZJEeTaaGOAEIKP&#10;LB/TCNiwZShqPSDXtmfTKz18uS1fO9GG3OENk4HfqmhCCCGEECKBim4wazentun71Pkzx645l5Br&#10;27dxnR62bZyRYg6ZyoS4RYCX99sKAFCz7JXRweTaEHPZwbo1V0ZeIfoFNHBtLACwSyZvsvWpFSNc&#10;Qq6NNgYIIXgBL5S2FQAgZtm9+R6NWZsV0Z06fs7GLpYVRl6ZyoQgBzQVbCwAADsv7q3J27JqY44B&#10;QghSwMYt2woAULPsfG9Lq82an3nztofW0OYaNUZepwYhRGMyCgAsb/rQ+TMfr9g/MmtjjgFCCDKS&#10;fEzodJrjaVErszZreODd0x5tmzpkORDv9LTLycAqmhBCCCGESMK6wYRsTsFN3/Nx0zeHWZsZDEI2&#10;zlHFHEIIfiILAECz7OO5WXaEWZtdfHlHJB+sSVYgRt4HMvIKcTuILACwy6UvnD/rlV1mXYNcG3MM&#10;EELwshtVAACaZXc3nIsptZnJYNe5t/1kw5Q0GXmF6BgzFYQUAICdF5+aiewazNrI45MQgpewAoAo&#10;s+wESm3g3nZTUbB3zVXncyFuEZEFAJYv/dz5s15t8CTQaiOPT0IIPsJ8TAVvRni6ZvIipTbbS+4B&#10;e9q1d1oVxRyXBXkqmhBCCCGEyKV6cwpu+t5YYcQmKLVVJIOvbJwTijmEEPwg3WUPZusaapbdtnZQ&#10;arM111s4cW8+yr3CyKuEsBC3CLC77JUCALtUWmfCWsfJrDvNNZi1kccnIQQhUQUAFWbZtRdT5Nre&#10;ApMePrWGC1NtMvIK8WHg7Xh4zYxqe8kvnU9rbcHtBEptzDFACMELmH9cta4hZtmXCbnRVtreAZMe&#10;7s3v7EAjr5qLCXHLABu3XCkAsP2jN5c47yp+DVZtzDFACMFHQgHAoZ2Xl3Jm+cdrRa3k2pB87T3L&#10;z14BLOY4mRdzqGhCCCGEECKR2gKAik3f1k0nubZ3ayqkN3G5cQaLOV4tKDQRQhADrmuXBQCJZll2&#10;bW+to46Hh3bhJiOvEB8eSHfZiwIAcP945jAJUGpjjgFCCF5qCwASjbzs2ob18rnzZz8xAy9q5NVU&#10;HyFuIaCp4LIAwPaP3t/9kyXnb3JttDFACMHLxJjq4bIAoMIsu3TNZdU2rLmPnT/7M2twIyOvEB8e&#10;cAGA7R8Pao2oG6DUxhwDhBB82N4M9jGN2Pn4U+fP2dtU1EqubchVPHX+zM/GfO0EpJjj2mTgnfPz&#10;c6cWIYQQQgjhxQ7MP3S+bRhVede5IR02ffet6GAR5Nr2gEu0p3bB59ksn2jUsBD9AK4dLy0x6uko&#10;e2rr2uK1g1zbM+ASbVhznzmT1UNC2JuEFkIQYfvHI+fv/ptSyldOI+qZ7dEWdzck10YbA4QQvJjh&#10;yVugiuzRhmKr+wtedwm5tgNgXd8HjbwqUhPiFmONAH7g/Bcge7RhnbnrPKcza6ONAUIIXsBz8XMz&#10;gHnWNfedD7k27962gGvuMCnea7YTQhAB5kaHe/+PnVNpWuVtW2mjjQFCCD7A8/DQdOUAXW+WNoAl&#10;14bsab89rOdWzPHE+d7vWsHGFVQ0IYQQQgjRCHCD6eU7SHdDcm3IxtmDu5hDCMEPWADgXTtcSdcR&#10;cm2HwLh2DzLyCtEJ1q3w+8n/msdId0NybbQxQAjBS6NzscssO8KqbdJl3WNe8CIjrxCdAJoKvHwb&#10;PKcza6ONT0IIXkDDk4ea3CiztiOg668HGXmF6IRG9/4rjajbINdGGwOEEHyA5+HHNqnGVTzmbdjC&#10;qg3M155ZIbC7acO6iZU/4vxBQgghhBACxExVrxKf32OkKKHwa9uzZG0WD1QwIUR/WEeDzHVt45jJ&#10;TTBrG96buOYOSY1dXbwJ0QfgOF0Pz5GihMKvjTkGCCF42U/eo9WYoyi12Xt27WdkcGqd3IUQHWAX&#10;6dm5UTSHQKuNPD4JIUi58+h83yY+ZrFbsebSarO9rfK2QoitWN7yZeKTeooUJRR+bcwxQAhBBuhj&#10;+tI7edHO3S5Ytdle84EzX/sRUDDxal3BRFHRhBBCCCFEW2xzepzwl75CjVsjzNps43wapGdKzaWg&#10;EIKfrMv752jSdQKltmRzmYy8QnRGooHrzdJxvutg1kYen4QQhIAXSkvZr9mjkWt7l1TYIFOZEB2S&#10;2LjlZVDelk4bcwwQQtCTta49RRt4TaDUZmvuXtKau6vmYkL0RWIBwEYj6hKYtZHHJyEEH1k+phLQ&#10;SIBSW3Ieodhk4I3TL1Q0IYQQQgjRnt3gzemxdxzbBii1JZl4I4o5hBDEJK4dtWZZdm3vTFskcHcf&#10;IQQ90QUAJ3Y5FQGlNuYYIITgZXKhFAk8OWcKuba3Nl4+Ehl5heiX6Iv7N2YKi4BSG3MMEELwklQA&#10;EGGWZdf2NjBnMgJPihdC0BNdAAB1PF8DpTbmGCCE4CO5GWHV5EVybW8D48mUsyX5CRVNCCGEEEI0&#10;JnhzehppbCXXFpkMjiw0EUIQE9xdNjIhzK7tKNBcpoSwEB0T3BUmtHM3uTbaGCCE4CW4ACBics4l&#10;5NoG4+3LoB8nI68QHRO8f4wsBmbXRhsDhBC82NoRdYe0taOsB3JtQ2Oap0E/Ts3FhOiY4Hv/2o7n&#10;VyDXRhsDhBB8JBUAPI5o2EKuLTJfWzyxQEUTQgghhBA3QFABQKhxa4Rc25AMfl75Y04SOqgLIYgJ&#10;urzPXHNZtQ3JileVP0ZGXiE+AAK7y+5aMUEY5NpoY4AQgpegC6VQs+wIubZhT3pc+WM01UeID4Ag&#10;U8GwR9tLyiGwaqONAUIIXqxxS20BwKKOsl7Itb2IyNvKyCtE/wRNFg8tShgh10YbA4QQfNh5uNbH&#10;NPIysqiVXNuQ33gT9OMWTwZW0YQQQgghxA0R0A1mL6KCdxXk2p5VJINTLgWFEPwEFAA8iDbLjpBr&#10;26swl6Ukq4UQnAQUADy2y6hwyLXRxgAhBC+VF0qpxVbM2syMcQK+V8XAQnxABJgKdhNzo8zamGOA&#10;EIKUygKA1Pwjszbbm6J721MZeYX4cAiYLL7YiOqFXBtzDBBCkGE+ptoCgGM7V4fCrM0aJ6B72hFX&#10;MYeKJv5/9u43xNLtyu/7rsmNsTwOfYMDkXHBbaOBQWDoUvxmjI2rxISJCYEuUQwzMgp1SrLxvHG6&#10;WwzI4zfdDc7Yyhh1NeRFwJa6igxoTChUxYztRMygKsuOh4BRFTaIAd24C8pYCTHuSjSRsBUqPD3r&#10;qfvU6fPnWWvv/dTvnPp+3szoUuf06r63917PetbaGwAA4BZlPGw/t8GGapRjyygGVxvmAKAvYwCg&#10;yDWTsyjHZs1l54HPURAG7piM02X3S55OM4l4bMp7AABd0RdKxW/OmUAyNstNR9a84EEjL3AHZTQV&#10;PKk1cNtSjk18fwIgyp6LI2tHtWbZlmpsnZs1yW0BzJVxcEvRU8UnEY9Ndn8CIClnAOCswO07s0jG&#10;llGvbR15hzkYmgAAALh9z5wRXNqLsSFIxmaJs/fXORlgmAOAPu/acVa76NohGZutubvOj+1TEAbu&#10;rGfO4ublgCd3q8fmMeT+BEBQMEc7GqBZVj22Jkf1rp+7NPICd5Y3Rzu3g2iGIBmb8h4AQJ73+ftk&#10;wOdiydiCa+4edVvgzvKuZZeBnDNqmWIbcn8CIMRys83gUOuo5lCreGynwaGMMxu4cGFoAgAA4PZ5&#10;H5rvXRysDPWgLRnbxcHK+4FC8PrFwYo7YQawPIJrx4OLg5XqhVfx2O4His/bFwcrNU/DAKCrWcvu&#10;OaK7F8g5oyRjU94DAOgKrh0Ph3guFo9tLaX0yPmxx/Y5AHePNxf84OJgZaihCcnYlPcAALoy3vlU&#10;P+hAPLa1QDPvo4uDlY1KIQHQ5n7vH1j/oiRjU94DAGiyg1e868buEEOt4rEdB25kfxYZ5mBoAgAA&#10;4BbZi6r1QATbtV8kKceWUmpujPgg8LlXNDoAd1qzrj0I/AE8HWAAQDI2KwgfOpuMW3usucDdYi+D&#10;tgO/6Ye1BwCUYxPfnwDoOg7maLsD5GiSsVluGznJvPm9HNrnAdwRdjBMJEd7NEDdVjY28f0JgK7o&#10;uvZigAEAydgsN90LrrmHdlAOgDvC6psPA7/b7doDAMqxie9PAAQFh1qfDvE8LB7bKNCfthep1zI0&#10;AQAAcEss6fOebthVbQBAPLboMEeLRgfgDspolm3t1XqRpBxbRiNvak9oZ80F7gZ7CfQi4zf7tNaL&#10;JPHYlPcAAKIymmVT7QEA5dgyGnmTHdww1M1IAG6Z1UZzcrRqAwDisSnvAQBEZTTLtmrmtrKxZTTy&#10;pnbNLRwPAFF26MrTjOheVMwflWNT3gMACMo8jPC45pohHtta8Page5EDchiaAAAAuAUZSd+44g/b&#10;4rFtZg5zJGt0oBgM3CG2ruU0y6ZaL+/FY8ttxEj24m6o65sB3JJOsTVX8ZMOxWOT3QMA6CqUo1UZ&#10;ABCPLWcYuDXE7UMAblmh2miVQwTEY5PdAwDosgMKcpplU7RZah7x2B5nNvI2HtiwG4AlZvXMEn/X&#10;izfMiscmuwcAkHZoz7URtYdaJWPLHOZIltO66iQMTQAAAAws88rccUUHAMRjWyv40mzdmzgDWEy2&#10;rpUqShYdABCPrVlzXxX6uiGuSAZwu3JO7u6qMQAgGZvyHgBAV8FDDlLpAQDx2HJv0+x6agc6AFhC&#10;BV7Wdz0oOQAgHpvsHgBAlzXLlnqHVHQAQDy23Ns0u7YtVwawhArnj0UHAMRjk90DAOiy59j1zACr&#10;9DEpx2a1iegwR+uRJ6dlaAIAAGB4OVfmTrJe8EWSZGyFhzlaj2h0AO6EUs2yrZIDAJKxFW7kbb2w&#10;F3oAloy99CmZPxYbAFCOTXx/AiCocENB62mJHE08tpKNvK290rcPAZCRc/LiJCUHACRjU94DAOiq&#10;tHYUGQAQj61kI2/rleXMAJZPiRsXu9ynec8gGZvyHgBAl/Ud5d5O03INAMwjHtuzArentXb75rQM&#10;TQAAAAyo0JW5k2SfdKgcW4VhjuvvpRgMLC8rkNZYO17krh3KsVUoCF9/b+krkgHcLiuOblcIIvtF&#10;knhsynsAAF0lTt2a5LDAAIBkbJWaHVKlm5EA3LJCJy9Okj0AoByb+P4EQFet5+LezVKzvkM4Nuq2&#10;AHqx9/41aqPZDbPKsYnvAQAE2d/t0jfKFFkzxGMrOcyRPPVahiYAAAAGUvjK3EnCAwDisdUa5kiW&#10;OO9RDAaWjxVGH1X8jR1H1w7x2HYrNWKk0lckA7hdlU7u7gqfdCgem+weAEBX4VO3xmUNACjHVrGR&#10;NxW+fQjALavwsn5ceABAPDblPQCAqIqHHKQCua1ybLUOF0uWM5e+wQLALbG6Zc33/uGGWfHYZPcA&#10;AJrs7/RepQNbsvqYxGO7X2GYI1lOO/d7GZoAAAAYQPDK3JOU0pnj50PJqXhskWGOo5TSpePnH1RK&#10;yAHckmCz7L5z7bgXeZEkHlukkfel8+dLXt8M4JYET+4+c+aPKTIAIB6b7B4AQFewWda7doQGAMRj&#10;izTy7jt/ftsOegCwwIInLzb1x3PHz+fUEFRjk90DAOiyde2VM0DvO5/QAIB4bJFGXm/ddt1yaAAL&#10;zOqV3sOrvLXR0ACAeGyyewAAabVup0kF+pgkY6t4M3Dr4byclqEJAACAYXiTvuYBu3nxNBrgRZJk&#10;bJ1k2eNsdeuqjc3jIY0OwHLIaJZt1oAN5x/CumcAQDy2SCPv0erWVRPbjvNzJa5IBnC7Dp0nd7f5&#10;48YAAwCSsSnvAQB0BU/dOlnduhrZ+uGx7cnRxGPbCDTyvrTYvM1lL0pcSQ/gdgRPXjy32uOmtzZq&#10;p4T3Ih6b7B4AQFe0Wdbe+Ww6P+caABCPLdLIu2912yfOzz21oTgAiyv63t+bP/Y6zXuMZGzKewAA&#10;XdZf5B1q9R7YMncAYBLl2ALDHJeB2J5afXgihiYAAAAqC16Zu7G6dfVmdevqNDAA0PukQ+XYrDjh&#10;LZy8TXxXt66aostzZ2wvZiXOABbGXqBZdtRZ12oOAEjGFmzEOGv3gNWtq71AsSJ8RTKA22VF0HVn&#10;EM1a9rpZz2oOACjHJr4/ARAUHLY6b1/YW47mHQB41SdHE48tdJumNZUl+78nzs+7bx8CICPysn6z&#10;k6PVHACQjE15DwAgL9os26wdx5UHACRjix4u1u4Bq1tXu4G67R5rLrCYrE7prY1uWm30dWAAoHfD&#10;rHJs4vsTAEHWV/TCGVl7YIu3j2nmAMA48dgiwxyPLbYj5+cOrU78DoYmAAAAKgpemfvEXmy9VWsA&#10;QDy2yDDHpjW7tbE9K5k4A9BnBdCHzkBHY+talQEA5diskdfbiDEaW3NHQ1yRDOB22csc78ndzy1n&#10;fCtjAGDmiyTx2JT3AAC6Ileojz8X1xoAkIwt2Mh7OaH5YtMafPu6FziVEsAty3hZP56jFR8AUI5N&#10;fH8CICqnWbb9HxkDADPf+SjHFr1Ns7vm2gCFt267x5oLLBZ77//IGfRza/p/q9YAgHhsynsAAEHR&#10;odbOgS3V+pjEY1sLDHPsW20j2WGORXoRGJoAAACoJOPK3HdOq7Xk1PsiaWozqnhs0WGOSQ0Ko0Cj&#10;g/chAoAAG8byNsu+7DbLtoIDAFNfJInHFmnkvdGI0bExwPXNAG6JFT29f2dPLFe8ITgAMPWkQ/HY&#10;ZPcAALqCzbI7U3K0TWeONvO5WDm2YCPvxlhTWbL/7T318YHj9iEAtyx48mL3Zf214ADArNqocmzK&#10;ewAAUdawmtUs2xEZAJi1rinHFr5Ns/sPOrmtZ819YLk1gAVgdUnv39mjKbXR3UDD7NQBAPHYZPcA&#10;ANKOAwe2jB8qGxoA6PFzkrHZWuc9cObM3om9ZTntqEROy9AEAABABblX5k5R5KRD8dgihZOJwxwp&#10;oxhsN10AWBBW8PSuayftqQlTRF4kvbN2iMcWbeSduEYGm8s8VyQDuCXBk7vP56wJRU46FI9Ndg8A&#10;oKvAqVs3WI7W+5p0sz5pAEA8tsgBDNMaeXNuHxr1+DkAtyjj5MVZf7+9OdoHk2IQj012DwCgy9YO&#10;7zPpxGbZVLhZSjy27Ns0x2J7bbF5bNuwHABhlj/uOWujZ3PWhCKneYvHJrsHANBlz6NZNy/mrBmz&#10;+piUYyt0M3Bbr43ktDc+w9AEAABAHSWuzL2h4ACAZGzBhrd5wxxt4uwt7L6TOAPQVKlZtn2RlDUA&#10;IB5bjUbealckA7h13mJrtfxxwsssydiU9wAAukqcujVJiQEA8diit2nObJAI3j60O+32IQAySpy8&#10;eEPBAQDJ2JT3AAC6KjXL5jRLXdc1xWMr2sjbia2pUTx3fu8LO3gHgK69QG101KM2WmIAQDI25T0A&#10;gC57DvXeTvNkyu00RfuYxGPbDdyetjl+e1ontianfen8vlfdei1DEwAAAIUFk753rsydJDc5VY4t&#10;OMwxs3DSiW0vkDjT6AAshiKnJkySMQDQvkhSjq3IiQ5TYtsNNJdNvSIZwO2ylzbek7sfTzu5uytj&#10;AOBtzqkcm/geAEBXpFm2b46WOwAgGVu0kbdv/cIafrNvHwKgodTJi5NkDAC8XSuVYxPfnwDoKt4s&#10;28oYAGjXDsnYgo28532bdG2w4sgZ2zsntAPQYIekPHQG07c2mnWat3Js4vsTAEH2d9R7M8y+vTOf&#10;KtjHdGMAQDy2osMcndiauu6J83uP25x25erqyvlZAAAATGMvkr7h/AN6Pu8EmHH2Es2TXF7aA/pX&#10;RGP7jZTSX3HG9plpVw3PiO3YOTTSFJvX+hRBAAzPHrS9J8ruzDtRdtzFwcqhs7jbrGt/I6X0a6Kx&#10;/XZKacsZ26f6FKs7cbXNa57Cc9OMtsGaC+iw4uZ3nAHtzztRdpy9RHvq/HX+ckrp74jG9uWU0pec&#10;nxlqD1jrMxANYHiBZ+nGp+e9RBp3cbByGsjR/mlK6ZdEY/tBSunPOj7jXgstt33tbF5rTvvlNjVA&#10;SLCG8GReI8E4u1nXM9h7aTVbb3PVULH9/ZTSX3TGNtQeQA0BEGUHCrxwRhd5Lva+87m0Z/ZfFY3t&#10;H6SUPuv8zEagbnvqPMSsuT2Ihl5AiB2O8i1nRC/n3SY+bsC67VCx/e2U0i87PzPUHnCf3BbQE82d&#10;PM+r0T4m+/9VY7sfOIChdz01+O/lZHXraoObJgAAAMryFg33vUMJ6aPJWe9Jh97THIaM7S84f5nn&#10;3oEJs+m8rvODwL9TAMPxniSz7y1smsjpsp9z/hpDxuYdmNjxvHhLeVcks+YCWrzNnmfeoYQUP+nQ&#10;u84OGdsvOn9+yD2AW30AXd48aMfbkGq8z8VNjvZnnL/GkLF5BibSrOvdp7Hc1n37kPPnAdQXqSF4&#10;T2tMdpONN0f7vPPXGDI27zo75B5ADQHQ5c2dXgafizetMauvZl37BeHYPAMTqe+p7F2d3Na75gLQ&#10;4r1R9sQ7lJA+qo16T/P21m2HjO3nnT8/5B5Abgto2nM25ve+naYj0sd0KBzbbwVuTzvz1G2C9dr1&#10;5uCi95wfAgAAwGzeF0KRl1utDXvR1dcbZ3xDxvaHU0o/6vmzb4IvBd8mznbyhid55iReQNeeY13L&#10;XTtGzrXjB1asUIztfdsT+ngdLAi/vSLZbmDyFO9ZcwEtQ+a2I+Hc1hvbkLmtdw9gnQV0eXPbaI72&#10;OvBc7M1th4zNk9ueBht5m9iaK9w/QxMDsNA862yKHCaTPsrRNp1LPf4cAAAgAElEQVRDGp78UTm2&#10;ofcAcltA15B1203huq03Nm9uGzlcrK3bjshtgYU2ZN12U7hu641tyLqtdw8gtwU0eQ9GGUWGWu15&#10;2HPzu+f2h9ZQsXkPX4gMc7Q57Y7zVtG1laurK2d8AAAAAAAAAAAAAAAAAAAAAAAsn4uDFc+hBeGh&#10;1vQHv9ZmxaHWIWPzDAI3Dr3DHF0XByuP7dfs4zVDEwAAAAXZySyek7r2oqdvNdeGORPm76WUfsrx&#10;80PG9u9SSn/I8fPuK4dbFwcrh46EOevXAlBXYK3ZjRYDAr/Wv0op/QnHzw8Z2x+1E9X6Cq2DFwcr&#10;79upcqy5wIIK5LaH0dO3rKjpOXnLm9sOGZs3tx1yD2CdBUQN9fc5mKN5c9shY/Pktm8ip5ZZbPct&#10;tt5Wt648N64BqCywzirXRpeubksNAVgugbXmWfRGsIuDlWbtuO/4iDe3HTI2b922yW3dJ5NH1lxy&#10;W0DLwD0Jz5w3ig/Zk+CNzZvbDrkHkNsCwADe4w8ZAACgqPvOa9DWLw5WTr0PwFYIeeQM/EfCsX2Y&#10;UvqE4+ePm4YFb6ODFSe81+cB0OVdc9ea6yMD69qzwLr2T5xXTw4Z2++nlH7S8fN7Fpu3uYw1F1h8&#10;kdz2tXcAwE6oeRH401KN7fdSSj/t+Pkh9wBPExqAYa0517XDi4OVtUCOthvI0f5ZSulPi8bmdehs&#10;qGibyprPPXB87LLq7wJARKSGEKmNPg7kaP8ipfSnRGPz1m2V9wAAw4nmtq4BABvO2Hb+rs6ced2Q&#10;sXnrtofBuu2h898PAD3Ruq1rAMDe+z91/u4jPQlDxRbNbYfYA6jbAoIuDla8g1ObwQNb2vpjTUPF&#10;5h0EfrO6deU5uOxas0ZbPaGvU26aAAAAKMiSxeZl1QeOb21epPceALCk7zvOqM+sKUA1tqao0Txs&#10;3PN8bnXrqvdJRVY4eeWMbX9168pzSgeAAdma4147mvXQsa41D+jfcP6ujprTZ4RjawoH3/J+zlOs&#10;sEZeb7H6+erWleeKUwCVWW57HGgS7T0AkLGWP7Q1TTG2v5pS+k3FPSBaeAZQX/B5+sRz4qs1y3oH&#10;wV7aMKxqbKeBZ/2Xq1tXjx2x7QWaHXaiJ2UCqMNy29fOHO28afx15GgbgeftE7vVTDW2x6p7gGct&#10;BzCsgeq2oXc+VhtVje249nssa+T1DtA9id7eCaCOjLpt7wGAW6jbDhHbEHVbehKAJXJxsOJtsHf1&#10;MbWagxGc62aEcmzudTBY5zn5CX9sAAAAmMYeljedJwres4f6uYLTxZedB3nV2E7tBZzHA2tc6BOb&#10;d7o42QMDxQlAmK0d3ubPB9b0NVdzo03fn+04s2vRlWNr1vUnzs8+tEGIPrFtBAYmjhiYAPRk5I97&#10;lhvOZD+z5yxoXtpadi4c27dV9wDnZwAMyPLHHeevuG5NT3PZc7G3IbVpen0sHtueNZh5PLImhj6x&#10;jQIDEy8ZmAD0WG7rumnGDp/pVe8M1kbPOyc9qsYmuwc4PwNgQLZ2eJ9BH/R9jxN959O8hxKPrckh&#10;nzs/u23DZ31i2wwMTOwzMAHosfxxFKiNHlaujW5a3VY1tm+r7gHOzwAYjvd5uHcfU8t+3juUsCMe&#10;m7deu923XtvhHZ5rPGZoAgAAoLDKAwCHgZsirk8+EI9tz06J9JibOHdeCnpPavO+qARwC2wAwFsQ&#10;mDsAEFw7LrvXWorHthsoVjy1F2uzYrsfaMSgkRcQZqd7efOivgMAu4Fia9u4pR6b7B4AQFetAYDO&#10;CZQeZ90BMPHYRvbPPHatmWFWbGuB0yGPaOQFdFUeAPC+rB9/TleOTXYPAKBrdevqMHBwy9wBgIxm&#10;2e77KOXYngXW3Bd2kM2s2NYiBzBwuBigq/IQWKRJdqO9KUI8Ntk9AICeWn1MreCBLc1Q6554bCO7&#10;vdLj1bx6bSe2yDu85mbgU4YmAAAAKsg4DWZqcmpJ37rzO9tTc66Jx/bYruv0mJc4R4Y5aCoDFkjw&#10;5f28AYBos+yNq4PFY4s0l+1NW3Np5AWWV7CBa+YAgL1k8hZbn9gwwjXx2GT3AAC6gi+U5g0ARJpl&#10;R+M5mnJsNkR37viemadYZjTy0lQGiAs2FcwcAAievDiaUrdVjU15DwAgKnhwy7wBgGiz7HhuKxub&#10;HX7mrdse2oE278hp5HXGAGBgNQYArG760PmdOxPyR+XYlPcAAGIq9TFFb6c56Q61KsdmBx54c9rj&#10;ebcOWQ3Ee3va9c3ADE0AAABUYqfBFElOg0nf8zbpG6ccmzUYFEmcSw1zANBXcgAg2Cy7M94s21KO&#10;zV58ea9I3ptSrIg08m7QyAsshpIDAPZy6YXzu/btZdY7xGNT3gMA6NosNQAQbJbdnPFcLBmbNRls&#10;OnPbD2bckkYjL7DErKmgyABA8OTFJ9ZE9g7l2MT3JwC6ig0AlGqW7ZCMLZjbzhoK9q65nHwOLJCS&#10;AwBWL33q/K79GT0JsrGJ708A9BTrY0rxwwjPp9y8KBmb5ZKjQE479Z1WxjDH9UAeQxMAAAB1ZSen&#10;waTvyAYjZpGMLaMYfCNxrjDMAUBf5HTZvbF1LdosO2/tkIzN1lzv4MSD8avcMxp5KQgDCyR4uuyN&#10;AQB7qTStCWuas7HTad6hHJv4/gRAUKkBgIxm2akvpsRjOw3c9LBuBy50Y6ORF7gbvCcevtOMarnk&#10;K+ef1tSB2w7J2JT3AAC6gvXHSetapFn2ZYXa6FCxvQ7c9PBg/J1dsJGXw8WABRM8uOXGAIDlj95a&#10;4vip4u9QjU15DwCgp8IAwKE9L/d1afXHd4ZaxWOL1GsfWH32huAwx9n4MAdDEwAAABXlDgBkJH1z&#10;k07x2F5PmZCe5TpxDg5z7PcYNAEgLLiuXQ8AVGyWVY/t1E7U8XhoL9xo5AXunsjpsm8HAIL546Wj&#10;SUAyNuU9AICu3AGAio286rE16+Vz53c/sgbeaCMvt/oACyjYVHA9AGD5o/fv/lmf52/x2GT3AAC6&#10;Oo2pHtcDABnNsn3XXNXYmjV3x/nd23bADY28wN0THgCw/HEvtxF1BsnYlPcAAHosNwv3MbXs+Xjd&#10;+T2jWUOt4rE1tYonzu/cbuu1HZFhjnduBl65urpyxgIAAAAve2D+jvNjzVWV950JaZP0rdnQQS/i&#10;sY0CL9Ge2As+T7J8xlXDwPIIrh0vrTDqOVH23Na13muHeGzPAi/RmjX3mbNY3RSEvUVoAEIsfzx2&#10;/t0/Sim9cTaiXlqO1vt0Q/HYZPcAALqs4ck7oBrJ0Zphq7UeP3dNPLa9wLr+ONjIy5AasMDsIIBv&#10;OX8HkRytWWfuO5/TlWOT3QMA6Ao+Fz+3BjDPuuZ+5yMemze3TcE1t7kp3ttsB0BIsDbavPd/33kr&#10;zVB126Fik90DAOgJPg83h67sRdebvgfAiscWyWk/1aznNszxyPnZz9jAxg0MTQAAAAwkmGB6fTpy&#10;uqF4bJHE2cM9zAFAX3AAwLt2uIquLfHYDgPXtXvQyAssCTut8BuVfzc7kdMNxWOT3QMA6BroudjV&#10;LNtSja1zyrqnecGLRl5gSQSbCrw+FXxOV45Ndn8CoCvY8OSRUxtVju04cOqvB428wJIY6L3/xEbU&#10;ecRjk90DAOgJPg/v2E01ruEx74EtqrEF67WXNgjsPrRh2o2VP+H8IgAAAARZU9V+xT+/nchQQtKP&#10;bWTF2lo2GJgAlo+daFBzXZt5zeQsyrE1n6245jZFjU1evAHLIXidrsfzyFBC0o9NeQ8AoOtx5Rwt&#10;pzlKMjb7zKZ9Rw3ndpI7gCVgL9Jr10ajNQTZ2MT3JwCiVreuHtuNj7VsZqy5srFZbkvdFsBcVrd8&#10;WfFP6klkKCHpx6a8BwAQE+xjeuW9edGeu11UY7Ncc8NZr70XGJjYnzYwkRiaAAAAGJYlpycVftH9&#10;aONWSzk2S5zPC8XTlfNSEIC+Wi/vn0eLrh2SsVVuLqORF1gyFRu4jvpe5zuNcmzi+xMAQcEXSn09&#10;zsnRxGN7XWmwgaYyYAlVPLjlZaG6rVxsynsAAHm11rUn0QO8OiRjszV3VGnN3eRwMWC5VBwAmNmI&#10;2odybOL7EwA9tfqYUoGDBCRjq1xHSHYz8MzbLxiaAAAAGN5m4eT0xHsd2wySsVVq4i0xzAFAWMW1&#10;I7dZVj221xZbSeHTfQDIKz0AcGYvp0qQjE15DwCgq/NCqaTwzTld4rGd2vXyJdHICyyv0i/uj6wp&#10;rATJ2JT3AAC6Kg0AlGiWVY/ttGDNpBW+KR6AvNIDAKETz6eQjE15DwCgp/JhhFk3L4rHdlpwP+m6&#10;7FOfYGgCAABgYIWT0/OSja3isZUsBpccNAEgrPDpsiULwuqxHRdsLqMgDCyxwqfCFD25Wzw22T0A&#10;gK7CAwAlbs65Jh5b03j7stDX0cgLLLHC+WPJYWD12GT3AAC6bO0o9Q5p7omyHuKxNQfTPCn0dRwu&#10;Biyxwu/9c088v0E8Ntk9AICeSgMAOyUObBGPrWS9Nnn2AoYmAAAAbkGhAYCijVst8diaYvDzzK85&#10;q3CCOgBhhV7e11xzVWNrihX7mV9DIy9wBxQ8XXbThgmKEY9Ndg8AoKvQC6WizbIt8dianPQk82u4&#10;1Qe4Awo1FTQ52qhSDUE1Ntk9AIAuO7gldwCg14myXuKx7Zao29LICyy/QjeLFx1KaInHJrsHANBj&#10;z8O5fUytlyWHWsVja+obR4W+rvfNwAxNAAAA3JICp8GMSkzwTiIe27OMYnCVl4IA9BUYANgo3Szb&#10;Eo9tlNFcVqVYDUBTgQGAHXsZVZx4bLJ7AABdmS+Uqg5bKcdmzRhnwc8yDAzcIQWaCjYr1kaVY1Pe&#10;AwCIyhwAqFp/VI7NctNobntOIy9wdxS4Wbx3I6qXeGzKewAAMdbHlDsAcGLP1UUpx2YHJ0Rz2pZr&#10;mIOhCQAAgFuU8bD93AYbqlGOLaMYXG2YA4C+jAGAItdMzqIcmzWXnQc+R0EYuGMyTpfdL3k6zSTi&#10;sSnvAQB0RV8oFb85ZwLJ2Cw3HVnzggeNvMAdlNFU8KTWwG1LOTbx/QmAKHsujqwd1ZplW6qxdW7W&#10;JLcFMFfGwS1FTxWfRDw22f0JgKScAYCzArfvzCIZW0a9tnXkHeZgaAIAAOD2PXNGcGkvxoYgGZsl&#10;zt5f52SAYQ4A+rxrx1ntomuHZGy25u46P7ZPQRi4s545i5uXA57crR6bx5D7EwBBwRztaIBmWfXY&#10;mhzVu37u0sgL3FneHO3cDqIZgmRsynsAAHne5++TAZ+LJWMLrrl71G2BO8u7ll0Gcs6oZYptyP0J&#10;gBDLzTaDQ62jmkOt4rGdBocyzmzgwoWhCQAAgNvnfWi+d3GwMtSDtmRsFwcr7wcKwesXByvuhBnA&#10;8giuHQ8uDlaqF17FY7sfKD5vXxys1DwNA4CuZi2754juXiDnjJKMTXkPAKAruHY8HOK5WDy2tZTS&#10;I+fHHtvnANw93lzwg4uDlaGGJiRjU94DAOjKeOdT/aAD8djWAs28jy4OVjYqhQRAm/u9f2D9i5KM&#10;TXkPAKDJDl7xrhu7Qwy1isd2HLiR/VlkmIOhCQAAgFtkL6rWAxFs136RpBxbSqm5MeKDwOde0egA&#10;3GnNuvYg8AfwdIABAMnYrCB86Gwybu2x5gJ3i70M2g78ph/WHgBQjk18fwKg6ziYo+0OkKNJxma5&#10;beQk8+b3cmifB3BH2MEwkRzt0QB1W9nYxPcnALqi69qLAQYAJGOz3HQvuOYe2kE5AO4Iq28+DPxu&#10;t2sPACjHJr4/ARAUHGp9OsTzsHhso0B/2l6kXsvQBAAAwC2xpM97umFXtQEA8diiwxwtGh2AOyij&#10;Wba1V+tFknJsGY28qT2hnTUXuBvsJdCLjN/s01ovksRjU94DAIjKaJZNtQcAlGPLaORNdnDDUDcj&#10;AbhlVhvNydGqDQCIx6a8BwAQldEs26qZ28rGltHIm9o1t3A8AETZoStPM6J7UTF/VI5NeQ8AICjz&#10;MMLjmmuGeGxrwduD7kUOyGFoAgAA4BZkJH3jij9si8e2mTnMkazRgWIwcIfYupbTLJtqvbwXjy23&#10;ESPZi7uhrm8GcEs6xdZcxU86FI9Ndg8AoKtQjlZlAEA8tpxh4NYQtw8BuGWFaqNVDhEQj012DwCg&#10;yw4oyGmWTdFmqXnEY3uc2cjbeGDDbgCWmNUzS/xdL94wKx6b7B4AQNqhPddG1B5qlYwtc5gjWU7r&#10;qpMwNAEAADCwzCtzxxUdABCPba3gS7N1b+IMYDHZulaqKFl0AEA8tmbNfVXo64a4IhnA7co5ubur&#10;xgCAZGzKewAAXQUPOUilBwDEY8u9TbPrqR3oAGAJFXhZ3/Wg5ACAeGyyewAAXdYsW+odUtEBAPHY&#10;cm/T7Nq2XBnAEiqcPxYdABCPTXYPAKDLnmPXMwOs0sekHJvVJqLDHK1HnpyWoQkAAIDh5VyZO8l6&#10;wRdJkrEVHuZoPaLRAbgTSjXLtkoOAEjGVriRt/XCXugBWDL20qdk/lhsAEA5NvH9CYCgwg0Fracl&#10;cjTx2Eo28rb2St8+BEBGzsmLk5QcAJCMTXkPAKCr0tpRZABAPLaSjbytV5YzA1g+JW5c7HKf5j2D&#10;ZGzKewAAXdZ3lHs7Tcs1ADCPeGzPCtye1trtm9MyNAEAADCgQlfmTpJ90qFybBWGOa6/l2IwsLys&#10;QFpj7XiRu3Yox1ahIHz9vaWvSAZwu6w4ul0hiOwXSeKxKe8BAHSVOHVrksMCAwCSsVVqdkiVbkYC&#10;cMsKnbw4SfYAgHJs4vsTAF21not7N0vN+g7h2KjbAujF3vvXqI1mN8wqxya+BwAQZH+3S98oU2TN&#10;EI+t5DBH8tRrGZoAAAAYSOErcycJDwCIx1ZrmCNZ4rxHMRhYPlYYfVTxN3YcXTvEY9ut1IiRSl+R&#10;DOB2VTq5uyt80qF4bLJ7AABdhU/dGpc1AKAcW8VG3lT49iEAt6zCy/px4QEA8diU9wAAoioecpAK&#10;5LbKsdU6XCxZzlz6BgsAt8TqljXf+4cbZsVjk90DAGiyv9N7lQ5syepjEo/tfoVhjmQ57dzvZWgC&#10;AABgAMErc09SSmeOnw8lp+KxRYY5jlJKl46ff1ApIQdwS4LNsvvOteNe5EWSeGyRRt6Xzp8veX0z&#10;gFsSPLn7zJk/psgAgHhssnsAAF3BZlnv2hEaABCPLdLIu+/8+W076AHAAguevNjUH88dP59TQ1CN&#10;TXYPAKDL1rVXzgC973xCAwDisUUaeb1123XLoQEsMKtXeg+v8tZGQwMA4rHJ7gEApNW6nSYV6GOS&#10;jK3izcCth/NyWoYmAAAAhuFN+poH7ObF02iAF0mSsXWSZY+z1a2rNjaPhzQ6AMsho1m2WQM2nH8I&#10;654BAPHYIo28R6tbV01sO87PlbgiGcDtOnSe3N3mjxsDDABIxqa8BwDQFTx162R162pk64fHtidH&#10;E49tI9DI+9Ji8zaXvShxJT2A2xE8efHcao+b3tqonRLei3hssnsAAF3RZll757Pp/JxrAEA8tkgj&#10;777VbZ84P/fUhuIALK7oe39v/tjrNO8xkrEp7wEAdFl/kXeo1Xtgy9wBgEmUYwsMc1wGYntq9eGJ&#10;GJoAAACoLHhl7sbq1tWb1a2r08AAQO+TDpVjs+KEt3DyNvFd3bpqii7PnbG9mJU4A1gYe4Fm2VFn&#10;Xas5ACAZW7AR46zdA1a3rvYCxYrwFckAbpcVQdedQTRr2etmPas5AKAcm/j+BEBQcNjqvH1hbzma&#10;dwDgVZ8cTTy20G2a1lSW7P+eOD/vvn0IgIzIy/rNTo5WcwBAMjblPQCAvGizbLN2HFceAJCMLXq4&#10;WLsHrG5d7QbqtnusucBisjqltza6abXR14EBgN4Ns8qxie9PAARZX9ELZ2TtgS3ePqaZAwDjxGOL&#10;DHM8ttiOnJ87tDrxOxiaAAAAqCh4Ze4Te7H1Vq0BAPHYIsMcm9bs1sb2rGTiDECfFUAfOgMdja1r&#10;VQYAlGOzRl5vI8ZobM0dDXFFMoDbZS9zvCd3P7ec8a2MAYCZL5LEY1PeAwDoilyhPv5cXGsAQDK2&#10;YCPv5YTmi01r8O3rXuBUSgC3LONl/XiOVnwAQDk28f0JgKicZtn2f2QMAMx856McW/Q2ze6aawMU&#10;3rrtHmsusFjsvf8jZ9DPren/rVoDAOKxKe8BAARFh1o7B7ZU62MSj20tMMyxb7WNZIc5FulFYGgC&#10;AACgkowrc985rdaSU++LpKnNqOKxRYc5JjUojAKNDt6HCAACbBjL2yz7stss2woOAEx9kSQeW6SR&#10;90YjRsfGANc3A7glVvT0/p09sVzxhuAAwNSTDsVjk90DAOgKNsvuTMnRNp052sznYuXYgo28G2NN&#10;Zcn+t/fUxweO24cA3LLgyYvdl/XXggMAs2qjyrEp7wEARFnDalazbEdkAGDWuqYcW/g2ze4/6OS2&#10;njX3geXWABaA1SW9f2ePptRGdwMNs1MHAMRjk90DAEg7DhzYMn6obGgAoMfPScZma533wJkzeyf2&#10;luW0oxI5LUMTAAAAFeRemTtFkZMOxWOLFE4mDnOkjGKw3XQBYEFYwdO7rp20pyZMEXmR9M7aIR5b&#10;tJF34hoZbC7zXJEM4JYET+4+n7MmFDnpUDw22T0AgK4Cp27dYDla72vSzfqkAQDx2CIHMExr5M25&#10;fWjU4+cA3KKMkxdn/f325mgfTIpBPDbZPQCALls7vM+kE5tlU+FmKfHYsm/THIvttcXmsW3DcgCE&#10;Wf6456yNns1ZE4qc5i0em+weAECXPY9m3byYs2bM6mNSjq3QzcBtvTaS0974DEMTAAAAdZS4MveG&#10;ggMAkrEFG97mDXO0ibO3sPtO4gxAU6Vm2fZFUtYAgHhsNRp5q12RDODWeYut1fLHCS+zJGNT3gMA&#10;6Cpx6tYkJQYAxGOL3qY5s0EiePvQ7rTbhwDIKHHy4g0FBwAkY1PeAwDoqtQsm9MsdV3XFI+taCNv&#10;J7amRvHc+b0v7OAdALr2ArXRUY/aaIkBAMnYlPcAALrsOdR7O82TKbfTFO1jEo9tN3B72ub47Wmd&#10;2Jqc9qXz+15167UMTQAAABQWTPreuTJ3ktzkVDm24DDHzMJJJ7a9QOJMowOwGIqcmjBJxgBA+yJJ&#10;ObYiJzpMiW030Fw29YpkALfLXtp4T+5+PO3k7q6MAYC3OadybOJ7AABdkWbZvjla7gCAZGzRRt6+&#10;9Qtr+M2+fQiAhlInL06SMQDwdq1Ujk18fwKgq3izbCtjAKBdOyRjCzbynvdt0rXBiiNnbO+c0A5A&#10;gx2S8tAZTN/aaNZp3sqxie9PAATZ31HvzTD79s58qmAf040BAPHYig5zdGJr6ronzu89bnPalaur&#10;K+dnAQAAMI29SPqG8w/o+bwTYMbZSzRPcnlpD+hfEY3tN1JKf8UZ22emXTU8I7Zj59BIU2xe61ME&#10;ATA8e9D2nii7M+9E2XEXByuHzuJus679jZTSr4nG9tsppS1nbJ/qU6zuxNU2r3kKz00z2gZrLqDD&#10;ipvfcQa0P+9E2XH2Eu2p89f5yymlvyMa25dTSl9yfmaoPWCtz0A0gOEFnqUbn573EmncxcHKaSBH&#10;+6cppV8Sje0HKaU/6/iMey203Pa1s3mtOe2X29QAIcEawpN5jQTj7GZdz2DvpdVsvc1VQ8X291NK&#10;f9EZ21B7ADUEQJQdKPDCGV3kudj7zufSntl/VTS2f5BS+qzzMxuBuu2p8xCz5vYgGnoBIXY4yrec&#10;Eb2cd5v4uAHrtkPF9rdTSr/s/MxQe8B9cltATzR38jyvRvuY7P9Xje1+4ACG3vXU4L+Xk9Wtqw1u&#10;mgAAACjLWzTc9w4lpI8mZ70nHXpPcxgytr/g/GWeewcmzKbzus4PAv9OAQzHe5LMvrewaSKny37O&#10;+WsMGZt3YGLH8+It5V2RzJoLaPE2e555hxJS/KRD7zo7ZGy/6Pz5IfcAbvUBdHnzoB1vQ6rxPhc3&#10;Odqfcf4aQ8bmGZhIs653n8ZyW/ftQ86fB1BfpIbgPa0x2U023hzt885fY8jYvOvskHsANQRAlzd3&#10;ehl8Lt60xqy+mnXtF4Rj8wxMpL6nsnd1clvvmgtAi/dG2RPvUEL6qDbqPc3bW7cdMrafd/78kHsA&#10;uS2gac/ZmN/7dpqOSB/ToXBsvxW4Pe3MU7cJ1mvXm4OL3nN+CAAAALN5XwhFXm61NuxFV19vnPEN&#10;GdsfTin9qOfPvgm+FHybONvJG57kmZN4AV17jnUtd+0YOdeOH1ixQjG2921P6ON1sCD89opku4HJ&#10;U7xnzQW0DJnbjoRzW29sQ+a23j2AdRbQ5c1tozna68BzsTe3HTI2T257GmzkbWJrrnD/DE0MwELz&#10;rLMpcphM+ihH23QOaXjyR+XYht4DyG0BXUPWbTeF67be2Ly5beRwsbZuOyK3BRbakHXbTeG6rTe2&#10;Ieu23j2A3BbQ5D0YZRQZarXnYc/N757bH1pDxeY9fCEyzNHmtDvOW0XXVq6urpzxAQAAAAAAAAAA&#10;AAAAAAAAAACwfC4OVjyHFoSHWtMf/FqbFYdah4zNMwjcOPQOc3RdHKw8tl+zj9cMTQAAABRkJ7N4&#10;Turai56+1Vwb5kyYv5dS+inHzw8Z279LKf0hx8+7rxxuXRysHDoS5qxfC0BdgbVmN1oMCPxa/yql&#10;9CccPz9kbH/UTlTrK7QOXhysvG+nyrHmAgsqkNseRk/fsqKm5+Qtb247ZGze3HbIPYB1FhA11N/n&#10;YI7mzW2HjM2T276JnFpmsd232Hpb3bry3LgGoLLAOqtcG126ui01BGC5BNaaZ9EbwS4OVpq1477j&#10;I97cdsjYvHXbJrd1n0weWXPJbQEtA/ckPHPeKD5kT4I3Nm9uO+QeQG4LAAN4jz9kAACAou47r0Fb&#10;vzhYOfU+AFsh5JEz8B8Jx/ZhSukTjp8/bhoWvI0OVpzwXp8HQJd3zV1rro8MrGvPAuvaP3FePTlk&#10;bL+fUvpJx8/vWWze5jLWXGDxRXLb194BADuh5kXgT0s1tg/qaiwAACAASURBVN9LKf204+eH3AM8&#10;TWgAhrXmXNcOLw5W1gI52m4gR/tnKaU/LRqb16GzoaJtKms+98DxscuqvwsAEZEaQqQ2+jiQo/2L&#10;lNKfEo3NW7dV3gMADCea27oGAGw4Y9v5uzpz5nVDxuat2x4G67aHzn8/APRE67auAQB77//U+buP&#10;9CQMFVs0tx1iD6BuCwi6OFjxDk5tBg9saeuPNQ0Vm3cQ+M3q1pXn4LJrzRpt9YS+TrlpAgAAoCBL&#10;FpuXVR84vrV5kd57AMCSvu84oz6zpgDV2JqiRvOwcc/zudWtq94nFVnh5JUztv3VrSvPKR0ABmRr&#10;jnvtaNZDx7rWPKB/w/m7OmpOnxGOrSkcfMv7OU+xwhp5vcXq56tbV54rTgFUZrntcaBJtPcAQMZa&#10;/tDWNMXY/mpK6TcV94Bo4RlAfcHn6RPPia/WLOsdBHtpw7CqsZ0GnvVfrm5dPXbEthdodtiJnpQJ&#10;oA7LbV87c7TzpvHXkaNtBJ63T+xWM9XYHqvuAZ61HMCwBqrbht75WG1UNbbj2u+xrJHXO0D3JHp7&#10;J4A6Muq2vQcAbqFuO0RsQ9Rt6UkAlsjFwYq3wd7Vx9RqDkZwrpsRyrG518FgnefkJ/yxAQAAYBp7&#10;WN50nih4zx7q5wpOF192HuRVYzu1F3AeD6xxoU9s3uniZA8MFCcAYbZ2eJs/H1jT11zNjTZ9f7bj&#10;zK5FV46tWdefOD/70AYh+sS2ERiYOGJgAtCTkT/uWW44k/3MnrOgeWlr2blwbN9W3QOcnwEwIMsf&#10;d5y/4ro1Pc1lz8XehtSm6fWxeGx71mDm8ciaGPrENgoMTLxkYALQY7mt66YZO3ymV70zWBs975z0&#10;qBqb7B7g/AyAAdna4X0GfdD3PU70nU/zHko8tiaHfO787LYNn/WJbTMwMLHPwASgx/LHUaA2eli5&#10;NrppdVvV2L6tugc4PwNgON7n4d59TC37ee9Qwo54bN567Xbfem2Hd3iu8ZihCQAAgMIqDwAcBm6K&#10;uD75QDy2PTsl0mNu4tx5Keg9qc37ohLALbABAG9BYO4AQHDtuOxeayke226gWPHUXqzNiu1+oBGD&#10;Rl5AmJ3u5c2L+g4A7AaKrW3jlnpssnsAAF21BgA6J1B6nHUHwMRjG9k/89i1ZoZZsa0FToc8opEX&#10;0FV5AMD7sn78OV05Ntk9AICu1a2rw8DBLXMHADKaZbvvo5RjexZYc1/YQTazYluLHMDA4WKArspD&#10;YJEm2Y32pgjx2GT3AAB6avUxtYIHtjRDrXvisY3s9kqPV/PqtZ3YIu/wmpuBTxmaAAAAqCDjNJip&#10;yaklfevO72xPzbkmHttju67TY17iHBnmoKkMWCDBl/fzBgCizbI3rg4Wjy3SXLY3bc2lkRdYXsEG&#10;rpkDAPaSyVtsfWLDCNfEY5PdAwDoCr5QmjcAEGmWHY3naMqx2RDdueN7Zp5imdHIS1MZIC7YVDBz&#10;ACB48uJoSt1WNTblPQCAqODBLfMGAKLNsuO5rWxsdviZt257aAfavCOnkdcZA4CB1RgAsLrpQ+d3&#10;7kzIH5VjU94DAIip1McUvZ3mpDvUqhybHXjgzWmP5906ZDUQ7+1p1zcDMzQBAABQiZ0GUyQ5DSZ9&#10;z9ukb5xybNZgUCRxLjXMAUBfyQGAYLPsznizbEs5Nnvx5b0ieW9KsSLSyLtBIy+wGEoOANjLpRfO&#10;79q3l1nvEI9NeQ8AoGuz1ABAsFl2c8ZzsWRs1mSw6cxtP5hxSxqNvMASs6aCIgMAwZMXn1gT2TuU&#10;YxPfnwDoKjYAUKpZtkMytmBuO2so2LvmcvI5sEBKDgBYvfSp87v2Z/QkyMYmvj8B0FOsjynFDyM8&#10;n3LzomRslkuOAjnt1HdaGcMc1wN5DE0AAADUlZ2cBpO+IxuMmEUytoxi8I3EucIwBwB9kdNl98bW&#10;tWiz7Ly1QzI2W3O9gxMPxq9yz2jkpSAMLJDg6bI3BgDspdK0JqxpzsZOp3mHcmzi+xMAQaUGADKa&#10;Zae+mBKP7TRw08O6HbjQjY1GXuBu8J54+E4zquWSr5x/WlMHbjskY1PeAwDoCtYfJ61rkWbZlxVq&#10;o0PF9jpw08OD8Xd2wUZeDhcDFkzw4JYbAwCWP3prieOnir9DNTblPQCAngoDAIf2vNzXpdUf3xlq&#10;FY8tUq99YPXZG4LDHGfjwxwMTQAAAFSUOwCQkfTNTTrFY3s9ZUJ6luvEOTjMsd9j0ASAsOC6dj0A&#10;ULFZVj22UztRx+OhvXCjkRe4eyKny74dAAjmj5eOJgHJ2JT3AAC6cgcAKjbyqsfWrJfPnd/9yBp4&#10;o4283OoDLKBgU8H1AIDlj96/+2d9nr/FY5PdAwDo6jSmelwPAGQ0y/Zdc1Vja9bcHed3b9sBNzTy&#10;AndPeADA8se93EbUGSRjU94DAOix3Czcx9Sy5+N15/eMZg21isfW1CqeOL9zu63XdkSGOd65GXjl&#10;6urKGQsAAAC87IH5O86PNVdV3ncmpE3St2ZDB72IxzYKvER7Yi/4PMnyGVcNA8sjuHa8tMKo50TZ&#10;c1vXeq8d4rE9C7xEa9bcZ85idVMQ9hahAQix/PHY+Xf/KKX0xtmIemk5Wu/TDcVjk90DAOiyhifv&#10;gGokR2uGrdZ6/Nw18dj2Auv642AjL0NqwAKzgwC+5fwdRHK0Zp2573xOV45Ndg8AoCv4XPzcGsA8&#10;65r7nY94bN7cNgXX3OameG+zHQAhwdpo897/feetNEPVbYeKTXYPAKAn+DzcHLqyF11v+h4AKx5b&#10;JKf9VLOe2zDHI+dnP2MDGzcwNAEAADCQYILp9enI6YbisUUSZw/3MAcAfcEBAO/a4Sq6tsRjOwxc&#10;1+5BIy+wJOy0wm9U/t3sRE43FI9Ndg8AoGug52JXs2xLNbbOKeue5gUvGnmBJRFsKvD6VPA5XTk2&#10;2f0JgK5gw5NHTm1UObbjwKm/HjTyAktioPf+ExtR5xGPTXYPAKAn+Dy8YzfVuIbHvAe2qMYWrNde&#10;2iCw+9CGaTdW/oTziwAAABBkTVX7Ff/8diJDCUk/tpEVa2vZYGACWD52okHNdW3mNZOzKMfWfLbi&#10;mtsUNTZ58QYsh+B1uh7PI0MJST825T0AgK7HlXO0nOYoydjsM5v2HTWc20nuAJaAvUivXRuN1hBk&#10;YxPfnwCIWt26emw3PtaymbHmysZmuS11WwBzWd3yZcU/qSeRoYSkH5vyHgBATLCP6ZX35kV77nZR&#10;jc1yzQ1nvfZeYGBif9rARGJoAgAAYFiWnJ5U+EX3o41bLeXYLHE+LxRPV85LQQD6ar28fx4tunZI&#10;xla5uYxGXmDJVGzgOup7ne80yrGJ708ABAVfKPX1OCdHE4/tdaXBBprKgCVU8eCWl4XqtnKxKe8B&#10;AOTVWteeRA/w6pCMzdbcUaU1d5PDxYDlUnEAYGYjah/KsYnvTwD01OpjSgUOEpCMrXIdIdnNwDNv&#10;v2BoAgAAYHibhZPTE+91bDNIxlapibfEMAcAYRXXjtxmWfXYXltsJYVP9wEgr/QAwJm9nCpBMjbl&#10;PQCArs4LpZLCN+d0icd2atfLl0QjL7C8Sr+4P7KmsBIkY1PeAwDoqjQAUKJZVj2204I1k1b4pngA&#10;8koPAIROPJ9CMjblPQCAnsqHEWbdvCge22nB/aTrsk99gqEJAACAgRVOTs9LNraKx1ayGFxy0ASA&#10;sMKny5YsCKvHdlywuYyCMLDECp8KU/TkbvHYZPcAALoKDwCUuDnnmnhsTePty0JfRyMvsMQK548l&#10;h4HVY5PdAwDosrWj1DukuSfKeojH1hxM86TQ13G4GLDECr/3zz3x/Abx2GT3AAB6Kg0A7JQ4sEU8&#10;tpL12uTZCxiaAAAAuAWFBgCKNm61xGNrisHPM7/mrMIJ6gCEFXp5X3PNVY2tKVbsZ34NjbzAHVDw&#10;dNlNGyYoRjw22T0AgK5CL5SKNsu2xGNrctKTzK/hVh/gDijUVNDkaKNKNQTV2GT3AAC67OCW3AGA&#10;XifKeonHtluibksjL7D8Ct0sXnQooSUem+weAECPPQ/n9jG1XpYcahWPralvHBX6ut43AzM0AQAA&#10;cEsKnAYzKjHBO4l4bM8yisFVXgoC0FdgAGCjdLNsSzy2UUZzWZViNQBNBQYAduxlVHHiscnuAQB0&#10;Zb5QqjpspRybNWOcBT/LMDBwhxRoKtisWBtVjk15DwAgKnMAoGr9UTk2y02jue05jbzA3VHgZvHe&#10;jahe4rEp7wEAxFgfU+4AwIk9VxelHJsdnBDNaVuuYQ6GJgAAAG5RxsP2cxtsqEY5toxicLVhDgD6&#10;MgYAilwzOYtybNZcdh74HAVh4I7JOF12v+TpNJOIx6a8BwDQFX2hVPzmnAkkY7PcdGTNCx408gJ3&#10;UEZTwZNaA7ct5djE9ycAouy5OLJ2VGuWbanG1rlZk9wWwFwZB7cUPVV8EvHYZPcnAJJyBgDOCty+&#10;M4tkbBn12taRd5iDoQkAAIDb98wZwaW9GBuCZGyWOHt/nZMBhjkA6POuHWe1i64dkrHZmrvr/Ng+&#10;BWHgznrmLG5eDnhyt3psHkPuTwAEBXO0owGaZdVja3JU7/q5SyMvcGd5c7RzO4hmCJKxKe8BAOR5&#10;n79PBnwulowtuObuUbcF7izvWnYZyDmjlim2IfcnAEIsN9sMDrWOag61isd2GhzKOLOBCxeGJgAA&#10;AG6f96H53sXBylAP2pKxXRysvB8oBK9fHKy4E2YAyyO4djy4OFipXngVj+1+oPi8fXGwUvM0DAC6&#10;mrXsniO6e4GcM0oyNuU9AICu4NrxcIjnYvHY1lJKj5wfe2yfA3D3eHPBDy4OVoYampCMTXkPAKAr&#10;451P9YMOxGNbCzTzPro4WNmoFBIAbe73/oH1L0oyNuU9AIAmO3jFu27sDjHUKh7bceBG9meRYQ6G&#10;JgAAAG6RvahaD0SwXftFknJsKaXmxogPAp97RaMDcKc169qDwB/A0wEGACRjs4LwobPJuLXHmgvc&#10;LfYyaDvwm35YewBAOTbx/QmAruNgjrY7QI4mGZvltpGTzJvfy6F9HsAdYQfDRHK0RwPUbWVjE9+f&#10;AOiKrmsvBhgAkIzNctO94Jp7aAflALgjrL75MPC73a49AKAcm/j+BEBQcKj16RDPw+KxjQL9aXuR&#10;ei1DEwAAALfEkj7v6YZd1QYAxGOLDnO0aHQA7qCMZtnWXq0XScqxZTTypvaEdtZc4G6wl0AvMn6z&#10;T2u9SBKPTXkPACAqo1k21R4AUI4to5E32cENQ92MBOCWWW00J0erNgAgHpvyHgBAVEazbKtmbisb&#10;W0Yjb2rX3MLxABBlh648zYjuRcX8UTk25T0AgKDMwwiPa64Z4rGtBW8Puhc5IIehCQAAgFuQkfSN&#10;K/6wLR7bZuYwR7JGB4rBwB1i61pOs2yq9fJePLbcRoxkL+6Gur4ZwC3pFFtzFT/pUDw22T0AgK5C&#10;OVqVAQDx2HKGgVtD3D4E4JYVqo1WOURAPDbZPQCALjugIKdZNkWbpeYRj+1xZiNv44ENuwFYYlbP&#10;LPF3vXjDrHhssnsAAGmH9lwbUXuoVTK2zGGOZDmtq07C0AQAAMDAMq/MHVd0AEA8trWCL83WvYkz&#10;gMVk61qpomTRAQDx2Jo191WhrxviimQAtyvn5O6uGgMAkrEp7wEAdBU85CCVHgAQjy33Ns2up3ag&#10;A4AlVOBlfdeDkgMA4rHJ7gEAdFmzbKl3SEUHAMRjy71Ns2vbcmUAS6hw/lh0AEA8Ntk9AIAue45d&#10;zwywSh+TcmxWm4gOc7QeeXJahiYAAACGl3Nl7iTrBV8kScZWeJij9YhGB+BOKNUs2yo5ACAZW+FG&#10;3tYLe6EHYMnYS5+S+WOxAQDl2MT3JwCCCjcUtJ6WyNHEYyvZyNvaK337EAAZOScvTlJyAEAyNuU9&#10;AICuSmtHkQEA8dhKNvK2XlnODGD5lLhxsct9mvcMkrEp7wEAdFnfUe7tNC3XAMA84rE9K3B7Wmu3&#10;b07L0AQAAMCACl2ZO0n2SYfKsVUY5rj+XorBwPKyAmmNteNF7tqhHFuFgvD195a+IhnA7bLi6HaF&#10;ILJfJInHprwHANBV4tStSQ4LDABIxlap2SFVuhkJwC0rdPLiJNkDAMqxie9PAHTVei7u3Sw16zuE&#10;Y6NuC6AXe+9fozaa3TCrHJv4HgBAkP3dLn2jTJE1Qzy2ksMcyVOvZWgCAABgIIWvzJ0kPAAgHlut&#10;YY5kifMexWBg+Vhh9FHF39hxdO0Qj223UiNGKn1FMoDbVenk7q7wSYfiscnuAQB0FT51a1zWAIBy&#10;bBUbeVPh24cA3LIKL+vHhQcAxGNT3gMAiKp4yEEqkNsqx1brcLFkOXPpGywA3BKrW9Z87x9umBWP&#10;TXYPAKDJ/k7vVTqwJauPSTy2+xWGOZLltHO/l6EJAACAAQSvzD1JKZ05fj6UnIrHFhnmOEopXTp+&#10;/kGlhBzALQk2y+471457kRdJ4rFFGnlfOn++5PXNAG5J8OTuM2f+mCIDAOKxye4BAHQFm2W9a0do&#10;AEA8tkgj777z57ftoAcACyx48mJTfzx3/HxODUE1Ntk9AIAuW9deOQP0vvMJDQCIxxZp5PXWbdct&#10;hwawwKxe6T28ylsbDQ0AiMcmuwcAkFbrdppUoI9JMraKNwO3Hs7LaRmaAAAAGIY36WsesJsXT6MB&#10;XiRJxtZJlj3OVreu2tg8HtLoACyHjGbZZg3YcP4hrHsGAMRjizTyHq1uXTWx7Tg/V+KKZAC369B5&#10;cnebP24MMAAgGZvyHgBAV/DUrZPVrauRrR8e254cTTy2jUAj70uLzdtc9qLElfQAbkfw5MVzqz1u&#10;emujdkp4L+Kxye4BAHRFm2Xtnc+m83OuAQDx2CKNvPtWt33i/NxTG4oDsLii7/29+WOv07zHSMam&#10;vAcA0GX9Rd6hVu+BLXMHACZRji0wzHEZiO2p1YcnYmgCAACgsuCVuRurW1dvVreuTgMDAL1POlSO&#10;zYoT3sLJ28R3deuqKbo8d8b2YlbiDGBh7AWaZUedda3mAIBkbMFGjLN2D1jdutoLFCvCVyQDuF1W&#10;BF13BtGsZa+b9azmAIBybOL7EwBBwWGr8/aFveVo3gGAV31yNPHYQrdpWlNZsv974vy8+/YhADIi&#10;L+s3OzlazQEAydiU9wAA8qLNss3acVx5AEAytujhYu0esLp1tRuo2+6x5gKLyeqU3troptVGXwcG&#10;AHo3zCrHJr4/ARBkfUUvnJG1B7Z4+5hmDgCME48tMszx2GI7cn7u0OrE72BoAgAAoKLglblP7MXW&#10;W7UGAMRjiwxzbFqzWxvbs5KJMwB9VgB96Ax0NLauVRkAUI7NGnm9jRijsTV3NMQVyQBul73M8Z7c&#10;/dxyxrcyBgBmvkgSj015DwCgK3KF+vhzca0BAMnYgo28lxOaLzatwbeve4FTKQHcsoyX9eM5WvEB&#10;AOXYxPcnAKJymmXb/5ExADDznY9ybNHbNLtrrg1QeOu2e6y5wGKx9/6PnEE/t6b/t2oNAIjHprwH&#10;ABAUHWrtHNhSrY9JPLa1wDDHvtU2kh3mWKQXgaEJAACASjKuzH3ntFpLTr0vkqY2o4rHFh3mmNSg&#10;MAo0OngfIgAIsGEsb7Psy26zbCs4ADD1RZJ4bJFG3huNGB0bA1zfDOCWWNHT+3f2xHLFG4IDAFNP&#10;OhSPTXYPAKAr2Cy7MyVH23TmaDOfi5VjCzbybow1lSX7395THx84bh8CcMuCJy92X9ZfCw4AzKqN&#10;KsemvAcAEGUNq1nNsh2RAYBZ65pybOHbNLv/oJPbetbcB5ZbA1gAVpf0/p09mlIb3Q00zE4dABCP&#10;TXYPACDtOHBgy/ihsqEBgB4/JxmbrXXeA2fO7J3YW5bTjkrktAxNAAAAVJB7Ze4URU46FI8tUjiZ&#10;OMyRMorBdtMFgAVhBU/vunbSnpowReRF0jtrh3hs0UbeiWtksLnMc0UygFsSPLn7fM6aUOSkQ/HY&#10;ZPcAALoKnLp1g+Vova9JN+uTBgDEY4scwDCtkTfn9qFRj58DcIsyTl6c9ffbm6N9MCkG8dhk9wAA&#10;umzt8D6TTmyWTYWbpcRjy75Ncyy21xabx7YNywEQZvnjnrM2ejZnTShymrd4bLJ7AABd9jyadfNi&#10;zpoxq49JObZCNwO39dpITnvjMwxNAAAA1FHiytwbCg4ASMYWbHibN8zRJs7ewu47iTMATZWaZdsX&#10;SVkDAOKx1WjkrXZFMoBb5y22VssfJ7zMkoxNeQ8AoKvEqVuTlBgAEI8tepvmzAaJ4O1Du9NuHwIg&#10;o8TJizcUHACQjE15DwCgq1KzbE6z1HVdUzy2oo28ndiaGsVz5/e+sIN3AOjaC9RGRz1qoyUGACRj&#10;U94DAOiy51Dv7TRPptxOU7SPSTy23cDtaZvjt6d1Ymty2pfO73vVrdcyNAEAAFBYMOl758rcSXKT&#10;U+XYgsMcMwsnndj2AokzjQ7AYihyasIkGQMA7Ysk5diKnOgwJbbdQHPZ1CuSAdwue2njPbn78bST&#10;u7syBgDe5pzKsYnvAQB0RZpl++ZouQMAkrFFG3n71i+s4Tf79iEAGkqdvDhJxgDA27VSOTbx/QmA&#10;ruLNsq2MAYB27ZCMLdjIe963SdcGK46csb1zQjsADXZIykNnMH1ro1mneSvHJr4/ARBkf0e9N8Ps&#10;2zvzqYJ9TDcGAMRjKzrM0YmtqeueOL/3uM1pV66urpyfBQAAwDT2Iukbzj+g5/NOgBlnL9E8yeWl&#10;PaB/RTS230gp/RVnbJ+ZdtXwjNiOnUMjTbF5rU8RBMDw7EHbe6LszrwTZcddHKwcOou7zbr2N1JK&#10;vyYa22+nlLacsX2qT7G6E1fbvOYpPDfNaBusuYAOK25+xxnQ/rwTZcfZS7Snzl/nL6eU/o5obF9O&#10;KX3J+Zmh9oC1PgPRAIYXeJZufHreS6RxFwcrp4Ec7Z+mlH5JNLYfpJT+rOMz7rXQctvXzua15rRf&#10;blMDhARrCE/mNRKMs5t1PYO9l1az9TZXDRXb308p/UVnbEPtAdQQAFF2oMALZ3SR52LvO59Le2b/&#10;VdHY/kFK6bPOz2wE6ranzkPMmtuDaOgFhNjhKN9yRvRy3m3i4was2w4V299OKf2y8zND7QH3yW0B&#10;PdHcyfO8Gu1jsv9fNbb7gQMYetdTg/9eTla3rja4aQIAAKAsb9Fw3zuUkD6anPWedOg9zWHI2P6C&#10;85d57h2YMJvO6zo/CPw7BTAc70ky+97CpomcLvs5568xZGzegYkdz4u3lHdFMmsuoMXb7HnmHUpI&#10;8ZMOvevskLH9ovPnh9wDuNUH0OXNg3a8DanG+1zc5Gh/xvlrDBmbZ2AizbrefRrLbd23Dzl/HkB9&#10;kRqC97TGZDfZeHO0zzt/jSFj866zQ+4B1BAAXd7c6WXwuXjTGrP6ata1XxCOzTMwkfqeyt7VyW29&#10;ay4ALd4bZU+8Qwnpo9qo9zRvb912yNh+3vnzQ+4B5LaApj1nY37v22k6In1Mh8Kx/Vbg9rQzT90m&#10;WK9dbw4ues/5IQAAAMzmfSEUebnV2rAXXX29ccY3ZGx/OKX0o54/+yb4UvBt4mwnb3iSZ07iBXTt&#10;Oda13LVj5Fw7fmDFCsXY3rc9oY/XwYLw2yuS7QYmT/GeNRfQMmRuOxLObb2xDZnbevcA1llAlze3&#10;jeZorwPPxd7cdsjYPLntabCRt4mtucL9MzQxAAvNs86myGEy6aMcbdM5pOHJH5VjG3oPILcFdA1Z&#10;t90Urtt6Y/PmtpHDxdq67YjcFlhoQ9ZtN4Xrtt7YhqzbevcAcltAk/dglFFkqNWehz03v3tuf2gN&#10;FZv38IXIMEeb0+44bxVdW7m6unLGBwAAAAAAAAAAAAAAAAAAAADA8rk4WPEcWhAeak1/8GttVhxq&#10;HTI2zyBw49A7zNF1cbDy2H7NPl4zNAEAwC26OFhproD9HxwR/Gh16+qPRyIO/Fr/X0rpP3D8fHMS&#10;9acCoTWx/d2U0pbjI8qx/d8ppX/p+Pm96OlbzbVhzoT5eymln3L8/JCx/buU0h9y/Lz7yuHWxcHK&#10;oSNhzvq1oCWwDuasHX8zpfRLjo9417Xj1a2rzwRCa2L7hvPk//8jpfSfOn5+yNj+VUrp/3L8/G60&#10;GBBY15rY/oTj54eM7Y/aiWp9hdbBi4OV9+1UOdbcO+TiYOXfOn63zYlOP7O6deW5pvqtwJr+H6aU&#10;/r3j54fcA944/54MGZs3tz2Mnr5lRU3PyVve3HbI2Ly57ZB7AOvskgg8q56tbl158qxrAzyzH6xu&#10;Xf2lYGzNCVf3HR9Rjs2b2w6Zo3lz2yFj8+S2byKnllls9y223qJ/56AhkG/+m9WtK09ucs1yjaeO&#10;j3jXsiH3AG8NYcjYvOuscm106eq21BDutoHrtsq5bXMq9wPHR7xr7pCxedfcZ9EbwS4OVvYCebcn&#10;tx0yNm/dtslt3SeTR9ZcctvFFulJWNK6rXcPGLJuq9yT8Mz57m7IngRvbN7cdsg9gNwWAAbA0AQA&#10;ALfIiga/4YzgQ+8LuIuDlQ/soXnF8bF/b0UKj696C67BP4Mf2dWJirH9wIqaHp/yPgDbtbmeK8Ya&#10;/0tK6b8Qje3DlNInHD/fXM9239voYMWJbWds7j8DaLImhBfO4E68LwNs7fi6c831Fukaf2t16+pX&#10;nLE1zbJ/zfnrNH/f7jk/M1Rs/yal9MccP9/8XjYC69ozZwNL4584r54cMrbfTyn9pOPnzyw275p7&#10;GLiylDV3wV0crHgLTd/3DgVbbvvdlNLHHB+7cq7LacA94P9JKf1HorFFctvPeAcA7ISabzh/nZPA&#10;9cNDxfZ7KaWfdvz8kHvAp6Mv+qDFhk09wzwp+FwcyaG9uW2zRn92devq7zlji/wZeOsJQ8bWNJX9&#10;J46fb5pX1gZ6Lv5nKaU/LRqbV2QPbZpkvI2Cl6tbV57mGogJrn+n3iapi4OVP5dS+keiddvIn4F3&#10;LUsDxjZUDSES279IKf0p0di8ddsh9wBqCEsi+N/mi+VZwgAAIABJREFUoffglgHrtk+8Q/vWLPsF&#10;568TWXNVY7u0tcM1AGCDYI+csZ1587oBYxuqbnvsramsbl1562oQMnBPQtMw/57jY5G67VB7QKRu&#10;O1Rskbqtuy44YE/CULFFehKG2gOo2y6BwACU8mEyv+StibYuDlb+tbMG6x1SGzK25uf/T8fPbwYP&#10;bGl+/+GbIHoaKjbvIPCb1a0rby39rYuDleZQCM/zzSlDEwAA3LKLg5XvOR/MkvdF0sXByv/rbCpr&#10;/KKdAuF9wfuLfZPT4DBHk7z8ySaREY2tKbT+ZkrpA8fnXAMAlvR9x/H9qS2c2p+bYmwja0DwNGY3&#10;J9H1PhUtWDjZX926Gjk/A2HBNbf3AEBGI+9/k1L67wKf693AFSy6/jCl9J+nlH5bNLYt+5xr7fC8&#10;SAo2yx41p89E1rWBYmsKB9/yfs5TrAg28j5f3bryXHEKQcEmUVfzohU0P+78Nf5WSunnRfeAz6aU&#10;/lvR2P6S7VHeZoLeDVyWP0bWy4e2pinG9lftmUBuD4gWnqEnZ81x5GiRRt4fW/PNPw587qf6nmIZ&#10;bKx7Yydre5/1h4rt04Hnae8eGontpZ1CqxrbaeBZ/+Xq1tVjR2yRRt6d6EmZ0FG7biteQ8jZA2rX&#10;EKKx/WcppW87czTXAMDFwcpG4Hn7xJ6hXovG9lh1D/Cs5dAXfNbvPQCQ0cjb1BL+x8C69udXt67+&#10;cc/Yhq7bDhHbEHXb0Dsfq43WrttGYzuu/R4r2MjrHraBnsiwjHcAwG4h9r6/f5JS+pLoHvDnU0r/&#10;k2hs/6XVvKsNgd1C3XaI2Iao29KTcIcF19refUyt4FCr9wCGt71Z3luHgrWUpqftj4jG5uXqY+rE&#10;dupcN5ctNvc6aMMc3lrKyU/4YwMAACXZCQ3eSc4vWKFyLpsu9g5MfNWS8jV7oeTxdXu47+M0cHLE&#10;Zy3xVY3tn9tLrkvH5+7ZQ/1cweniy86DvGpsp/YCzuOBNS70ic07XZzsYYbixPL5WXtp4/Glvmtu&#10;Sul3Amvul1e3rv77lNLP2QN+X80a9arPumY/8yowCNY0+vyvwrH9w0Bz9gNr+prr4mDlft+f7Tiz&#10;a9FPhWM7thcRHg9tEKJPbBuBgYkjBiaWg71E+9D5m1m322bmsqEM70uqExsuUN0D/p5wbF8L5o97&#10;lhvOZD+z5yxoXtpadi4c27dV9wDnZyDM/g58MpCj/brjufibgRztc5Y/ftb5p/eePYfPZfF/xfn9&#10;P7aX7+fCsTW/xo7zs+vW9NQntrXgzXuPxWPbswYzj0fWxNAntlFgYOIlAxPLweq23hzt85VztK9Z&#10;DUF5D1CN7Z/boTIeH/StdwZro+edkx5VY5PdA5yfgb6fCay5X7FBqj5+19mQ2vji6tbVgf0d8K5r&#10;36xcG/05W3NVY/uHgWfQB33f40Tf+TTvoWxdU42tySGfOz+7bcNnfWLbDAxM7DMwsRxsoPH7zt/M&#10;puO/r+PAwMSh/felugf8Y+HY/mdby7y10cPKtdFNq72oxvZt1T3A+Rno2q7cx9QOtXoHJpp17L8O&#10;5I3f9fwiNszhHUpo3il+Xjg27/Nw7z6mlv28dyhhRzw2b712u2+9tsM7PNd4zNAEAAAa1gIP23MT&#10;Z0v6vFOip+1paPZA+7kayakNc3gLJ+0wh3psNQcADgM3RVyffCAe256dEukxN3HuvBT0ntTmfVGJ&#10;BWBrR5UBAGvk9T5oH7anhFvx1dvA9TErqM4TacT4YmddU47tOFAQmDsAEFw7LrvXWorHthsoVjy1&#10;F2uzYrsfaMSgkXf5VBkAsBd03kb0D9sTTsX3AOXYXgfyor4DALuBYmvbuKUem+wegOXRGQDwrB29&#10;BgDs1K3oIFiy//tV5+fft+fxeb4bbJY9X4DYqgwA2NrR60CEjrPuvise28j+mceuNTPMim0tcDrk&#10;EY28S+eTzoaHXgMAwZf1J2N1W9U9QDm2mgMA3pf148/pyrHJ7gFYHrZ2VBkAsEZe7wEMX20bxW0N&#10;+bLz8x+zuuc8vxtY1z7b3hQhHtth4OCWuQMAGc2y3fdRyrE9C6y5L+wgm1mxrUUOYOBwsaVTZQDA&#10;DsTxnqz+YXuLhfgeoBxbzSGwSJPsRntThHhssnsAFl/NPqb00VDrrzv/oJpYPml549ecn/2YPYf3&#10;ie0XbPjB44fNgRXisVXpY+rEFjmwpRlq3ROPbWS3V3q8mlev7cQWeYfXHMp5ytAEAAACMh62pybO&#10;waTvzerW1ae6/yBacJ2VnOYOcyxIbNHTYKYmp5b0eQtO7ak5ixLbY7uu02Ne4hwZ5qCpbInVGADI&#10;aOS9ca1xsLns41ZYnRZbtFn2RmFSPLbIy/t5AwDRZtkbVweLxxZpLtubtubSyItWxunnUwcA7MWc&#10;9+TuH9oARzc25T1AObZIA9fMAQCLzVtsfWLDCIsSm+wegOURfKE0cwAgo5H3V7r/wJ6Te93Q0LFm&#10;v/602LKaZRcktsgLpXkDAJFm2dF4jqYcmw3Rea7kn3mKZUYjL01lSybY8DBzACB4KuT322Hglvge&#10;oBxbpKlg5gBA8OTF0ZS6rWpsynsAloStHV90/m5mDgBkNPKOv/P5lcBBIZ+w+ue02KLNsuP5o3Js&#10;kYNb5g0ARJtlx3Nb2djs8DNv3fbQDrR5R04jrzMGiMs4uGXqAIDltl9y/s5/aLe6XRPfA5RjKz4A&#10;YHXTh87v3JmQPyrHprwHYMFVHgA4dd5Oc2VDre2BLZGa6Cdm1UTTzWEOz2EyP7Z3iWkBYqvRxxS9&#10;neakO9SqHJu9n/TmtMfzbh2yGoj39rTrm4EZmgAAQETJ4YRg0vfDacMCVnD1vhCZmJwGhzm+Pz7M&#10;sSCxPSuVnAaTvudt0rdIsVmDQZHEudQwB5ZPyQGAUo28LStWfOj8vnUrsI7HVqRZdkFiKzYAEGyW&#10;3Rlvll2E2OzFl/eK5L0pxYpII+8GjbzLqXO6rMfEAQDLbb8ZOLn7k20huEt8D1COrdgAgL1ceuH8&#10;rv3xobkFiU15D8CSKDmcEGzk/XC8kbdlz8vel7+fn3T7ULBZ9nC8WXYRYrM8ucgAQLBZdnPGc7Fk&#10;bNZksOnMbT+Y0WBIIy+ulRwAsNz2687v+qGdCvwO8T1AObbHpQYAgicvPrEmsoWKTXx/wpKwZ6si&#10;AwDBRt434428LatLemujm5OaP0s1yy5CbCUHAEo1y6rHFsxtZw0Fe9dcTj5fYnZwS5EBAMttX+U0&#10;onaJ7wHqsRUZALB66VPnd+3P6EmQjU18f8KCs7yoSB9Ty2oMM5vJJ/jahKHWpib6fef3fGHObfGR&#10;YY7Pjb/DU46tZB9Tih9GeD6lv0IyNsslR4GcdtahnNFhjuvnHoYmAAAQknEazHjiHEn6diY1lbXs&#10;BZO34HojOc0Y5pj4UnARYiuRnAaTviMbjFi42DKKwTcS5wrDHFgywZf3NwYASjfytqzw6X0h8aWx&#10;dS3ULDut6LoIsQVPl90bW9eizbLz1g7J2GzN9Q5OPBi/yj2jkZeC8BIrOADwO4GTuz87Z51V3gOU&#10;Y4ucLntjAMBeKnmfec7GTqdZqNjE9ycsieALpc9PeC6ONPJOHLbqWLOf66tZu369e4plRrPsxIFb&#10;9dhKDQBkNMtOfTElHttp4KaHdTtwoRsbjbx4R7DhYdIAwHcDOdrPzcnRZPcA8f3Je+LhO82olku+&#10;csY2deBWPTblPQDLpcQAQEYj78wTV60+6ckfG1+xemgbW9FmWfXYgvXHSetapFn2ZYXa6FCxvQ7c&#10;9PBg/J1dsJGXw8WWnO333rrtpAGA33XWbac1ol4T3wOUY4u8978xAGD5o7eWOH6q+MLEprwHYDlY&#10;H1ORAQCrLcxcByY4mTHU+jOBvPHrk24dKjXMoR5bhQGAQ3te7uvS6o/v9GmIxxap1z6w+uwNwWGO&#10;s/FhDoYmAAAQE3zYvk6cg0nfl2ckpF0/m5mcFh/mUI8tdwAgI+mbm3SKx/Y6cAL9deIcHObY7zFo&#10;giUTPF22OwDgbeS9mtfI27FmhdC+VuxGmA9ymmV7/qxkbMF17XoAoGKzrHpsp3aijsdDe+FGIy9m&#10;yh0AsBdx3pO7v9ont1XeA8T3p8jpsm8HAIL546WjSUAyNuU9AEvH+0JpfACgeCNv+uj2oR37+b7e&#10;a/ePis2y6rFlDQBUbORVj61ZL587v/uRNfBGG3m51eeOCDY8fL5Tt/1eYBj4i3Ya8DySe4BR3Z8i&#10;TQXXAwCWP3r/7p/1ef4Wj012D8ByKTAAULyRt+OTzvyxWcO+2amNeptlp94UvyixdRpTPa4HADKa&#10;Zfuuuaqxndrzisd226BNIy9mCd56vtn576vJNT7u/PysJtlrynuA+P4UHgCw/HEvtxF10WJT3gOw&#10;NLIHAKym8Hnnd3x/2s2L6aOa6M8F8sbvdv9BhWEO9dhOc/qYOrHtBm52G80aahWPralVPHF+53Zb&#10;r+2IDHO8czPwytWV578tAAAwBEuAvxt4YD4KJEGHPU5evGax/ctA0fT3AgnpE8/LEPHYmu9/50r+&#10;OZqrKu87E9Im6VuzoYNliG0UeIn2xF7weZLlM64avruCa26zdvxvgQfGr8560B5nRZCvO9e1poHj&#10;951Nxm2zbJ8BurfEY4usHS+tMOo5Ufbc1rXea4d4bM8CL9GaNfeZs1h9MqtQh+V0cbDyr50v0aK5&#10;7akNHPQivgcox7ZmTViev/tHNgjiaUS9tByt9+CNeGyyewCWRzBHa/5b+TeBIbVfdOZojwODls3f&#10;sZ8O1Ef+ZM+GgmWNLZKjNcNWrtqIeGx7gXX9cbCRlyG1OySYozWHDvxWILcdooYw1B6gHFuTa33L&#10;+WtEcrRmnbnvfE5Xjk12D8DysDX3e84Dr6LvfP6W3QbfS3Bda5qTfzJQHxmibjtUbJHn4ue2h3rW&#10;Nfc7H/HYvLltCq65zU3x3nwFC+7iYOXfOg9kjNZtXe8FxPcA5dgitdF9+2/AcyvNUHXboWKT3QOw&#10;+Gxo6h95+5hWt67+SMZ6M/NW8Vbwua65QfenojnnvNvTlji25tCVveh60/cAWPHYIjntp5r13IY5&#10;Hjk/+xkb2LiBoQkAAEQFBwC8eid9XZZg/kblPznXMEdLPLZIgun16cjphuKxRRJnD/cwB5ZP8MHZ&#10;y9XI27LT1v9a5T90VyNGSzy2yACAh7vouiCxHQaua/egkfeOCjaXeb1Z3br6j70fEt8DlGNrXgiN&#10;X8lf2k7kdEPx2GT3ACyP4IsRr2iO9o1AY4WXq1l2QWIb4rnY1SzbUo2tc8q6p3nBi0beOyrY8OAV&#10;rdsq7wF3PbZPBZ/TlWOT3Z+wPAZ6Lg4d8GGn136hTkjXXM2yLfHYIg1PHjm1UeXYjgOHZHjQyHtH&#10;BRtyvZoTz/+490Pie4BybEO895/YiDqPeGyyewAWX7CPqRlq/WOBwbY/3/PGyreCeWPzd+y/qjXM&#10;sSCxRZ6Hd+ymGtfwmPfAFtXYgvXaSxsEdh/aMO0gZIYmAAAQVvlh++1kcvTDlQuuoZeCLfHYar5I&#10;CjVutcRjO63Y6BB6KYjlU3kAIFQQblVuLss69V88tprrWqjo2lKNrXJzGQXhO652bustaHaJ7wHK&#10;sdVs4Op9Os0k4rHJ7k9YHpWfi0PDVq2Lg5XvBU4N7yvULKsem3KOJh7bfbutxPOyry+Gge+4yge3&#10;hIaBW+J7gHJs1G2dqCFgKOLvfL4TODW8r9ABXgsSW82DW0IHeLVUYxtgzeVwsTtMvG5LT0JA5QGA&#10;qY2ofYjHJrs/YfENNNQa+jtQuSaaIsMcLfHYavYxpZyhVtXYLKd9Xale25o5zPETFX9hAACQyU4f&#10;/FqFP8cm6ftkzhfYi/4aLyx+mFMASPqxNYnZSbmQru3nvHhL4rHZlfKhYtocO7x4Q8tOxarRZNgU&#10;hH8m5wvsBdSH5UK69v2coYQkHltK6bE9sJf2vEBDqmRsVtjYtBdlpY1Yc+82y22/WOEP4cr29HCu&#10;IL4HKMe2a1ekl3aUM5SgHpv4/oQlYc/sNXK0NzkNqekPYvspW4NKO80ZmFCOzXK0jUo52uOcHE08&#10;ttcWW2nN73WTgYm7zXLbr1b4Q/hxboOr+B6gHNuoUo72slDdVi425T0Ay8XWjhrvLpq872dzvsDW&#10;nu+XC+nahzlDCUk8tqZOWGlde1KgIVUyNltzR5XW3E0GJu42y22/XOEPoanb/lxm3VZ5D1COrak/&#10;HpUL6dp+zlBCEo9NfH/Cgqv4PNz6avTvQMWaaOuzkaGEJB5bxT6m1DlIIFp/lIytch0h2c3AM2+/&#10;YGgCAABxFYYTrizpy06OrOBa8gXxj3OHOVrKsVkzasnk9MR7HdsMkrFVauItMcyBJVNhACC7kbfj&#10;ZwsXBLKbZTskY6u4duQ2y6rH9rrC7SFPaORF+qiRvfR/C1+0F3tZlPcA8f2p9ADAmb2cKkEyNuU9&#10;AMulwgulHxY8qfaTthaV8v3cZln12DovlEp6XuK5WDy2U7teviQaefFWhYaHZu35XKH8UXYPEN+f&#10;Sr+4P7KmsBIkY1PeA7Bc7HCVkgMAVzknn4/5mQrrWlazbIdkbJUGAEo0y6rHdlqwZtLaoZEX6aOD&#10;W0oPAOQ0ol5T3gPE96fSAwBnVm8tQTI25T0Ay8Geh2scwvFh7mEyVhP9caF4ur5a4B2eZGyVDyPM&#10;GZhQj+204H7SddmnPsHQBAAAC6DwaTBfK9FU1rFWqOBa7KVgh2RshZPT85KNreKxlSwGlxw0wZIp&#10;/PK+SCNv+oO4zgs2cGWf7tMlHlvJ02VLFoTVYzsu2FxGQRg3FB4AOCz535fqHpC096eSp8IUPblb&#10;PDbZPQBLp9QLpZLDVm3++NlC+WPJYWD12EoOAJS4OeeaeGxN4+3LQl9HIy9uKNzw8OXCdVvJPcCo&#10;7k8l88eSw8DqscnuAVg6JQcAihwulj7KH3+uYG20VLOsemynBd8hzT1R1kM8tuYwkieFvo7DxXCD&#10;DQCUqtuWaJLtktwDjOr+VPK9f+6J5zeIxya7B2BprBUeAHhjtYkstvZ8rvBhMiWGOdRjqzEAsFPi&#10;wBbx2ErWa5NnL2BoAgCAxVHiYfu0RNLXZcnpToHktPQwh3psJQYAijZutcRja4rBzzO/5qzCCepY&#10;PiUGAMJXYE7TaeDK9cUSp/t0icdW4uV9zTVXNbamWLGf+TU08mKiQgMAH9oARmmSe4BR3Z9KnS67&#10;acMExYjHJrsHYHkUfKFUupE32fd9LfNrajTyqsdW4oVS0WbZlnhsjwucmsqtPpimRMPDiZ3uW4z4&#10;HqAcW4mmgiZHG1WqIajGJrsHYHkUHAAo3cibrJ75xcyvKXZTfJd4bMcFBgB6nSjrJR7bbom6LY28&#10;mKLEzeJFGlG7xPcA5dhK3CxedCihJR6b7B6AxVd4AODHBW9ebGuiXy70dUWGOVrise0V6GNqvSw5&#10;1CoeW1PfOCr0db1vBmZoAgCABVFgAOD7dmNFcZac5hRcT0oXTlriseWeBjMqMcE7iXhszzKKwVVe&#10;CmL5FDhdtnhBuGXr2lczvqJWI696bLkDABulm2Vb4rGNMprLqhSrsVRyTpf9YcmCZpf4HqAcW+4A&#10;wI69jCpOPDbZPQDLo8AAwGHpRt6WrUk5jexFb/XpEo8t54VS1WEr5disGeMs+FmGgTFVgYaHD+1U&#10;3+LE9wDl2HKbCjYr1kaVY1PeA7AkbAAg5+CW4oeLtayumVMbLX6AV2sBYst551Ot/qgcm+Wm0dz2&#10;nEZeTFPgZvGijahd4nuAcmy5N4v3bkT1Eo9NeQ/Agis0ANCs05+rMNT6KwUOHvlhyWGOlnhszwoM&#10;AJzYc3VRyrHZwQnRnLblGuZgaAIAgAWSMQDwQ7upohp7aDwMfP/3a70UbC1AbJGH7ec22FCNcmwZ&#10;xeBqwxxYPhkv76s18rascBr5b7las2xLPLboAECRayZnUY7NmssiBTcKwpgpo7nsyl7cVSO+ByjH&#10;Fj1ddr/k6TSTiMemvAdgSWQMANS61eeaPXd/P/DRw1oDty3l2DJeKBW/OWcCydgsNx1Z84IHjbyY&#10;K6Ph4Yd2mm814nuAcmzRpoIntQZuW8qxie9PWBIZB7e8qXW4WMvWtQ8DH63WLNsSjy26dlRrlm2p&#10;xta5WZPcFsVl3Cxe9MTzScT3AOXYoge3FD1VfBLx2GT3Jyw+GwDI6aspfvNiy2qikbwx1bp9t6Uc&#10;W+YAwFmB23dmkYwto17bOvIOczA0AQDAgrGX7t5C1suKSd81e1HlbXr7+YohXVOOLaX0zPnzl/Zi&#10;bAiSsVni7P11TgYY5sCSsZdB3muI//pAfwqbznXtqnYjRodybN6146x20bVDMjZbc71Nf/sUhNGH&#10;FXT/d+cf1tFAua3sHiC+Pz1zFjcvBzy5Wz02jyH3JyyP7cBz8VA5mvfv2o9rN8t2SMYWzNGOBmiW&#10;VY+tyVG96+cujbzowxoevHXbvz5Ebiu+ByjH5s3RzgcYmmtJxqa8B2C52HOx9/bKXxroD8G7Rl1V&#10;bpDqUo7Nm3efDPhcLBlbcM3do26LPqxu6z1EYH/Auq3kHiC+P3nXsstAzhm1TLENuT9hwVkNMTIA&#10;cFLr5sWOnw28h0o1hzk6JGOz3GwzONQ6qjnUKh7bafCZ48wGLlwYmgAAYMFcHKz83ZTS+86ov3Rx&#10;sPJB7d/pxcHKd1JKK86PfbNSODcoxxZ4WX/v4mBlqAdtydguDlbeDxSC1y8OVtwJM+62i4OVb6SU&#10;Pub8Q/jVIdbclNLvONe15md/t2I8XZKxBdeOBxcHK9ULr+Kx3Q8Un7cvDlaGeqGKBXZxsNK8cPiE&#10;83fw8OJg5Rdq/66V9wDx/alZy+45fv5eIOeMkoxNeQ/A0vHmaCl4g1jEK+dn3rPn/DsbW3DteDjE&#10;c7F4bM2pp4+cH3tsnwPm/fcVqdv+mmgNIQ24ByjH5s0FP7g4WBlqaEIyNuU9AMvl4mClGbR5z/mb&#10;ejXQmuutc67YWjgEydgy3vlUP+hAPLa1QDPvo4uDlaq37GM5XBys/M2U0sedv5nPXxys/LnafwDK&#10;e4D4/uR+7x9Y/6IkY1PeA7BUvM9CV3bbQlU2BOe9vfvNAMMc6rG9Dqwbu0MMtYrHdhy4ifRZZJiD&#10;oQkAABaINYd9PhBxU9T8bs3fqb0UjLxA/tjFwcr3KoR0TTy2JiFdD3x0u/aLJOXY7JrCSPHoFY0O&#10;6MsKWpGm74/VHgCwZllvk3Hj41awrUY5NisCPAh87ukAAwCSsVlB+NDZZNzaY83FLPYC7SuBP6SV&#10;2i+SxPcA9di2Ax99WHsAQDk28f0JS8KeiyM52vu1BwDsuds7CNZYs99XNcqxpZSOgzna7gA5mmRs&#10;lttGnjma38uhfR6Y9t9XU7f9QuBP573aAwDie4BybHvBHO3RAHVb2djE9ycsCWvkjby7+FjtAQCr&#10;b3qbjBufsLpqNcqxWbNsZF17McAAgGRslpvuBdfcQzsoB5j231eT234p8KfT1G2/Wbluq7wHKMfW&#10;1DcfBj66XXsAQDk28f0Jy+M3nb+Tldp9TOkP/m42a/kvOz/2/gA1UfXYIkOtT4d4HhaPbRTYQ/ci&#10;9VqGJgAAWBCW9P164NSt1sdqvUjKGOZofaJWcioe2yhwumFXtQEA8diiwxwtGh0wV0Yjb+vjtV4k&#10;ZTTLtqqdcLIAsUWaZVt7tV4kKceW0cib2hPaWXMxieW238zJbWsNAIjvAcqxNS+BXmR8xdNaL5LE&#10;Y1PeA7AkMhp5W2v24r+4jGbZ1udr3T4kHlv0pX2qPQCgHFtGI2+ygxuGuhkJC8Zy269nRP1+rUME&#10;xPcA5dhGmTlatQEA8diU9wAsiYxG3la1AYCMZtnWZsX8UTm2aLNsq2ZuKxtbRiNvatfcwvFgSVhu&#10;+yqzbltlAEB8D1COrXlv9zTjK15UzB+VY1PeA7AkrIcr8t9JtT6mjtPAzTmNLwxwW7xkbJmHER7X&#10;XDPEY1sL3h50L3JADkMTAAAsjt8NJn1dxU86LFA4aRVvJhCPLZr0jSv+sC0e22bmMEeyRgeKwZgn&#10;p5G3tVl6AMDWtZxm2dZXSl+RLB7bWmazbKr18l48ttxGjGQv7oa6vhmL5XeCJ3d31RoAkNwDjOr+&#10;9H6h/Kr4SYfiscnuAVgenQMYcn2pwnNx7iEHqdbtQ+KxlcjRqgwAiMeWMwzcGuL2ISym0wI52nrp&#10;AQDxPUA5thK10SqHCIjHJrsHYHkUfOdTfADA6pk5zbKtr1fIH5Vj28hslk3RZql5xGN7nNnI23hg&#10;w27AuBJ12+LNvOJ7gHJs9wvlV8UbZsVjk90DsDxsncwZ+qk2AJAxzNH69Vq3DinHZu+iot9de6hV&#10;MrbMYY5kOa2rTsLQBAAACyDjytxJSg8A/G6BwkmyIkLp5FQytswrc8cVHQAQj22t4EuzdW/ijLvD&#10;rrMssXakCgMA3y1QdE2VrkiWjM3WtVJFyaIDAOKxrVmRv4QhrkjGAilwcndX0QEA5T1AfH/KObm7&#10;q8YAgGRsynsAlk701K1xRQcACtym2VX09iHx2EodcpBKDwCIx5Z7m2bXUzvQAWj/+8p9Wd9VegBA&#10;cg8wqvtT7sv6rgclBwDEY5PdA7B0SjTytooNABS4TbNrxeqsRYjHdr/gO6SiAwDiseXeptm1bbky&#10;0P739Y2CddvSzbySe4BR3Z9K5o9FBwDEY5PdA7A8Ch3YkmoMANiBDrk3uLxnz/1Ficf2LPNmt1Sr&#10;j0k5NqtN5P43/MiT0zI0AQCAuAJX5o4rNgBQeJgjlUxOlWPLvDJ3kvWCL5IkYys8zNF6RKMDxhVu&#10;5E3tAECJLyrcLJtKXpGsHFvBZtlWyQEAydgKN/K2XtgLPdxxVgj+QuE/ha8Uym2V9wDl2Ernj8UG&#10;AJRjE9+fsCQKN/KmwgMApZplWx+3OkAJkrEVbihoPS2Ro4nHVrKRt7VX+vYhLKYCp0KOKzYAoLwH&#10;iO9POScvTlJyAEAyNuU9AMulcCNvsjW31DubCercAAAgAElEQVSfks2yjY/ZWlmCZGyV1o4iAwDi&#10;sZVs5G29spwZd5zVlUq/Ny0yAKC8B4jvTyVuXOxyn+Y9g2RsynsAlkfB22lS6QEAe4dX4oayxvsF&#10;c1r12DYL3E7Tcg0AzCMe27MCt6e1dvvmtAxNAAAgrOCVuePey32RZIWTksMcrfdzmwkWILZSSV9X&#10;9kmHyrFVGOa4/l6KwWhVauRN9iLpezlfUKFZtpV9RbJ4bKWLrq0XuWuHcmwVCsLX31v6imQsls7J&#10;3aVln3Qovgcox9YUR7fLhXQt+0WSeGzKewCWRKFTtyb5uDUEhNlzdY2cYD13eEg5tkKnbk1yWGAA&#10;QDK2Ss0OqdLNSFgwBU+FHJd9iID4HqAcW4mTFyfJHgBQjk18f8KSsDW3xgFI2c1SFZplW2sFaqOy&#10;sVVolr3+3gLPxcqxUbdFFVa3/UqF784eABDfA/5/9s4/RM/suu/3Tbel66SsQgqV0yErs1sS0YJG&#10;TUO2jWNpu8m2SUo0y2BsBTWakTbE/aPVDwKyQ0ESpKnVFGkEhRZSrWbSBdktw46I80tkscbe1puG&#10;sjOkRaSsYqmMG7XUWNMmkWlU3nLH546eefX+eL7nnvvs93nmfMB4Lb/vq+/MztxznnPP9xxmbacL&#10;1UazG2aZtZHHAKc7vGtsas3uYwr2Zo7EtNQBsiDXNm25yVEwOTPItVmaOQJSr3XThOM4juOQYrwy&#10;dxjqSYdi5ihROEkc0ian5NosV+YOQ20AINdWyswRJHFe9GKwU7CRN6E2ABRsxEioVySTa4uF0VP2&#10;kra5rT07yLUtFGrECNYrkp1WYj25u4raAEAeA5i1lZjcXUU96ZBcG20McLqD8dStYcxoDQAFtmkO&#10;clnqAl3TZjl1a5AsAwCztoKNvMF4+5DTMgpd1ld5QWsAII8BzNqsL+sHURsAyLUxxwCnI8iZe6Pg&#10;V6M2ABRslk2cyKzbsmorNeQgGOS2zNpKDRcLkjNbb7Bw2sWdgrmt2gBAHgOYtU0XvvdXN8ySa6ON&#10;AU53kGf9vQW+IHUfUwVrM0finDZvrECpTX6nFwsNbMnqYyLXtq+AmSNITjvxc9004TiO4zi8oCtz&#10;+yGEu+BXA086VJo5HocQHoDazqHNBOTaNCtzV0MI68DrVckpuTaNmeNmCGETeP2BQgm50y7QRt6+&#10;4uyADQCVZlnkXHsk/0GAVySTa9M0yy6BZ8dzmoskcm2aRt6r4Ost1zc7LUIuxtACGjqFTGsAoIwB&#10;Amt80kzuXgfzx6AxAJBro40BTndQNvLG/Owh+E24rMjRNM2yD+S5vS49qQtAkGvTNMuiZ4fKAECu&#10;TdPIuwS+/rjBBhGnnaCX9ZocDTYAkMcAZm2ayYux/ngfeH1ODYFVG20McDoH2siruSuDDQDKZlm0&#10;Nhq/7jeVZy6rtmmJBwjonY/KAECuTdPIi9ZtD0kO7ewyZBAN2oiK1m2107wpY4DAGp/2KIZXobVR&#10;lQGAXBttDHC6gzzjlzS1qg0ABc0cQc7K62jemGDWVnA7TTDoY6LUVnAzcOLIpJzWTROO4ziOQ4hy&#10;Ze4bU7P9FxUXcOikQ9TMETkWQnhJUXC9BSanzNrQpG9THpjmGrhIotRWSZYR1qdm+0kbwhFvdNi9&#10;yNYdtJH30tRs/8MKAwB6kaRpln01hLBf/rkumhXJlNoymmXjGXAYeE+QiyTNucaoTdPIe3Nqth+1&#10;zYPvs1iR7LQIuRBDpzutTs32D5a+SGKOAeTxaQWc3J3yx8MNGAAotTHHAKdzaBp55+WcRg0Ad+q+&#10;WNks+1ie14+B+SO0fYhcm2bqVoyhc3J+IBxHcjRybYcVjbxXRRvaXHbFYiW90x4kR0Mv61OOVtoA&#10;QBkDmLUpJy/el9rjDFoblSnhXdBGGwOcbiEDGNA7n7MhhFcUdz5os9Saoln2VfkPkj8+I2coAqU2&#10;bbOs3PmgDYaQAYBcm6aRd0nqtmfA950XU5yzS5ABNGhPwoqybgs18zLHAPL4pL33R/PHWtO826CN&#10;OQY43UF6si6DX9DDBs4MrZnjAVoTVeS0bdCGmlrRgS0TDQDDYNamMHNsKrSdl/rwUNw04TiO4zhk&#10;KFfm3p2a7b8u/1zMAKAsnFybmu1/fmq2f18uutDk9O06LyTXplmZe3hqtv9wara/pjAA1J50yKxN&#10;ihNo4WQr8Z2a7ceiy0VQ25VxibPTTaSR9xD4xcVL3s/IP6MGgGfqGgAymmXfkXPtKPje2iuSmbVJ&#10;IRRtlp2rnGslDQCU2pRNIuspBkzN9hcVxQr1imSnXWgnd0/N9lNMf7HUpEPyGMCs7YJCWzzL7sXz&#10;rKQBgFkbeXxyOoJy6tYblefikgYAzTbNY1FX1Bd1Au8N4PYhSm1Ks9X9VFOSHA01AFyvk6ORa1Nt&#10;05SmsiD/vQq+H94+5LQTqWmhucZaJUcrZgBgjgHk8UlzWT9TydFKGgAotTHHAKdbSL6E/nuPjbwL&#10;cnagBoDazVLKbZpnpTb6jjTOIuyVemyrtWU0y8az43ZhAwClNu1wsRQD4u+Dom676Gfu7kDqtifA&#10;Lzb2JLwm/1zMAEAeA5i1LSieV2akNnpP0aNSu2GWWRt5fHK6wy2FqXW6ZB9TeDJMBjVzPJLBEJfA&#10;9+2V+kAXtMW7pCvg35EGtqB9TGMNAC3TpjFznBZtN8H3rUid+CncNOE4juM4RGhX5koz2RalDABS&#10;ODkJaquaOYI0E6DJ6QuTklNybZqVuWfkYitpK2IAINemMXPMSLNb0nbBMnF2uoeykfdhauQNT85c&#10;cwOAQbNsOteugZ8xcUUyubb4e38E/Ny5gXOtiAGAWZs08qKNGHMDZ+5cEyuSnXaRObm7irkBgDwG&#10;MGubUUzuvig5Y9KmNQCMvUgi18YcA5yOoJy6tTbkudjcAJCxTfPzFW2vKzajnZw0xZJZm3KF+uBz&#10;cSkDAKU2ZSPv5pDfnRlp8K3Lc4qplE7L0E6FlCm8W2QYACblaMwxgF2b5rJ+MEczNwAwayOPT05H&#10;UDbyPqg08oZSBgBls+yqNK8nbQuKRvhDNWqjzNrUzbID2jQGgLF3PszatNs0q2euGCjQuu2in7nd&#10;Ruq2b4J120dilNiilAGAPAYwa4t3NKfAz70oTf9JWxEDALk25hjgdAQx9aPbaY5WBraY9zFVuKMw&#10;c8Q7uyB3/+hz3QwwZJVSm9bUWhnYUqyPiVzbtMLMsSS1jSDDHE16Edw04TiO4zhcaFfm7iAjcR56&#10;kaQ1c1QLJ4mM5HRoMwG5Nu3K3Kem1Upyimob2YxKrk1r5hhWLJpTNDqgDxFOC8lo5H3q0knOXPTn&#10;ZqQBQBoxspplK9pet1yRTK7tsKJZ9mq1WbaiTfPQPfIiiVybppF3RyNGhcMNrG922sW72snd1T+U&#10;/41eJO0ZdZFEHgOYte1T/M6uSq44qE1jABg56ZBcG20McLpDxkSwg4N/qDQAnBiTo2maZXcMOaho&#10;Oyhr6RFGbh9qgTb0uXh+RI42A+ZoY5+LmbUpG3kPDzSVBfnf6M/GAWD7kNNOtFMhd6A0AExPqNuy&#10;xgBmbZrJi9XL+qo2jQFgXG2UWRtzDHA6QkYj7+AAhtTEiP4OHBrVLJXRLDusNhobaB+An3VO6rNt&#10;0zaT2yxbQWMAGHeuMWtTb9Os/kElt0XO3AOSWzvdZU0Gz9SlLzF9sG6rNQAMbeYljwHM2qYVv7M3&#10;R9RGFxQNsyMNAOTaaGOA0x3kWR4d2LIyMLCliAFAaeY4W40FkkuieePlUXljG7TJ4BR0YMtgzq0y&#10;ANR4HaU2OevQgTPrcie2heS0cxY5rZsmHMdxHIeEnJW5w/4PSZytJh2qzByDhZOKtsOKZoIbI5oJ&#10;KLXlrswdgcmkQ3JtmsLJUDNHyCgGy6YLp9u8bdHIW/lZe83CACBnCdqIMbRZtoLJimRybfsU59pq&#10;mpowAs1F0lNnB7k2bSPv0DNS2VyGrEh2WoRcfO0FFe+Y3F3FeNIhZQxg1qac3H1/wplgMumQXBtt&#10;DHA6h3rq1jCkWRXN0Z4yAGQ0y7445v+fttg+RK4td+rWDiRHq70mXTg0zABArk0zgGFUI2/O9qG5&#10;Gq9zWkbOVMhh/4dyiMAoAwBlDGDWljF5cdzvN5qjPT9MA7k22hjgdI53LRp5Kz9rJs1SyiEHQ5tl&#10;K7ykONdujci7WbVNK55JhzbLBuNmKXJt2ds0B7TdE20Ix4FJ0E6LkEEzaE/CpQl1W6tmXsoYwKxN&#10;8sdFsDa6PuFMMJnmTa6NNgY43UGe4U+CX9Dd6naays+Ypo/p8piBLVozx7Cf2ZekJ6AuPek5GAq5&#10;tuzNiyHjzBjXx8SszWgzcKrXanLaHe9x04TjOI7jEKBcmTsq6dtGOelwhwHA2sxRYVqRnN6p/gGz&#10;NqOVuTswNABQalM2vE0yc6TEGS3sPpU4O91BGnnRB+2RjbwVLAwAps2ywXZFMqW2Qs2y6SIpywBA&#10;rq1EI2+xFclOu1BO7l4bNrm7ioUBgDkGkMcntNhaLH8ccplFqY05BjjdwrqRt8J+AwOAabNseJI/&#10;HgU+M8j2offaoM1i6tYIbdkGAHJt2m2aYxsklNuHFkZtH3LaifKy/tqkHE1MWFkGAOYYQB6fLCYv&#10;7sDQAECpjTkGON1CGnnRAQwjG3krWBgANNs0RzbLhif547yiNvr2wJ9RaivULJvTLLVd1yTXZtrI&#10;W9EWaxQXwc+9IoN3nI4gA2bQDSarMqxx3M9XtgGAOQaQx6dFRW10rkZt1MIAQKmNOQY43aGynQbh&#10;kdznjMKij0m7PW2omSM8yRuPoXmj1A3apG1OsZ3mzIjtNKZ9TOTaFhS5x8zg9rSKtpjTXgU/73q1&#10;XuumCcdxHMf5gMlY5zs06RuCJnHeukiSwgl60bs6ycwR8pLT91qgTZP0PbUyd4S2rOSUWZvSzDG2&#10;cFLRtqhInL3RoYMoG3nvTmrkDXkGgK2LpILNstkrkpm1KZplw6Rm2Yo2rQEgXSQxazOZ6DBC24Ki&#10;uWzkimSnXchFl2Zy98Gar1UbAMhjALs2dHL36VGTuwe0aQ0Ap9m1kccApyNYrHcfRYYBYOuiRZ6P&#10;s1aoj9EW9V8DP3s6bR9i1qZslq2bo+UaACi1aRt569YvpOE3e/uQ004ypkJOzNEEjQFga4gAeQxg&#10;1lYyR9MaAGbYtZHHJ6cjKBt51yY18gYDA4CyWbZubTS+5hL42S/IWUutrUSzbEWb1gCQzg5KbcpG&#10;3vt1m3TFWHET1PbUhHannUjd9hwo/qEYIuqgMgAE/hjArC3+Th8BtdWtjWZN82bWRh6fnO6wpthO&#10;82oNU2uWAaBi5kA3lI0zc6S88Q3gM8NA3siubVqxGWapxiBkTR/TDgMAuTZTM0dF22nFlqvbKaft&#10;9fvI75DjOI7jOJZI0ncHvKyPSd/+Opf1Cbng+xwo/Z40sCMJaTRzfBj5SyTRRC8fvyjTsRi1/XYI&#10;4UfA91ycNAFmELlEQ5LLTXlAR5sYm9IWfz5/FtT22qhVw2O03QYLW/H3bLpOEcThR87cr6IP2lOz&#10;/Q8hX5w0S14BvyG/G0L4AfA9d2UyZW0UvwORXwkh/DSpthuKZon5SRNlB9lY7q2Axd14rv1CCOGX&#10;SLXFWDULajtYp1hd0ZWa15DCc2xGO+xnbrvZWO79iWK64UfA3DZe8H0JPM/j538PaQyIl4M/Sqot&#10;5t0vg+9ZmjRRdhC5RDsP/j0/E0L4ZVJtlxSX0E3FgOk6hmiHH3nOvwGeHZoc7S2FgWhd0fS5AgyH&#10;2EIu/JCm3L7kJ+i51pS23wwh/Bio7eVJl0hDtK0pcrSvhBA+Rartj0IIPwS8Bz4LJbe9BzavxWm/&#10;vk2txUgN4X2wyUFTt9XkaLGe/H2kMSA2Yv4kqbZfCyH8BPieM3WG8FSRzbqIsXdTarZoc1VT2uL3&#10;7adAbU3FAK8hdATlc35s5P1O5Dsgja+fBr9rvxNC+EHwPWvAcIgtGqzbMmvTPBej2jblmf0XSbX9&#10;Oljv3pSzEK3broFDzOL2IG/obTHKnoQ4lPFFRU8CWqv4Wgjhu0ljwBckf2TUFs+LHwffc3XSNvFB&#10;GqzbNqXtn4cQfg58T1MxYJ/ntt1ABragcfOzdcxWQd/HFDdivr6x3PtGHCwAvK8vWyEnGm6D7mvf&#10;/nxWbSGE39LkTsjzqraPSf6ZVds+xQCG2vVUZU4bBy0f9k0TjuM4jvPB8pr1ytxhKCcdTikcvC+B&#10;f0eQyWt3wbf9MLG2j9Z4TZUl1JQQnjhn0UmH6DSHJrX9XfCvuYgaJoQZcF3n84oHWoeX18Czoy9T&#10;HyHkwhp1tkMXVdIsCzUUBP2KZPTsaFIbWhBeQgubgma67DHw72hSG2qYmEcu3kLeimQ/c9sPmtse&#10;VeS27ygmHaJm4CZjAJrbNqntb4KvX0dNCUE/6RA9Z5vU9knw9U3GAN/q0x3+gfXUrWGIWQB9Lv6r&#10;4OtHrlCfgGb70A8Ta/tb4N8xjzakCuhz8QFFPGhSG2KYCOPWu49Cclt4+xD4eoeP16ynQg5DcjS0&#10;xvVXiGMAOuimSW2aui06rTHIJhs0R0M3UTepDT1nm4wBXkPoDn9DcXbA//6lEQ2qcYUQvh98/UPU&#10;lBCe1EbRRkk032DWdlX5XDwjjVl1iefaJ4i1oQOCak1lr1LJbdEz12k3mp6EY8qeBHSa918mjgGv&#10;EGv72+DrV1FTQnhSG0VrymjdtkltHwdf32QM8Ny2A4gJCv13uVrXMBGe9DGhZ8aJjeXefwFNCZFL&#10;dU0Jou0gmDfGM/bNjeXeV1i1hRD+LdiYX3s7TQVNH9OKbM5h1PYFxfa0dWSLkLJeeygOAfZNE47j&#10;OI7zASLTc34BUPAvkaRvEJnAVXeywZ8PIXwT+Ph/LA1sWm3IRQqztj+WifF1WdBODBDnLFJAeAg+&#10;aDSpDfl3+lB5KbiFrINDkudFn8bbDTp25h5Hi9UVXfFBdQl4yzeAryM0rO2/hxD+a83XNn12xIm3&#10;31HztU1r2wMUhe4pC8JbbCz3DkvTTF38zG05YN70FaQQPIgUn+s2cT4HFvWajAH/J4TwF4CPb1Kb&#10;57ae2zqkyGRy5N99kzkalNtKE5YKRY7PrM1z2/K57ZpyAMMWG8u9GeTiWzOIwuHBawjbunZrDSHr&#10;d3hjubcPuexXxCdWbZ7bOir8zN3W5XVbBZ7b6vDcdnehOGdXMn/24xT0usO1vG4reN0Wx+u2DhuK&#10;qfzw5sWEYvP7Y3A4xKqmNip541cVpjPka2lSG8prmhxNzoz3CuoKxNrg7WmJjeVerG9cB96y6qYJ&#10;x3Ecx3Ecx3Ecx3Ecx3Ecx3Ecx3Ecx3Ecx3Ecx3Ecx3EcBR0adPMN5fbdLTaWe5+QTcl1QUxqTWv7&#10;gxDCf6v52kZNrSBNakOMwEHMmrBhIiG/d3XNevfcNOE4juM4HyCSjP0rQME3p2b7H9YoVvxd/y+E&#10;8GeA19/TrPUNT6ZNzAJvYdb2v8WZXJdF7QTvuDYMTJjfB6Z6hIa1/d8Qwp8DXg+vHE5sLPdWwOkW&#10;6r/L4UJxDuacHXH6+aeAt6Dn2m1tMUAm1SCTF/5HCOEvAa9vUtvXQgj/C3j9grYYoDjXviZrpevS&#10;pLbvkIlqdVGdgzLhZ9HP3N3FxnLvG8AXHIuzL2kKwooz/c+GEP4UeH2TMQCdvNWkNjS3VU+hU1wm&#10;oLltk9rQ3LbJGODnbEdQPKuua7cmNPDMvixr5WE2lntxwtW+jmhDc9smczQ0t21SG5LbPlSsoE/a&#10;9om22uRsKnE+eBT55tczpkPGXOM88Bb0LGsyBqA1hCa1oecsc220c3VbryHsbhqu2zLntnEy8QHg&#10;LeiZ26Q29My9MDXbR7aXbrOx3FtU5N1IbtukNrRuO6eZSq45cz23bTeanoSO1m3RGNBk3Za5J+EC&#10;eHfXZE8Cqg3NbZuMAZ7bOo7jNICbJhzHcRznA0SKBp8DFcDr2ZQrxv5UihQI19CCq/J78E1xQTNq&#10;Q9b6Jg6iD8CKFWOR3woh/B1SbXdDCC8Ar4/r2fahjQ5SnDgOaoO/Bw4n0oRwBRQHr3aUs+MGeOai&#10;RbrIZ6dm+58BtcVm2U+Df8+mrEdGaErb10MI3wW8XrXaUYquSANL5N+HEH6IVFtc2/ztwOvXRRt6&#10;5sYG4COgNj9zW87Gcg8tND1ATcGS294BV/X2Fet2m4oB6Jr3JrVpclt4va9MqHkL/HtWwTXXoUFt&#10;vx9C+F7g9U3GgJe1F30OF2I2Rcw8QflcrMmh0dw2ntFHp2b7nwe1ab4HaD2hSW2xqewvAq+PzSvT&#10;DT0X/6cQwveTakPRxNDYJIM2Cm5OzfaR5hqHDOX5t4Y2SW0s9z4aQvgSad1W8z1Az7LQoLamagga&#10;bf85hPDXSLWhddsmY4DXEDqC8mdzBR3c0mDd9gxq2pdm2ZPg36M5c1m1bcrZARkAxAh2CtS2juZ1&#10;DWprqm57G62pTM320bqaQ0TDPQmxYf4Z4G2aum1TMUBTt21Km6ZuC9cFG+xJaEqbpiehqRjgddsO&#10;oDBAMQ+T+RRaE01sLPf+EKzBoia1JrXF1/9P4PUzyoEt8etXb4KoSVPaUCPww6nZPlpL32JjuReH&#10;QiDPN2tumnAcx3GcD5iN5d774INZQC+SNpZ7fwI2lUU+KVMg0AveT9ZNTpVmjpi8fCQmMqTaYqH1&#10;V0MIzwPvgwwAkvS9B3x+SIVT+b4xapuTBgSkMTtOoqs9FU1ZOFmamu3Pge9xiFGeubUNABmNvP8o&#10;hPDPFO+r3cClLLo+CiH8SAjht0m1zcr7oLMDuUhSNsvejNNnNOdaQ9pi4eCL6PuQYoWykffi1Gz/&#10;AvgehwxlkyjUvCgFzb3g3/HZEMLHSWPA0RDCPyHV9rrEKLSZoHYDl+SPmvPyiJxpjNr+oTwT0MUA&#10;beHZ4SPnzAFyNE0j72NpvnlH8b4X606xVDbWPZTJ2uizflPaXlY8T6MxVKPtqkyhZdW2pnjWvzo1&#10;2z8NaNM08s5rJ2U6PJSu25LXEHJiQOkaglbbXw8hfBnM0SADwMZy77DieXtVnqHukWo7zRoDkLPc&#10;4Uf5rF/bAJDRyBtrCf9Gca59bGq2/05NbU3XbZvQ1kTdVnXnI7XR0nVbrbbbpe+xlI28sNnG4UNj&#10;lkENALKFGL2/PxNCOEcaAz4WQvh3pNp+XGrexUxgH0DdtgltTdRtvSdhF6M8a2v3MSWUplZ0AMNW&#10;bxa6dUhZS4k9bR8i1YYC9TFVtK2B52bXtMHnoJg50FrK6rfh2hzHcRzHsUQmNKBOzpNSqJyIuItR&#10;w8Q1Scqn5UIJ4YY83NdhTTE54qgkvqzafk8uuTaB9z0nD/UTUbqLNysP8qza1uQCDuGANC7U0Ya6&#10;i4M8zHhxonu8Ipc2COfqnrkhhLcVZ+6lqdn+vwghvCoP+HWJZ9T1OueavOa6wggWG33+A7G231A0&#10;Zx+Qpq+JbCz39tV9bYV1WYu+RqzttlxEIBwRI0QdbYcVhombbpjoBnKJdhf8Yg7JtpmJiCkDvaRa&#10;FXMBawz4PLG2N5T546LkhmOR1yyCBc1NOcvuE2v7MmsMAN/jECO/A/sVOdqbwHPxLUWOdkzyx6Pg&#10;d+8ZeQ6fiOi/DH7+Y7l8v0+sLf4d8+B7D0nTUx1t08rNe6fJtS1KgxnCKWliqKNtTmGYuOqGiW4g&#10;dVs0RztROEd7Q2oIzDGAVdvvyVAZhOfr1juVtdH7lUmPrNpoYwD4HoeflxRn7mUxUtXhXbAhNXJ2&#10;ara/LL8D6Ll2q3Bt9FU5c1m1/YbiGfRA3Xsc7Z1PvIeSc41VW8whL4LvPS7mszraZhSGiSU3THQD&#10;MTQ+AL+YGeDn67bCMLEiP1+sMeAdYm2/KWcZWhtdKVwbnZHaC6u2L7PGAPA9Di/HC/cxJVMrapiI&#10;59jfV+SNd5C/RMwcqCkh3imeINaGPg/X7mNKyOtRU8I8uTa0Xnu8br22Amqei5x204TjOI7jcDCt&#10;eNiemDhL0oe6RNfSNDR5oD1WIjkVMwdaOElmDnZtJQ0AK4pNEduTD8i1LcqUSISJiXPlUhCd1IZe&#10;VDotQM6OIgYAaeRFH7RX0pRwKb6iDVzPSkF1EppGjLOVc41Z221FQWCiAUB5dmxW11qSa1tQFCvO&#10;y8XaOG37FI0Y3sjbPYoYAOSCDm1Ev5smnJLHAGZt9xR5UV0DwIKi2Joat9i10cYApztUDADI2VHL&#10;ACBTt7RGsCD/fQ18/x55Hp/EHWWz7P0WaCtiAJCzo9ZAhArr1bhLrm1O/gxhQZoZxmmbVkyHvOmN&#10;vJ1jP9jwUMsAoLysXx2o27LGAGZtJQ0A6GX94HM6szbaGOB0Bzk7ihgApJEXHcBwLTWKyxlyCXz/&#10;s1L3nMS7inPtaNoUQa5tRTG4ZaIBIKNZtnofxaztguLMvSKDbMZpm9YMYPDhYp2jiAFABuKgk9Xv&#10;pi0W5DGAWVtJE5imSfZw2hRBro02Bjjtp2QfU3hian0T/EZFLfslb3wDfO+z8hxeR9snxPyA8CgO&#10;rCDXVqSPqaJNM7AlmloXybXNyfZKhOuT6rUVbZo7vDiUc81NE47jOI5DQMbD9sjEWZn0PZya7R+s&#10;/oG24DouOc01c7REm3YazMjkVJI+tOCUpua0RdtpWdeJMClx1pg5vKmsw5QwAGQ08u5Ya6xsLtsr&#10;hdVR2rTNsjsKk+TaNJf3kwwA2mbZHauDybVpmssWR5253sjrJDKmn480AMjFHDq5+5EYOKramGMA&#10;szZNA9dYA4BoQ4utZ8SM0BZttDHA6Q7KC6WxBoCMRt7PVP9AnpNrbWioMC1//yhtWc2yLdGmuVCa&#10;ZADQNMvODeZozNrERIes5B87xTKjkdebyjqGsuFhrAFAORXyQTIDJ8hjALM2TVPBWAOAcvLi3Ii6&#10;Las25hjgdAQ5O86CX81YA0BGI+/gnc9nFINCXpD65yht2mbZwfyRWZtmcMskA4C2WXYwt6XVJsPP&#10;0Lrtigy0eYqcRl5Qg0NOxuCWkQYAyQ1cnnUAACAASURBVG3PgV/5I9nqtg15DGDWZm4AkLrpEfAz&#10;54fkj8zamGOA03IKGwDWwO00fTG1poEtmproC+NqomGnmQMZJvNY7hJDC7SV6GPSbqdZrZpambXJ&#10;/SSa096etHVIaiDo9rTtzcBumnAcx3EcEizNCcqk79Eos4AUXNELkaHJqdLM8WDQzNESbResklNl&#10;0ncxJX1t0iYNBiaJs5WZw+kelgYAq0behBQr7oKfd0gKrIPaTJplW6LNzACgbJadH2yWbYM2ufhC&#10;VyQvjihWaBp5D3sjbzepTJdFGGoAkNz2lmJy9/5UCK5CHgOYtZkZAORy6Qr4WUuDprmWaGOOAU5H&#10;sDQnKBt57w428ibkeRm9/D0xbPuQsll2ZbBZtg3aJE82MQAom2VnxjwXU2qTJoMZMLd9fkyDoTfy&#10;OttYGgAkt70BftYjmQr8FOQxgFnbaSsDgHLy4hlpImuVNvL45HQEebYyMQAoG3kfDjbyJqQuidZG&#10;Z4Y1f1o1y7ZBm6UBwKpZll2bMrcdZwpGz1yffN5hZHCLiQFActvrOY2oVchjALs2EwOA1EvPg5+1&#10;NKYngVYbeXxyWo7kRSZ9TAmpMYxtJh/CG0NMrbEm+gD8nJMTtsVrzBzHBu/wmLVZ9jEF/TDC+yP6&#10;Kyi1SS45p8hpxw3l1Jo5tp973DThOI7jOERkTIMZTJw1Sd/8sKayhFwwoQXXHclphplj6KVgG7RZ&#10;JKfKpO+mGCNapy2jGLwjcS5g5nA6hvLyfocBwLqRNyGFT/RC4tzAuaZqlh1VdG2DNuV02cWBc03b&#10;LDvp7KDUJmcuapw4MLjKPaOR1wvCHcbQAPC2YnL30QnnLHMMYNammS67wwAgl0roM8/6wHSaVmkj&#10;j09OR1BeKJ0Y8lysaeQdaraqMC2vq0s8u96sTrHMaJYdarhl12ZlAMholh15MUWubU2x6eGQDFyo&#10;avNGXucplA0PwwwAdxQ52qsTcjTaGEAen9CJh081o0oueR3UNtJwy66NOQY43cLCAJDRyDt24qrU&#10;J5H8MXJZ6qFJm2mzLLs2Zf1x2LmmaZa9WqA22pS2e4pNDwcG7+yUjbw+XKzjSLxH67bDDADvgnXb&#10;UY2o25DHAGZtmnv/HQYAyR/RWuLgVPHWaGOOAU43kD4mEwOA1BbGngNDWB1jan1JkTfeGLZ1yMrM&#10;wa6tgAFgRZ6X67Ip9cen+jTItWnqtQekPrsDpZljfdDM4aYJx3EcxyFD+bC9nTgrk75LYxLSKq9k&#10;JqfmZg52bbkGgIykb2LSSa7tnmIC/XbirDRzLNUwmjgdQzldtmoAQBt5+5MaeStMSyG0Lj3ZCPN8&#10;TrNszddSalOea9sGgILNsuza1mSiDsIRuXDzRl5nLLkGALmIQyd3X6uT2zLHAPL4pJkuu2UAUOaP&#10;m0CTAKU25hjgdA70QmnQAGDeyBuebB+al9fX5ZkUPwo2y7JryzIAFGzkZdcWz8uL4GefkgZebSOv&#10;b/XZJSgbHk5U6rbvK8zAZ2Ua8CQoY4DAGp80TQXbBgDJH9Hf/fU6z9/k2mhjgNMtDAwA5o28FfaD&#10;+WM8w25VaqNos+zITfFt0VZpTEXYNgBkNMvWPXNZta3J8wrC8dSg7Y28zjiUW89nKj9fMdfYC75/&#10;XJPsNswxgDw+qQ0Akj8u5jaitk0bcwxwOkO2AUBqCifAz3gwavNieFITfVWRN96p/kEBMwe7trWc&#10;PqaKtgXFZre5caZWcm2xVnEG/MzjqV5bQWPmeGozcK/fR362HMdxHMdpAkmA7ygemG8qkqCVGpMX&#10;txFtX1UUTX9fkZCeQS5DyLXFz39qJf8E4qrKfWBCGpO+aTEddEHbnOIS7Yxc8CHJ8rqvGt69KM/c&#10;eHb8R8UD47VxD9qDSBHkBniuxQaOPwabjFOzbB0D3Rbk2jRnx1UpjCITZe/LuVb77CDXdkFxiRbP&#10;3AtgsXp1XKHO6SYby70/BC/RtLntmhgOakEeA5i1TUsTFvK7f1OMIEgj6qbkaLWNN+TaaGOA0x2U&#10;OVr8Wfm6wqT2STBHO60wWsbfse9V1Ec+UrOhoKvaNDlaNFtBtRFybYuKc/20spHXTWq7CGWOFocO&#10;fEGR2zZRQ2gqBjBri7nWF8G/Q5OjxXNmH/iczqyNNgY43UHO3PfBgVfaO5/Pyjb4WijPtdic/O2K&#10;+kgTddumtGmeiy9KDEXONfjOh1wbmtsG5ZkbN8Wj+YrTcjaWe98ABzJq67bQvQB5DGDWpqmNLsnP&#10;ALKVpqm6bVPaaGOA037ENPUltI9parb/oYzzZuxW8YTyuS5u0H1Rm3NO2p7WYW1x6Mqi9rypOwCW&#10;XJsmpz0Yz3Mxc5wC3/uaGDZ24KYJx3EcxyFFaQBAqZ30VZEE83OFv3OQmSNBrk2TYKK8rJluSK5N&#10;kzgjwGYOp3soH5xRoEbehExb/3ThbzrUiJEg16YxACDARdeWaFtRrGtH8EbeXYqyuQzl4dRs/zvR&#10;N5HHAGZt8UJocCW/NfOa6Ybk2mhjgNMdlBcjKNoc7S1FYwUK1CzbEm1NPBdDzbIJVm2VKetI8wKK&#10;N/LuUpQNDyjaui1zDNjt2g4qn9OZtdHGJ6c7NPRcrBrwIdNrT5aRtA3ULJsg16ZpeELIqY0ya7ut&#10;GJKB4I28uxRlQy5KnHj+YfRN5DGAWVsT9/5DG1EnQa6NNgY47UfZxxRNrd+lMLZ9rObGyi2UeWP8&#10;Hft7pcwcLdGmeR6el001kHkMHdjCqk1Zr90UIzA8tGHUIGQ3TTiO4zgOMYUftrecydo3Fy64qi4F&#10;E+TaSl4kqRq3EuTa1go2OqguBZ3uUdgAoCoIJwo3l2VN/SfXVvJcUxVdE6zaCjeXeUF4l1M6t0UL&#10;mlXIYwCztpINXLWn0wyDXBttfHK6Q+HnYpXZKrGx3HtfMTW8LqpmWXZtzDkaubZ9sq0Eueyri5uB&#10;dzmFB7eozMAJ8hjArM3rtiBeQ3CagvzO5z3F1PC6qAZ4tURbycEtqgFeCVZtDZy5PlxsF0Net/We&#10;BAWFDQAjG1HrQK6NNj457achU6vqd6BwTTRozBwJcm0l+5hCjqmVVZvktPcK1WsTY80c31bwL3Yc&#10;x3EcJxOZPvhGge9jTPr253yAXPSXuLB4lFMACPzaYmK2aidpm6Wci7dArk1WyquKaROY94s3JyFT&#10;sUo0GcaC8Es5HyAXUHftJG3zIMeUEMi1hRBOywO7NRcNGlIptUlhY0YuyqyZ8zN3dyO57dkC34S+&#10;xHR1rkAeA5i1LciKdGtu5pgS2LWRxyenI8gze4kc7WFOQ2r4lrYX5QyyZi3HMMGsTXK0w4VytNM5&#10;ORq5tnuizZr4tc64YWJ3I7nttQLfhMe5Da7kMYBZ21yhHO2qUd2WThtzDHC6hZwdJe4uYt73Ss4H&#10;yNnzwE7SNndzTAmBXFusExY6184YNKRSapMzd67QmTvjhondjeS2lwp8E2Ld9tXMui1zDGDWFuuP&#10;N+0kbbOUY0oI5NrI45PTcgo+DyeuaX8HCtZEE0c1poRArq1gH1OoDBLQ1h8ptRWuIwTZDDx2+4Wb&#10;JhzHcRyHnALmhL4kfdnJkRRcLS+IH+eaORLM2qQZ1TI5XUXXsY2BUluhJl4LM4fTMQoYALIbeSu8&#10;YlwQyG6WrUCpreDZkdssy67tXoHtIWe8kdcJTxrZrX8WzsrFXhbMMYA8PlkbANblcsoCSm3MMcDp&#10;FgUulB4ZTqrdL2eRFQ9ym2XZtVUulCy5aPFcTK5tTdbLW+KNvM4WBRoe4tlzzCh/pI0B5PHJ+uL+&#10;pjSFWUCpjTkGON1ChqtYGgD6OZPPB3ipwLmW1SxbgVJbIQOARbMsu7Y1w5pJYt4beZ3wZHCLtQEg&#10;pxF1G+YYQB6frA0A61JvtYBSG3MMcLqBPA+XGMJxN3eYjNREHxvpqXLN4A6PUlvhYYQ5hgl2bWuG&#10;8aTKZp36hJsmHMdxHKcFGE+DecOiqazCtFHB1exSsAKlNuPk9L5lYyu5NstisKXRxOkYxpf3Jo28&#10;4Vu67hs2cGVP96lCrs1yuqxlQZhd223D5jIvCDs7MDYArFj+fLHGgMAdnyynwphO7ibXRhsDnM5h&#10;daFkabZK+eNRo/zR0gzMrs3SAGCxOWcbcm2x8faq0cd5I6+zA+OGh0vGdVvKGCCwxifL/NHSDMyu&#10;jTYGOJ3D0gBgMlwsPMkfXzWsjVo1y7JrWzO8Q5o4URaBXFscRnLG6ON8uJizAzEAWNVtLZpkq1DG&#10;AIE1Plne++dOPN8BuTbaGOB0hmljA8BDqU1kIWfPMeNhMhZmDnZtJQwA8xYDW8i1WdZrAxIL3DTh&#10;OI7jOO3B4mF7zSLpqyLJ6bxBcmpt5mDXZmEAMG3cSpBri8Xgi5kfs15ggrrTPSwMAOoVmKOoNHDl&#10;ctZiuk8Vcm0Wl/clz1xWbbFYsZT5Md7I6wzFyABwVwwY1lDGAIE1PllNl50RM4EZ5NpoY4DTHQwv&#10;lKwbeYN83huZH1OikZddm8WFkmmzbIJc22mDqam+1ccZhUXDw6pM9zWDPAYwa7NoKog52lyhGgKr&#10;NtoY4HQHQwOAdSNvkHrm2cyPMdsUX4Vc220DA0CtibIo5NoWLOq23sjrjMBis7hJI2oV8hjArM1i&#10;s7ipKSFBro02Bjjtx9gA8Nhw82KqiV4y+jgTM0eCXNuiQR9T4qqlqZVcW6xv3DT6uNqbgd004TiO&#10;4zgtwcAA8EA2VpgjyWlOwXXVunCSINeWOw1mzsLBOwxybRcyisFFLgWd7mEwXda8IJyQc+1axkeU&#10;auRl15ZrADhs3SybINc2l9FcVqRY7XSKnOmyjywLmlXIYwCztlwDwLxcRplDro02BjjdwcAAsGLd&#10;yJuQMymnkd10q08Vcm05F0pFzVbM2qQZY135XjcDOyMxaHi4K1N9zSGPAczacpsKZgrWRpm1MccA&#10;pyOIASBncIv5cLGE1DVzaqPmA7wSLdCWc+dTrP7IrE1yU21ue98beZ1RGGwWN21ErUIeA5i15W4W&#10;r92IikKujTkGOC3HyAAQz+ljBUytnzEYPPLI0syRINd2wcAAsCrP1aYwa5PBCdqcNgGZOdw04TiO&#10;4zgtIsMA8Eg2VRRDHhpXFJ//oNSlYKIF2jQP2xfF2FAMZm0ZxeBiZg6ne2Rc3hdr5E1I4VTzs1ys&#10;WTZBrk1rADBZMzkOZm3SXKYpuHlB2BlLRnNZXy7uikEeA5i1aafLLllOpxkGuTbmGOB0hAwDQKmt&#10;PtvIc/cDxVtXShluE8zaMi6UzDfnDIFSm+Smc9K8gOCNvM5EMhoeHsk032KQxwBmbdqmgjOlDLcJ&#10;Zm3k8cnpCBmDWx6WGi6WkHPtruKtxZplE+TatGdHsWbZBKu2ymZNz20dczI2i5tOPB8GeQxg1qYd&#10;3GI6VXwY5Npo45PTfsQAkNNXY755MSE1UU3eGEpt300wa8s0AKwbbN8ZB6W2jHpt4iZq5nDThOM4&#10;juO0DLl0RwtZVwsmfdvIRRXa9PbxgpK2YdYWQrgAvn5TLsaagFKbJM7o37PagJnD6RhyGYSuIf75&#10;hr4LM+C51i/diFGBWRt6dqyXLrpWoNQmZy7a9LfkBWGnDlLQ/QPwm3WzodyWNgaQx6cLYHFzs8HJ&#10;3ezaEJqMT053OK54Lm4qR0N/1x6XbpatQKlNmaPdbKBZll1bzFHR83PBG3mdOkjDA1q3/fkmclvy&#10;GMCsDc3R7jdgmktQamOOAU63kOdidHvlpxr6JqBnVL9wg1QVZm1o3r3a4HMxpTblmbvodVunDlK3&#10;RYcILDVYt6WMAeTxCT3LNhU5p5YuaWsyPjktR2qIGgPAaqnNixVeUdxDhZJmjgqU2iQ3m1GaWudK&#10;mlrJta0pnznWxXAB4aYJx3Ecx2kZG8u9fx1C2AOqPrex3Hu+9Fe6sdx7L4TQA992q5CcHTBrU1zW&#10;P7ex3GvqQZtS28Zyb4+iEHxoY7kHJ8zO7mZjufdWCOFZ8Jvwi02cuSGEt8FzLb723YJ6qlBqU54d&#10;BzaWe8ULr+Ta9imKz8c3lntNXag6LWZjuRcvHF4Av4IjG8u9T5T+qpljAHl8imfZc8Drn1PknFoo&#10;tTHHAKdzoDlaUG4Q03AdfM8z8py/a7Upz44jTTwXk2uLU09PgW87Le9znEk/X5q67S+R1hBCgzGA&#10;WRuaCz6/sdxryjRBqY05BjjdYmO5F402z4Bf1PWGzly0ztmTs7AJKLVl3PkUH3RArm1a0cx7amO5&#10;V3TLvtMNNpZ7/zSEsBf8Yk5sLPc+WvobwBwDyOMTfO+vOP+0UGpjjgFOp0CfhfqybaEoYoJDt3c/&#10;bMDMwa7tnuLcWGjC1Equ7bZiE+kFjZnDTROO4ziO0yKkOeyEQnEsat4p+ZXKpaDmAvnZjeXe+wUk&#10;bUOuLSakhxRvPV76IolZm6wp1BSPrnujg1MXKWhpmr6fLW0AkGZZtMk4slcKtsVg1iZFgAOK951v&#10;wABAqU0Kwitgk3Fi0c9cZxxygXZZ8U3qlb5IIo8B7NqOK956pLQBgFkbeXxyOoI8F2tytD2lDQDy&#10;3I0awSLT8nUVg1lbCOG2MkdbaCBHo9Qmua3mmSN+LSvyfscZ9fMV67YnFd+dZ0obAMhjALO2RWWO&#10;dqqBui2tNvL45HQEaeTV3F08W9oAIPVNtMk48oLUVYvBrE2aZTXn2pUGDACU2iQ3XVSeuSsyKMdx&#10;Rv18xdz2nOK7E+u2twrXbZljALO2WN88onjr8dIGAGZt5PHJ6Q6/Cn4lvdJ9TOFbv5vxLP858G17&#10;GqiJsmvTmFrPN/E8TK5tThFDFzX1WjdNOI7jOE5LkKTvTcXUrcSzpS6SMswciRdKJafk2uYU0w2r&#10;FDMAkGvTmjkS3ujgTCSjkText9RFUkazbKLYhJMWaNM0yyYWS10kMWvLaOQNaUK7n7nOMCS3vZWT&#10;25YyAJDHAGZt8RLoSsZHnC91kUSujTkGOB0ho5E3MS0X/+ZkNMsmTpTaPkSuTXtpH0obAJi1ZTTy&#10;Bhnc0NRmJKdlSG57I0P1nlJDBMhjALO2ucwcrZgBgFwbcwxwOkJGI2+imAEgo1k2MVMwf2TWpm2W&#10;TZTMbWm1ZTTyhnTmGutxOoLkttcz67ZFDADkMYBZW7y3O5/xEVcK5o/M2phjgNMRpIdL83NSrI+p&#10;wppic07kZAPb4im1ZQ4jvF3yzCDXNq3cHvScZkCOmyYcx3Ecpz28q0z6qphPOjQonCTMmwnItWmT&#10;vkHMH7bJtc1kmjmCNDp4MdiZRE4jb2LG2gAg51pOs2zisvWKZHJt05nNsqHU5T25ttxGjCAXd02t&#10;b3baxdvKyd1VShkAKGOAwBqf9hjlV+aTDsm10cYApztUBjDkcq7Ac3HukINQavsQuTaLHK2IAYBc&#10;W44ZONHE9iGnnawZ5GiHrA0A5DGAWZtFbbTIEAFybbQxwOkOhnc+5gYAqWfmNMsmbhTIH5m1Hc5s&#10;lg3aZqlJkGs7ndnIGzkgZjfHGcSibmvezEseA5i17TPKr8wbZsm10cYApzvIOZlj+ilmAMgwcyTe&#10;LLV1iFmb3EVpP7u0qZVSW6aZI0hOC9VJ3DThOI7jOC0gY2XuMKwNAO8aFE6CFBGsk1NKbZkrcwcx&#10;NQCQa5s2vDQ7hCbOzu5B1llanB2hgAHgjkHRNRRakUypTc41q6KkqQGAXNu0FPktaGJFstMiDCZ3&#10;VzE1ADDHAPL4lDO5u0oJAwClNuYY4HQO7dStQUwNAAbbNKuYbh8i12Y15CBYGwDIteVu06xyXgY6&#10;OE76+cq9rK9ibQCgjAECa3zKvayvcsDSAECujTYGOJ3DopE3YWYAMNimWaUndVYTyLXtM7xDMjUA&#10;kGvL3aZZ5bjkyo6Tfr7eMqzbWjfzUsYAgTU+WeaPpgYAcm20McDpDkYDW0IJA4AMdMjd4PKMPPeb&#10;Qq7tQuZmt1Cqj4lZm9Qmcn+GTyE5rZsmHMdxHIccg5W5g5gZAIzNHMEyOWXWlrkydxiHDC+SKLUZ&#10;mzkSp7zRwRnEuJE3JAOAxQcZN8sGyxXJzNoMm2UTlgYASm3GjbyJK3Kh5+xypBB80vi7cNkot2WO&#10;AczarPNHMwMAszby+OR0BONG3mBsALBqlk3slTqABZTajBsKEuctcjRybZaNvIlF6+1DTjsxmAo5&#10;iJkBgDkGkMennMmLw7A0AFBqY44BTrcwbuQNcuZa3flYNstGnpWz0gJKbYXODhMDALk2y0bexHXJ&#10;mZ1djtSVrO9NTQwAzDGAPD5ZbFysAk/zHgOlNuYY4HQHw+00wdoAIHd4FhvKInsMc1p2bTMG22kS&#10;kAFgEuTaLhhsT0ss1M1p3TThOI7jOMQYrswd5JnciyQpnFiaORJ7cpsJWqDNKumrkj3pkFlbATPH&#10;9ud6MdhJFGrkDXKR9H7OBxRolk1kr0gm12ZddE1cyT07mLUVKAhvf671imSnXVQmd1uTPemQPAYw&#10;a4vF0eN2krbJvkgi18YcA5yOYDR1axh7pSFAjTxXl8gJDuWah5i1GU3dGsaKgQGAUluhZodQaDOS&#10;0zIMp0IOkj1EgDwGMGuzmLw4jGwDALM28vjkdAQ5c0sMQMpulirQLJuYNqiN0mor0Cy7/bkGz8XM&#10;2rxu6xRB6raXC3x2tgGAPAYwaztdqDaa3TDLrI08Bjjd4V1jU2t2H1OwN3MkpqUOkAW5tmnLTY6C&#10;yZlBrs3SzBGQeq2bJhzHcRyHFOOVucNQTzoUM0eJwknikDY5JddmuTJ3GGoDALm2UmaOIInzoheD&#10;nYKNvAm1AaBgI0ZCvSKZXFssjJ6yl7TNbe3ZQa5toVAjRrBekey0EuvJ3VXUBgDyGMCsrcTk7irq&#10;SYfk2mhjgNMdjKduDWNGawAosE1zkMtSF+iaNsupW4NkGQCYtRVs5A3G24ecllHosr7KC1oDAHkM&#10;YNZmfVk/iNoAQK6NOQY4HUHO3BsFvxq1AaBgs2ziRGbdllVbqSEHwSC3ZdZWarhYkJzZeoOF0y7u&#10;FMxt1QYA8hjArG268L2/umGWXBttDHC6gzzr7y3wBan7mCpYmzkS57R5YwVKbfI7vVhoYEtWHxO5&#10;tn0FzBxBctqJn+umCcdxHMfhBV2Z2w8h3AW/GnjSodLM8TiE8ADUdg5tJiDXplmZuxpCWAder0pO&#10;ybVpzBw3QwibwOsPFErInXaBNvL2FWcHbACoNMsi59oj+Q8CvCKZXJumWXYJPDue01wkkWvTNPJe&#10;BV9vub7ZaRFyMYYW0NApZFoDAGUMEFjjk2Zy9zqYPwaNAYBcG20McLqDspE35mcPwW/CZUWOpmmW&#10;fSDP7XXpSV0AglybplkWPTtUBgBybZpG3iXw9ccNNog47QS9rNfkaLABgDwGMGvTTF6M9cf7wOtz&#10;agis2mhjgNM50EZezV0ZbABQNsuitdH4db+pPHNZtU1LPEBA73xUBgBybZpGXrRue0hyaGeXIYNo&#10;0EZUtG6rneZNGQME1vi0RzG8Cq2NqgwA5NpoY4DTHeQZv6SpVW0AKGjmCHJWXkfzxgSztoLbaYJB&#10;HxOltoKbgRNHJuW0bppwHMdxHEKUK3PfmJrtv6i4gEMnHaJmjsixEMJLioLrLTA5ZdaGJn2b8sA0&#10;18BFEqW2SrKMsD4120/aEI54o8PuRbbuoI28l6Zm+x9WGADQiyRNs+yrIYT98s910axIptSW0Swb&#10;z4DDwHuCXCRpzjVGbZpG3ptTs/2obR58n8WKZKdFyIUYOt1pdWq2f7D0RRJzDCCPTyvg5O6UPx5u&#10;wABAqY05BjidQ9PIOy/nNGoAuFP3xcpm2cfyvH4MzB+h7UPk2jRTt2IMnZPzA+E4kqORazusaOS9&#10;KtrQ5rIrFivpnfYgORp6WZ9ytNIGAMoYwKxNOXnxvtQeZ9DaqEwJ74I22hjgdAsZwIDe+ZwNIbyi&#10;uPNBm6XWFM2yr8p/kPzxGTlDESi1aZtl5c4HbTCEDADk2jSNvEtStz0Dvu+8mOKcXYIMoEF7ElaU&#10;dVuomZc5BpDHJ+29P5o/1prm3QZtzDHA6Q7Sk3UZ/IIeNnBmaM0cD9CaqCKnbYM21NSKDmyZaAAY&#10;BrM2hZljU6HtvNSHh+KmCcdxHMchQ7ky9+7UbP91+ediBgBl4eTa1Gz/81Oz/fty0YUmp2/XeSG5&#10;Ns3K3MNTs/2HU7P9NYUBoPakQ2ZtUpxACydbie/UbD8WXS6C2q6MS5ydbiKNvIfALy5e8n5G/hk1&#10;ADxT1wCQ0Sz7jpxrR8H31l6RzKxNCqFos+xc5VwraQCg1KZsEllPMWBqtr+oKFaoVyQ77UI7uXtq&#10;tp9i+oulJh2SxwBmbRcU2uJZdi+eZyUNAMzayOOT0xGUU7feqDwXlzQAaLZpHou6or6oE3hvALcP&#10;UWpTmq3up5qS5GioAeB6nRyNXJtqm6Y0lQX571Xw/fD2IaedSE0LzTXWKjlaMQMAcwwgj0+ay/qZ&#10;So5W0gBAqY05BjjdQvIl9N97bORdkLMDNQDUbpZSbtM8K7XRd6RxFmGv1GNbrS2jWTaeHbcLGwAo&#10;tWmHi6UYEH8fFHXbRT9zdwdStz0BfrGxJ+E1+ediBgDyGMCsbUHxvDIjtdF7ih6V2g2zzNrI45PT&#10;HW4pTK3TJfuYwpNhMqiZ45EMhrgEvm+v1Ae6oC3eJV0B/440sAXtYxprAGiZNo2Z47Rouwm+b0Xq&#10;xE/hpgnHcRzHIUK7MleaybYoZQCQwslJUFvVzBGkmQBNTl+YlJySa9OszD0jF1tJWxEDALk2jZlj&#10;RprdkrYLlomz0z2UjbwPUyNveHLmmhsADJpl07l2DfyMiSuSybXF3/sj4OfODZxrRQwAzNqkkRdt&#10;xJgbOHPnmliR7LSLzMndVcwNAOQxgFnbjGJy90XJGZM2rQFg7EUSuTbmGOB0BOXUrbUhz8XmBoCM&#10;bZqfr2h7XbEZ7eSkKZbM2pQr1Aefi0sZACi1KRt5N4f87sxIg29dnlNMpXRahnYqpEzh3SLDADAp&#10;R2OOAezaNJf1gzmauQGAWRt5RYLz4wAAIABJREFUfHI6grKR90GlkTeUMgAom2VXpXk9aVtQNMIf&#10;qlEbZdambpYd0KYxAIy982HWpt2mWT1zxUCB1m0X/cztNlK3fROs2z4So8QWpQwA5DGAWVu8ozkF&#10;fu5FafpP2ooYAMi1MccApyOIqR/dTnO0MrDFvI+pwh2FmSPe2QW5+0ef62aAIauU2rSm1srAlmJ9&#10;TOTaphVmjiWpbQQZ5mjSi+CmCcdxHMfhQrsydwcZifPQiyStmaNaOElkJKdDmwnItWlX5j41rVaS&#10;U1TbyGZUcm1aM8ewYtGcotEBfYhwWkhGI+9Tl05y5qI/NyMNANKIkdUsW9H2uuWKZHJthxXNsler&#10;zbIVbZqH7pEXSeTaNI28OxoxKhxuYH2z0y7e1U7urv6h/G/0ImnPqIsk8hjArG2f4nd2VXLFQW0a&#10;A8DISYfk2mhjgNMdMiaCHRz8Q6UB4MSYHE3TLLtjyEFF20FZS48wcvtQC7Shz8XzI3K0GTBHG/tc&#10;zKxN2ch7eKCpLMj/Rn82DgDbh5x2op0KuQOlAWB6Qt2WNQYwa9NMXqxe1le1aQwA42qjzNqYY4DT&#10;ETIaeQcHMKQmRvR34NCoZqmMZtlhtdHYQPsA/KxzUp9tm7aZ3GbZChoDwLhzjVmbeptm9Q8quS1y&#10;5h6Q3NrpLmsyeKYufYnpg3VbrQFgaDMveQxg1jat+J29OaI2uqBomB1pACDXRhsDnO4gz/LowJaV&#10;gYEtRQwASjPH2WoskFwSzRsvj8ob26BNBqegA1sGc26VAaDG6yi1yVmHDpxZlzuxLSSnnbPIad00&#10;4TiO4zgk5KzMHfZ/SOJsNelQZeYYLJxUtB1WNBPcGNFMQKktd2XuCEwmHZJr0xROhpo5QkYxWDZd&#10;ON3mbYtG3srP2msWBgA5S9BGjKHNshVMViSTa9unONdW09SEEWgukp46O8i1aRt5h56RyuYyZEWy&#10;0yLk4msvqHjH5O4qxpMOKWMAszbl5O77E84Ek0mH5NpoY4DTOdRTt4YhzapojvaUASCjWfbFMf//&#10;tMX2IXJtuVO3diA5Wu016cKhYQYAcm2aAQyjGnlztg/N1Xid0zJypkIO+z+UQwRGGQAoYwCztozJ&#10;i+N+v9Ec7flhGsi10cYAp3O8a9HIW/lZM2mWUg45GNosW+Elxbl2a0TezaptWvFMOrRZNhg3S5Fr&#10;y96mOaDtnmhDOA5MgnZahAyaQXsSLk2o21o181LGAGZtkj8ugrXR9Qlngsk0b3JttDHA6Q7yDH8S&#10;/ILuVrfTVH7GNH1Ml8cMbNGaOYb9zL4kPQF16UnPwVDItWVvXgwZZ8a4PiZmbUabgVO9VpPT7niP&#10;myYcx3EchwDlytxRSd82ykmHOwwA1maOCtOK5PRO9Q+YtRmtzN2BoQGAUpuy4W2SmSMlzmhh96nE&#10;2ekO0siLPmiPbOStYGEAMG2WDbYrkim1FWqWTRdJWQYAcm0lGnmLrUh22oVycvfasMndVSwMAMwx&#10;gDw+ocXWYvnjkMssSm3MMcDpFtaNvBX2GxgATJtlw5P88SjwmUG2D73XBm0WU7dGaMs2AJBr027T&#10;HNsgodw+tDBq+5DTTpSX9dcm5WhiwsoyADDHAPL4ZDF5cQeGBgBKbcwxwOkW0siLDmAY2chbwcIA&#10;oNmmObJZNjzJH+cVtdG3B/6MUluhZtmcZqntuia5NtNG3oq2WKO4CH7uFRm843QEGTCDbjBZlWGN&#10;436+sg0AzDGAPD4tKmqjczVqoxYGAEptzDHA6Q6V7TQIj+Q+ZxQWfUza7WlDzRzhSd54DM0bpW7Q&#10;Jm1ziu00Z0ZspzHtYyLXtqDIPWYGt6dVtMWc9ir4eder9Vo3TTiO4zjOB0zGOt+hSd8QNInz1kWS&#10;FE7Qi97VSWaOkJecvtcCbZqk76mVuSO0ZSWnzNqUZo6xhZOKtkVF4uyNDh1E2ch7d1Ijb8gzAGxd&#10;JBVsls1ekcysTdEsGyY1y1a0aQ0A6SKJWZvJRIcR2hYUzWUjVyQ77UIuujSTuw/WfK3aAEAeA9i1&#10;oZO7T4+a3D2gTWsAOM2ujTwGOB3BYr37KDIMAFsXLfJ8nLVCfYy2qP8a+NnTafsQszZls2zdHC3X&#10;AECpTdvIW7d+IQ2/2duHnHaSMRVyYo4maAwAW0MEyGMAs7aSOZrWADDDro08PjkdQdnIuzapkTcY&#10;GACUzbJ1a6PxNZfAz35BzlpqbSWaZSvatAaAdHZQalM28t6v26QrxoqboLanJrQ77UTqtudA8Q/F&#10;EFEHlQEg8McAZm3xd/oIqK1ubTRrmjezNvL45HSHNcV2mldrmFqzDAAVMwe6oWycmSPljW8AnxkG&#10;8kZ2bdOKzTBLNQYha/qYdhgAyLWZmjkq2k4rtlzdTjltr99Hfoccx3Ecx7FEkr474GV9TPr217ms&#10;T8gF3+dA6fekgR1JSKOZ48PIXyKJJnr5+EWZjsWo7bdDCD8CvufipAkwg8glGpJcbsoDOtrE2JS2&#10;+PP5s6C210atGh6j7TZY2Iq/Z9N1iiAOP3LmfhV90J6a7X8I+eKkWfIK+A353RDCD4DvuSuTKWuj&#10;+B2I/EoI4adJtd1QNEvMT5ooO8jGcm8FLO7Gc+0XQgi/RKotxqpZUNvBOsXqiq7UvIYUnmMz2mE/&#10;c9vNxnLvTxTTDT8C5rbxgu9L4HkeP/97SGNAvBz8UVJtMe9+GXzP0qSJsoPIJdp58O/5mRDCL5Nq&#10;u6S4hG4qBkzXMUQ7/Mhz/g3w7NDkaG8pDETriqbPFWA4xBZy4Yc05fYlP0HPtaa0/WYI4cdAbS9P&#10;ukQaom1NkaN9JYTwKVJtfxRC+CHgPfBZKLntPbB5LU779W1qLUZqCO+DTQ6auq0mR4v15O8jjQGx&#10;EfMnSbX9WgjhJ8D3nKkzhKeKbNZFjL2bUrNFm6ua0ha/bz8FamsqBngNoSMon/NjI+93It8BaXz9&#10;NPhd+50Qwg+C71kDhkNs0WDdllmb5rkY1bYpz+y/SKrt18F696achWjddg0cYha3B3lDb4tR9iTE&#10;oYwvKnoS0FrF10II300aA74g+SOjtnhe/Dj4nquTtokP0mDdtilt/zyE8HPge5qKAfs8t+0GMrAF&#10;jZufrWO2Cvo+prgR8/WN5d434mAB4H192Qo50XAbdF/79uezagsh/JYmd0KeV7V9TPLPrNr2KQYw&#10;1K6nKnPaOGj5sG+acBzHcZwPltesV+YOQznpcErh4H0J/DuCTF67C77th4m1fbTGa6osoaaE8MQ5&#10;i046RKc5NKnt74J/zUXUMCHMgOs6n1c80Dq8vAaeHX2Z+gghF9aosx26qJJmWaihIOhXJKNnR5Pa&#10;0ILwElrYFDTTZY+Bf0eT2lDDxDxy8RbyViT7mdt+0Nz2qCK3fUcx6RA1AzcZA9DctkltfxN8/Tpq&#10;Sgj6SYfoOduktk+Cr28yBvhWn+7wD6ynbg1DzALoc/FfBV8/coX6BDTbh36YWNvfAv+OebQhVUCf&#10;iw8o4kGT2hDDRBi33n0UktvC24fA1zt8vGY9FXIYkqOhNa6/QhwD0EE3TWrT1G3RaY1BNtmgORq6&#10;ibpJbeg522QM8BpCd/gbirMD/vcvjWhQjSuE8P3g6x+ipoTwpDaKNkqi+QaztqvK5+IZacyqSzzX&#10;PkGsDR0QVGsqe5VKboueuU670fQkHFP2JKDTvP8ycQx4hVjb3wZfv4qaEsKT2ihaU0brtk1q+zj4&#10;+iZjgOe2HUBMUOi/y9W6honwpI8JPTNObCz3/gtoSohcqmtKEG0HwbwxnrFvbiz3vsKqLYTwb8HG&#10;/NrbaSpo+phWZHMOo7YvKLanrSNbhJT12kNxCLBvmnAcx3GcDxCZnvMLgIJ/iSR9g8gErrqTDf58&#10;COGbwMf/Y2lg02pDLlKYtf2xTIyvy4J2YoA4Z5ECwkPwQaNJbci/04fKS8EtZB0ckjwv+jTebtCx&#10;M/c4Wqyu6IoPqkvAW74BfB2hYW3/PYTwX2u+tumzI068/Y6ar21a2x6gKHRPWRDeYmO5d1iaZuri&#10;Z27LAfOmryCF4EGk+Fy3ifM5sKjXZAz4PyGEvwB8fJPaPLf13NYhRSaTI//um8zRoNxWmrBUKHJ8&#10;Zm2e25bPbdeUAxi22FjuzSAX35pBFA4PXkPY1rVbawhZv8Mby719yGW/Ij6xavPc1lHhZ+62Lq/b&#10;KvDcVofntrsLxTm7kvmzH6eg1x2u5XVbweu2OF63ddhQTOWHNy8mFJvfH4PDIVY1tVHJG7+qMJ0h&#10;X0uT2lBe0+Rocma8V1BXINYGb09LbCz3Yn3jOvCWVTdNOI7jOI7jOI7jOI7jOI7jOI7jOI7jOI7j&#10;OI7jOI7jOI7jKOjQoJtvKLfvbrGx3PuEbEquC2JSa1rbH4QQ/lvN1zZqagVpUhtiBA5i1oQNEwn5&#10;vatr1rvnpgnHcRzH+QCRZOxfAQq+OTXb/7BGseLv+n8hhD8DvP6eZq1veDJtYhZ4C7O2/y3O5Los&#10;aid4x7VhYML8PjDVIzSs7f+GEP4c8Hp45XBiY7m3Ak63UP9dDheKczDn7IjTzz8FvAU9125riwEy&#10;qQaZvPA/Qgh/CXh9k9q+FkL4X8DrF7TFAMW59jVZK12XJrV9h0xUq4vqHJQJP4t+5u4uNpZ73wC+&#10;4FicfUlTEFac6X82hPCnwOubjAHo5K0mtaG5rXoKneIyAc1tm9SG5rZNxgA/ZzuC4ll1Xbs1oYFn&#10;9mVZKw+zsdyLE672dUQbmts2maOhuW2T2pDc9qFiBX3Stk+01SZnU4nzwaPIN7+eMR0y5hrngbeg&#10;Z1mTMQCtITSpDT1nmWujnavbeg1hd9Nw3ZY5t42TiQ8Ab0HP3Ca1oWfuhanZPrK9dJuN5d6iIu9G&#10;ctsmtaF12znNVHLNmeu5bbvR9CR0tG6LxoAm67bMPQkXwLu7JnsSUG1obttkDPDc1nEcpwHcNOE4&#10;juM4HyBSNPgcqABez6ZcMfanUqRAuIYWXJXfg2+KC5pRG7LWN3EQfQBWrBiL/FYI4e+QarsbQngB&#10;eH1cz7YPbXSQ4sRxUBv8PXA4kSaEK6A4eLWjnB03wDMXLdJFPjs12/8MqC02y34a/Hs2ZT0yQlPa&#10;vh5C+C7g9arVjlJ0RRpYIv8+hPBDpNri2uZvB16/LtrQMzc2AB8BtfmZ23I2lntooekBagqW3PYO&#10;uKq3r1i321QMQNe8N6lNk9vC631lQs1b4N+zCq65Dg1q+/0QwvcCr28yBrysvehzuBCzKWLmCcrn&#10;Yk0Ojea28Yw+OjXb/zyoTfM9QOsJTWqLTWV/EXh9bF6Zbui5+D+FEL6fVBuKJobGJhm0UXBzaraP&#10;NNc4ZCjPvzW0SWpjuffREMKXSOu2mu8BepaFBrU1VUPQaPvPIYS/RqoNrds2GQO8htARlD+bK+jg&#10;lgbrtmdQ0740y54E/x7NmcuqbVPODsgAIEawU6C2dTSva1BbU3Xb22hNZWq2j9bVHCIa7kmIDfPP&#10;AG/T1G2bigGaum1T2jR1W7gu2GBPQlPaND0JTcUAr9t2AIUBinmYzKfQmmhiY7n3h2ANFjWpNakt&#10;vv5/Aq+fUQ5siV+/ehNETZrShhqBH07N9tFa+hYby704FAJ5vllz04TjOI7jfMBsLPfeBx/MAnqR&#10;tLHc+xOwqSzySZkCgV7wfrJucqo0c8Tk5SMxkSHVFgutvxpCeB54H2QAkKTvPeDzQyqcyveNUduc&#10;NCAgjdlxEl3tqWjKwsnS1Gx/DnyPQ4zyzK1tAMho5P1HIYR/pnhf7QYuZdH1UQjhR0IIv02qbVbe&#10;B50dyEWSsln2Zpw+oznXGtIWCwdfRN+HFCuUjbwXp2b7F8D3OGQom0Sh5kUpaO4F/47PhhA+ThoD&#10;joYQ/gmpttclRqHNBLUbuCR/1JyXR+RMY9T2D+WZgC4GaAvPDh85Zw6Qo2kaeR9L8807ive9WHeK&#10;pbKx7qFM1kaf9ZvS9rLieRqNoRptV2UKLau2NcWz/tWp2f5pQJumkXdeOynT4aF03Za8hpATA0rX&#10;ELTa/noI4ctgjgYZADaWe4cVz9ur8gx1j1TbadYYgJzlDj/KZ/3aBoCMRt5YS/g3inPtY1Oz/Xdq&#10;amu6btuEtibqtqo7H6mNlq7barXdLn2PpWzkhc02Dh8aswxqAJAtxOj9/ZkQwjnSGPCxEMK/I9X2&#10;41LzLmYC+wDqtk1oa6Ju6z0JuxjlWVu7jymhNLWiAxi2erPQrUPKWkrsafsQqTYUqI+pom0NPDe7&#10;pg0+B8XMgdZSVr8N1+Y4juM4jiUyoQF1cp6UQuVExF2MGiauSVI+LRdKCDfk4b4Oa4rJEUcl8WXV&#10;9ntyybUJvO85eaifiNJdvFl5kGfVtiYXcAgHpHGhjjbUXRzkYcaLE93jFbm0QThX98wNIbytOHMv&#10;Tc32/0UI4VV5wK9LPKOu1znX5DXXFUaw2OjzH4i1/YaiOfuANH1NZGO5t6/uayusy1r0NWJtt+Ui&#10;AuGIGCHqaDusMEzcdMNEN5BLtLvgF3NIts1MREwZ6CXVqpgLWGPA54m1vaHMHxclNxyLvGYRLGhu&#10;yll2n1jbl1ljAPgehxj5HdivyNHeBJ6LbylytGOSPx4Fv3vPyHP4RET/ZfDzH8vl+31ibfHvmAff&#10;e0ianupom1Zu3jtNrm1RGswQTkkTQx1tcwrDxFU3THQDqduiOdqJwjnaG1JDYI4BrNp+T4bKIDxf&#10;t96prI3er0x6ZNVGGwPA9zj8vKQ4cy+LkaoO74INqZGzU7P9ZfkdQM+1W4Vro6/Kmcuq7TcUz6AH&#10;6t7jaO984j2UnGus2mIOeRF873Exn9XRNqMwTCy5YaIbiKHxAfjFzAA/X7cVhokV+flijQHvEGv7&#10;TTnL0NroSuHa6IzUXli1fZk1BoDvcXg5XriPKZlaUcNEPMf+viJvvIP8JWLmQE0J8U7xBLE29Hm4&#10;dh9TQl6PmhLmybWh9drjdeu1FVDzXOS0myYcx3Ech4NpxcP2xMRZkj7UJbqWpqHJA+2xEsmpmDnQ&#10;wkkyc7BrK2kAWFFsitiefECubVGmRCJMTJwrl4LopDb0otJpAXJ2FDEASCMv+qC9kqaES/EVbeB6&#10;Vgqqk9A0YpytnGvM2m4rCgITDQDKs2OzutaSXNuColhxXi7Wxmnbp2jE8Ebe7lHEACAXdGgj+t00&#10;4ZQ8BjBru6fIi+oaABYUxdbUuMWujTYGON2hYgBAzo5aBgCZuqU1ggX572vg+/fI8/gk7iibZe+3&#10;QFsRA4CcHbUGIlRYr8Zdcm1z8mcIC9LMME7btGI65E1v5O0c+8GGh1oGAOVl/epA3ZY1BjBrK2kA&#10;QC/rB5/TmbXRxgCnO8jZUcQAII286ACGa6lRXM6QS+D7n5W65yTeVZxrR9OmCHJtK4rBLRMNABnN&#10;stX7KGZtFxRn7hUZZDNO27RmAIMPF+scRQwAMhAHnax+N22xII8BzNpKmsA0TbKH06YIcm20McBp&#10;PyX7mMITU+ub4DcqatkveeMb4HuflefwOto+IeYHhEdxYAW5tiJ9TBVtmoEt0dS6SK5tTrZXIlyf&#10;VK+taNPc4cWhnGtumnAcx3EcAjIetkcmzsqk7+HUbP9g9Q+0BddxyWmumaMl2rTTYEYmp5L0oQWn&#10;NDWnLdpOy7pOhEmJs8bM4U1lHaaEASCjkXfHWmNlc9leKayO0qZtlt1RmCTXprm8n2QA0DbL7lgd&#10;TK5N01y2OOrM9UZeJ5Ex/XykAUAu5tDJ3Y/EwFHVxhwDmLVpGrjGGgBEG1psPSNmhLZoo40BTndQ&#10;XiiNNQBkNPJ+pvoH8pxca0NDhWn5+0dpy2qWbYk2zYXSJAOApll2bjBHY9YmJjpkJf/YKZYZjbze&#10;VNYxlA0PYw0AyqmQD5IZOEEeA5i1aZoKxhoAlJMX50bUbVm1MccApyPI2XEW/GrGGgAyGnkH73w+&#10;oxgU8oLUP0dp0zbLDuaPzNo0g1smGQC0zbKDuS2tNhl+htZtV2SgzVPkNPKCGhxyMga3jDQASG57&#10;DvzKH8lWt23IYwCzNnMDgNRNj4CfOT8kf2TWxhwDnJZT2ACwBm6n6YupNQ1s0dREXxhXEw07zRzI&#10;MJnHcpcYWqCtRB+TdjvNatXUyqxN7ifRnPb2pK1DUgNBt6dtbwZ204TjOI7jkGBpTlAmfY9GmQWk&#10;4IpeiAxNTpVmjgeDZo6WaLtglZwqk76LKelrkzZpMDBJnK3MHE73sDQAWDXyJqRYcRf8vENSYB3U&#10;ZtIs2xJtZgYAZbPs/GCzbBu0ycUXuiJ5cUSxQtPIe9gbebtJZboswlADgOS2txSTu/enQnAV8hjA&#10;rM3MACCXS1fAz1oaNM21RBtzDHA6gqU5QdnIe3ewkTchz8vo5e+JYduHlM2yK4PNsm3QJnmyiQFA&#10;2Sw7M+a5mFKbNBnMgLnt82MaDL2R19nG0gAgue0N8LMeyVTgpyCPAczaTlsZAJSTF89IE1mrtJHH&#10;J6cjyLOViQFA2cj7cLCRNyF1SbQ2OjOs+dOqWbYN2iwNAFbNsuzalLntOFMweub65PMOI4NbTAwA&#10;kttez2lErUIeA9i1mRgApF56HvyspTE9CbTayOOT03IkLzLpY0pIjWFsM/kQ3hhiao010Qfg55yc&#10;sC1eY+Y4NniHx6zNso8p6IcR3h/RX0GpTXLJOUVOO24op9bMsf3c46YJx3EcxyEiYxrMYOKsSfrm&#10;hzWVJeSCCS247khOM8wcQy8F26DNIjlVJn03xRjROm0ZxeAdiXMBM4fTMZSX9zsMANaNvAkpfKIX&#10;EucGzjVVs+yoomsbtCmnyy4OnGvaZtlJZwelNjlzUePEgcFV7hmNvF4Q7jCGBoC3FZO7j044Z5lj&#10;ALM2zXTZHQYAuVRCn3nWB6bTtEobeXxyOoLyQunEkOdiTSPvULNVhWl5XV3i2fVmdYplRrPsUMMt&#10;uzYrA0BGs+zIiylybWuKTQ+HZOBCVZs38jpPoWx4GGYAuKPI0V6dkKPRxgDy+IROPHyqGVVyyeug&#10;tpGGW3ZtzDHA6RYWBoCMRt6xE1elPonkj5HLUg9N2kybZdm1KeuPw841TbPs1QK10aa03VNsejgw&#10;eGenbOT14WIdR+I9WrcdZgB4F6zbjmpE3YY8BjBr09z77zAASP6I1hIHp4q3RhtzDHC6gfQxmRgA&#10;pLYw9hwYwuoYU+tLirzxxrCtQ1ZmDnZtBQwAK/K8XJdNqT8+1adBrk1Trz0g9dkdKM0c64NmDjdN&#10;OI7jOA4Zyoft7cRZmfRdGpOQVnklMzk1N3Owa8s1AGQkfROTTnJt9xQT6LcTZ6WZY6mG0cTpGMrp&#10;slUDANrI25/UyFthWgqhdenJRpjnc5pla76WUpvyXNs2ABRslmXXtiYTdRCOyIWbN/I6Y8k1AMhF&#10;HDq5+1qd3JY5BpDHJ8102S0DgDJ/3ASaBCi1MccAp3OgF0qDBgDzRt7wZPvQvLy+Ls+k+FGwWZZd&#10;W5YBoGAjL7u2eF5eBD/7lDTwaht5favPLkHZ8HCiUrd9X2EGPivTgCdBGQME1vikaSrYNgBI/oj+&#10;7q/Xef4m10YbA5xuYWAAMG/krbAfzB/jGXarUhtFm2VHbopvi7ZKYyrCtgEgo1m27pnLqm1NnlcQ&#10;jqcGbW/kdcah3Ho+U/n5irnGXvD945pkt2GOAeTxSW0AkPxxMbcRtW3amGOA0xmyDQBSUzgBfsaD&#10;UZsXw5Oa6KuKvPFO9Q8KmDnYta3l9DFVtC0oNrvNjTO1kmuLtYoz4GceT/XaChozx1ObgXv9PvKz&#10;5TiO4zhOE0gCfEfxwHxTkQSt1Ji8uI1o+6qiaPr7ioT0DHIZQq4tfv5TK/knEFdV7gMT0pj0TYvp&#10;oAva5hSXaGfkgg9Jltd91fDuRXnmxrPjPyoeGK+Ne9AeRIogN8BzLTZw/DHYZJyaZesY6LYg16Y5&#10;O65KYRSZKHtfzrXaZwe5tguKS7R45l4Ai9Wr4wp1TjfZWO79IXiJps1t18RwUAvyGMCsbVqasJDf&#10;/ZtiBEEaUTclR6ttvCHXRhsDnO6gzNHiz8rXFSa1T4I52mmF0TL+jn2voj7ykZoNBV3VpsnRotkK&#10;qo2Qa1tUnOunlY28blLbRShztDh04AuK3LaJGkJTMYBZW8y1vgj+HZocLZ4z+8DndGZttDHA6Q5y&#10;5r4PDrzS3vl8VrbB10J5rsXm5G9X1EeaqNs2pU3zXHxRYihyrsF3PuTa0Nw2KM/cuCkezVeclrOx&#10;3PsGOJBRW7eF7gXIYwCzNk1tdEl+BpCtNE3VbZvSRhsDnPYjpqkvoX1MU7P9D2WcN2O3iieUz3Vx&#10;g+6L2pxz0va0DmuLQ1cWtedN3QGw5No0Oe3BeJ6LmeMU+N7XxLCxAzdNOI7jOA4pSgMASu2kr4ok&#10;mJ8r/J2DzBwJcm2aBBPlZc10Q3JtmsQZATZzON1D+eCMAjXyJmTa+qcLf9OhRowEuTaNAQABLrq2&#10;RNuKYl07gjfy7lKUzWUoD6dm+9+Jvok8BjBrixdCgyv5rZnXTDck10YbA5zuoLwYQdHmaG8pGitQ&#10;oGbZlmhr4rkYapZNsGqrTFlHmhdQvJF3l6JseEDR1m2ZY8Bu13ZQ+ZzOrI02PjndoaHnYtWAD5le&#10;e7KMpG2gZtkEuTZNwxNCTm2UWdttxZAMBG/k3aUoG3JR4sTzD6NvIo8BzNqauPcf2og6CXJttDHA&#10;aT/KPqZoav0uhbHtYzU3Vm6hzBvj79jfK2XmaIk2zfPwvGyqgcxj6MAWVm3Keu2mGIHhoQ2jBiG7&#10;acJxHMdxiCn8sL3lTNa+uXDBVXUpmCDXVvIiSdW4lSDXtlaw0UF1Keh0j8IGAFVBOFG4uSxr6j+5&#10;tpLnmqrommDVVri5zAvCu5zSuS1a0KxCHgOYtZVs4Ko9nWYY5Npo45PTHQo/F6vMVomN5d77iqnh&#10;dVE1y7JrY87RyLXtk20lyGVfXdwMvMspPLhFZQZOkMcAZm1etwXxGoLTFOR3Pu8ppobXRTXAqyXa&#10;Sg5uUQ3wSrBqa+DM9eGwe1wKAAAgAElEQVRiuxjyuq33JCgobAAY2YhaB3JttPHJaT8NmVpVvwOF&#10;a6JBY+ZIkGsr2ccUckytrNokp71XqF6bGGvm+LaCf7HjOI7jOJnI9ME3CnwfY9K3P+cD5KK/xIXF&#10;o5wCQODXFhOzVTtJ2yzlXLwFcm2yUl5VTJvAvF+8OQmZilWiyTAWhF/K+QC5gLprJ2mbBzmmhECu&#10;LYRwWh7Yrblo0JBKqU0KGzNyUWbNnJ+5uxvJbc8W+Cb0JaarcwXyGMCsbUFWpFtzM8eUwK6NPD45&#10;HUGe2UvkaA9zGlLDt7S9KGeQNWs5hglmbZKjHS6Uo53OydHItd0TbdbEr3XGDRO7G8ltrxX4JjzO&#10;bXAljwHM2uYK5WhXjeq2dNqYY4DTLeTsKHF3EfO+V3I+QM6eB3aStrmbY0oI5NpinbDQuXbGoCGV&#10;UpucuXOFztwZN0zsbiS3vVTgmxDrtq9m1m2ZYwCztlh/vGknaZulHFNCINdGHp+cllPweThxTfs7&#10;ULAmmjiqMSUEcm0F+5hCZZCAtv5Iqa1wHSHIZuCx2y/cNOE4juM45BQwJ/Ql6ctOjqTganlB/DjX&#10;zJFg1ibNqJbJ6Sq6jm0MlNoKNfFamDmcjlHAAJDdyFvhFeOCQHazbAVKbQXPjtxmWXZt9wpsDznj&#10;jbxOeNLIbv2zcFYu9rJgjgHk8cnaALAul1MWUGpjjgFOtyhwofTIcFLtfjmLrHiQ2yzLrq1yoWTJ&#10;RYvnYnJta7Je3hJv5HW2KNDwEM+eY0b5I20MII9P1hf3N6UpzAJKbcwxwOkWMlzF0gDQz5l8PsBL&#10;Bc61rGbZCpTaChkALJpl2bWtGdZMEvPeyOuEJ4NbrA0AOY2o2zDHAPL4ZG0AWJd6qwWU2phjgNMN&#10;5Hm4xBCOu7nDZKQm+thIT5VrBnd4lNoKDyPMMUywa1szjCdVNuvUJ9w04TiO4zgtwHgazBsWTWUV&#10;po0KrmaXghUotRknp/ctG1vJtVkWgy2NJk7HML68N2nkDd/Sdd+wgSt7uk8Vcm2W02UtC8Ls2m4b&#10;Npd5QdjZgbEBYMXy54s1BgTu+GQ5FcZ0cje5NtoY4HQOqwslS7NVyh+PGuWPlmZgdm2WBgCLzTnb&#10;kGuLjbdXjT7OG3mdHRg3PFwyrttSxgCBNT5Z5o+WZmB2bbQxwOkclgYAk+Fi4Un++KphbdSqWZZd&#10;25rhHdLEibII5NriMJIzRh/nw8WcHYgBwKpua9EkW4UyBgis8cny3j934vkOyLXRxgCnM0wbGwAe&#10;Sm0iCzl7jhkPk7Ewc7BrK2EAmLcY2EKuzbJeG5BY4KYJx3Ecx2kPFg/baxZJXxVJTucNklNrMwe7&#10;NgsDgGnjVoJcWywGX8z8mPUCE9Sd7mFhAFCvwBxFpYErl7MW032qkGuzuLwveeayaovFiqXMj/FG&#10;XmcoRgaAu2LAsIYyBgis8clquuyMmAnMINdGGwOc7mB4oWTdyBvk897I/JgSjbzs2iwulEybZRPk&#10;2k4bTE31rT7OKCwaHlZluq8Z5DGAWZtFU0HM0eYK1RBYtdHGAKc7GBoArBt5g9Qzz2Z+jNmm+Crk&#10;2m4bGABqTZRFIde2YFG39UZeZwQWm8VNGlGrkMcAZm0Wm8VNTQkJcm20McBpP8YGgMeGmxdTTfSS&#10;0ceZmDkS5NoWDfqYElctTa3k2mJ946bRx9XeDOymCcdxHMdpCQYGgAeyscIcSU5zCq6r1oWTBLm2&#10;3GkwcxYO3mGQa7uQUQwucinodA+D6bLmBeGEnGvXMj6iVCMvu7ZcA8Bh62bZBLm2uYzmsiLFaqdT&#10;5EyXfWRZ0KxCHgOYteUaAOblMsoccm20McDpDgYGgBXrRt6EnEk5jeymW32qkGvLuVAqarZi1ibN&#10;GOvK97oZ2BmJQcPDXZnqaw55DGDWlttUMFOwNsqsjTkGOB1BDAA5g1vMh4slpK6ZUxs1H+CVaIG2&#10;nDufYvVHZm2Sm2pz2/veyOuMwmCzuGkjahXyGMCsLXezeO1GVBRybcwxwGk5RgaAeE4fK2Bq/YzB&#10;4JFHlmaOBLm2CwYGgFV5rjaFWZsMTtDmtAnIzOGmCcdxHMdpERkGgEeyqaIY8tC4ovj8B6UuBRMt&#10;0KZ52L4oxoZiMGvLKAYXM3M43SPj8r5YI29CCqean+VizbIJcm1aA4DJmslxMGuT5jJNwc0Lws5Y&#10;MprL+nJxVwzyGMCsTTtddslyOs0wyLUxxwCnI2QYAEpt9dlGnrsfKN66Uspwm2DWlnGhZL45ZwiU&#10;2iQ3nZPmBQRv5HUmktHw8Eim+RaDPAYwa9M2FZwpZbhNMGsjj09OR8gY3PKw1HCxhJxrdxVvLdYs&#10;myDXpj07ijXLJli1VTZrem7rmJOxWdx04vkwyGMAszbt4BbTqeLDINdGG5+c9iMGgJy+GvPNiwmp&#10;iWryxlBq+26CWVumAWDdYPvOOCi1ZdRrEzdRM4ebJhzHcRynZcilO1rIulow6dtGLqrQprePF5S0&#10;DbO2EMIF8PWbcjHWBJTaJHFG/57VBswcTseQyyB0DfHPN/RdmAHPtX7pRowKzNrQs2O9dNG1AqU2&#10;OXPRpr8lLwg7dZCC7h+A36ybDeW2tDGAPD5dAIubmw1O7mbXhtBkfHK6w3HFc3FTORr6u/a4dLNs&#10;BUptyhztZgPNsuzaYo6Knp8L3sjr1EEaHtC67c83kduSxwBmbWiOdr8B01yCUhtzDHC6hTwXo9sr&#10;P9XQNwE9o/qFG6SqMGtD8+7VBp+LKbUpz9xFr9s6dZC6LTpEYKnBui1lDCCPT+hZtqnIObV0SVuT&#10;8clpOVJD1BgAVkttXqzwiuIeKpQ0c1Sg1Ca52YzS1DpX0tRKrm1N+cyxLoYLCDdNOI7jOE7L2Fju&#10;/esQwh5Q9bmN5d7zpb/SjeXeeyGEHvi2W4Xk7IBZm+Ky/rmN5V5TD9qU2jaWe3sUheBDG8s9OGF2&#10;djcby723QgjPgt+EX2zizA0hvA2ea/G17xbUU4VSm/LsOLCx3CteeCXXtk9RfD6+sdxr6kLVaTEb&#10;y7144fAC+BUc2VjufaL0V80cA8jjUzzLngNe/5wi59RCqY05BjidA83RgnKDmIbr4Huekef8XatN&#10;eXYcaeK5mFxbnHp6CnzbaXmf40z6+dLUbX+JtIYQGowBzNrQXPD5jeVeU6YJSm3MMcDpFhvLvWi0&#10;eQb8oq43dOaidc6enIVNQKkt486n+KADcm3TimbeUxvLvaJb9p1usLHc+6chhL3gF3NiY7n30dLf&#10;AOYYQB6f4Ht/xfmnhVIbcwxwOgX6LNSXbQtFERMcur37YQNmDnZt9xTnxkITplZybbcVm0gvaMwc&#10;bppwHMdxnBYhzWEnFIpjUfNOya9ULgU1F8jPbiz33i8gaRtybTEhPaR46/HSF0nM2mRNoaZ4dN0b&#10;HZy6SEFL0/T9bGkDgDTLok3Gkb1SsC0GszYpAhxQvO98AwYASm1SEF4Bm4wTi37mOuOQC7TLim9S&#10;r/RFEnkMYNd2XPHWI6UNAMzayOOT0xHkuViTo+0pbQCQ527UCBaZlq+rGMzaQgi3lTnaQgM5GqU2&#10;yW01zxzxa1mR9zvOqJ+vWLc9qfjuPFPaAEAeA5i1LSpztFMN1G1ptZHHJ6cjSCOv5u7i2dIGAKlv&#10;ok3GkRekrloMZm3SLKs51640YACg1Ca56aLyzF2RQTmOM+rnK+a25xTfnVi3vVW4bsscA5i1xfrm&#10;EcVbj5c2ADBrI49PTnf4VfAr6ZXuYwrf+t2MZ/nPgW/b00BNlF2bxtR6vonnYXJtc4oYuqip17pp&#10;wnEcx3FagiR9byqmbiWeLXWRlGHmSLxQKjkl1zanmG5YpZgBgFyb1syR8EYHZyIZjbyJvaUukjKa&#10;ZRPFJpy0QJumWTaxWOoiiVlbRiNvSBPa/cx1hiG57a2c3LaUAYA8BjBri5dAVzI+4nypiyRybcwx&#10;wOkIGY28iWm5+Dcno1k2caLU9iFybdpL+1DaAMCsLaORN8jghqY2IzktQ3LbGxmq95QaIkAeA5i1&#10;zWXmaMUMAOTamGOA0xEyGnkTxQwAGc2yiZmC+SOzNm2zbKJkbkurLaORN6Qz11iP0xEkt72eWbct&#10;YgAgjwHM2uK93fmMj7hSMH9k1sYcA5yOID1cmp+TYn1MFdYUm3MiJxvYFk+pLXMY4e2SZwa5tmnl&#10;9qDnNANy3DThOI7jOO3hXWXSV8V80qFB4SRh3kxArk2b9A1i/rBNrm0m08wRpNHBi8HOJHIaeRMz&#10;1gYAOddymmUTl61XJJNrm85slg2lLu/JteU2YgS5uGtqfbPTLt5WTu6uUsoAQBkDBNb4tMcovzKf&#10;dEiujTYGON2hMoAhl3MFnotzhxyEUtuHyLVZ5GhFDADk2nLMwIkmtg857WTNIEc7ZG0AII8BzNos&#10;aqNFhgiQa6ONAU53MLzzMTcASD0zp1k2caNA/sis7XBms2zQNktNglzb6cxG3sgBMbs5ziAWdVvz&#10;Zl7yGMCsbZ9RfmXeMEuujTYGON1Bzskc008xA0CGmSPxZqmtQ8za5C5K+9mlTa2U2jLNHEFyWqhO&#10;4qYJx3Ecx2kBGStzh2FtAHjXoHASpIhgnZxSastcmTuIqQGAXNu04aXZITRxdnYPss7S4uwIBQwA&#10;dwyKrqHQimRKbXKuWRUlTQ0A5NqmpchvQRMrkp0WYTC5u4qpAYA5BpDHp5zJ3VVKGAAotTHHAKdz&#10;aKduDWJqADDYplnFdPsQuTarIQfB2gBAri13m2aV8zLQwXHSz1fuZX0VawMAZQwQWONT7mV9lQOW&#10;BgBybbQxwOkcFo28CTMDgME2zSo9qbOaQK5tn+EdkqkBgFxb7jbNKsclV3ac9PP1lmHd1rqZlzIG&#10;CKzxyTJ/NDUAkGujjQFOdzAa2BJKGABkoEPuBpdn5LnfFHJtFzI3u4VSfUzM2qQ2kfszfArJad00&#10;4TiO4zjkGKzMHcTMAGBs5giWySmztsyVucM4ZHiRRKnN2MyROOWNDs4gxo28IRkALD7IuFk2WK5I&#10;ZtZm2CybsDQAUGozbuRNXJELPWeXI4Xgk8bfhctGuS1zDGDWZp0/mhkAmLWRxyenIxg38gZjA4BV&#10;s2xir9QBLKDUZtxQkDhvkaORa7Ns5E0sWm8fctqJwVTIQcwMAMwxgDw+5UxeHIalAYBSG3MMcLqF&#10;cSNvkDPX6s7Hslk28qyclRZQait0dpgYAMi1WTbyJq5LzuzscqSuZH1vamIAYI4B5PHJYuNiFXia&#10;9xgotTHHAKc7GG6nCdYGALnDs9hQFtljmNOya5sx2E6TgAwAkyDXdsFge1pioW5O66YJx3EcxyHG&#10;cGXuIM/kXiRJ4cTSzJHYk9tM0AJtVklflexJh8zaCpg5tj/Xi8FOolAjb5CLpPdzPqBAs2wie0Uy&#10;uTbromviSu7ZwaytQEF4+3OtVyQ77aIyudua7EmH5DGAWVssjh63k7RN9kUSuTbmGOB0BKOpW8PY&#10;Kw0BauS5ukROcCjXPMSszWjq1jBWDAwAlNoKNTuEQpuRnJZhOBVykOwhAuQxgFmbxeTFYWQbAJi1&#10;kccnpyPImVtiAFJ2s1SBZtnEtEFtlFZbgWbZ7c81eC5m1uZ1W6cIUre9XOCzsw0A5DGAWdvpQrXR&#10;7IZZZm3kMcDpDu8am1qz+5iCvZkjMS11gCzItU1bbnIUTM4Mcm2WZo6A1GvdNOE4juM4pBivzB2G&#10;etKhmDlKFE4Sh7TJKbk2y5W5w1AbAMi1lTJzBEmcF70Y7BRs5E2oDQAFGzES6hXJ5NpiYfSUvaRt&#10;bmvPDnJtC4UaMYL1imSnlVhP7q6iNgCQxwBmbSUmd1dRTzok10YbA5zuYDx1axgzWgNAgW2ag1yW&#10;ukDXtFlO3RokywDArK1gI28w3j7ktIxCl/VVXtAaAMhjALM268v6QdQGAHJtzDHA6Qhy5t4o+NWo&#10;DQAFm2UTJzLrtqzaSg05CAa5LbO2UsPFguTM1hssnHZxp2BuqzYAkMcAZm3The/91Q2z5NpoY4DT&#10;HeRZf2+BL0jdx1TB2syROKfNGytQapPf6cVCA1uy+pjIte0rYOYIktNO/Fw3TTiO4zgOL+jK3H4I&#10;4S741cCTDpVmjschhAegtnNoMwG5Ns3K3NUQwjrwelVySq5NY+a4GULYBF5/oFBC7rQLtJG3rzg7&#10;YANApVkWOdceyX8Q4BXJ5No0zbJL4NnxnOYiiVybppH3Kvh6y/XNTouQizG0gIZOIdMaAChjgMAa&#10;nzSTu9fB/DFoDADk2mhjgNMdlI28MT97CH4TLityNE2z7AN5bq9LT+oCEOTaNM2y6NmhMgCQa9M0&#10;8i6Brz9usEHEaSfoZb0mR4MNAOQxgFmbZvJirD/eB16fU0Ng1UYbA5zOgTbyau7KYAOAslkWrY3G&#10;r/tN5ZnLqm1a4gECeuejMgCQa9M08qJ120OSQzu7DBlEgzaionVb7TRvyhggsManPYrhVWhtVGUA&#10;INdGGwOc7iDP+CVNrWoDQEEzR5Cz8jqaNyaYtRXcThMM+pgotRXcDJw4MimnddOE4ziO4xCiXJn7&#10;xtRs/0XFBRw66RA1c0SOhRBeUhRcb4HJKbM2NOnblAemuQYukii1VZJlhPWp2X7ShnDEGx12L7J1&#10;B23kvTQ12/+wwgCAXiRpmmVfDSHsl3+ui2ZFMqW2jGbZeAYcBt4T5CJJc64xatM08t6cmu1HbfPg&#10;+yxWJDstQi7E0OlOq1Oz/YOlL5KYYwB5fFoBJ3en/PFwAwYASm3MMcDpHJpG3nk5p1EDwJ26L1Y2&#10;yz6W5/VjYP4IbR8i16aZuhVj6JycHwjHkRyNXNthRSPvVdGGNpddsVhJ77QHydHQy/qUo5U2AFDG&#10;AGZtysmL96X2OIPWRmVKeBe00cYAp1vIAAb0zudsCOEVxZ0P2iy1pmiWfVX+g+SPz8gZikCpTdss&#10;K3c+aIMhZAAg16Zp5F2Suu0Z8H3nxRTn7BJkAA3ak7CirNtCzbzMMYA8Pmnv/dH8sdY07zZoY44B&#10;TneQnqzL4Bf0sIEzQ2vmeIDWRBU5bRu0oaZWdGDLRAPAMJi1Kcwcmwpt56U+PBQ3TTiO4zgOGcqV&#10;uXenZvuvyz8XMwAoCyfXpmb7n5+a7d+Xiy40OX27zgvJtWlW5h6emu0/nJrtrykMALUnHTJrk+IE&#10;WjjZSnynZvux6HIR1HZlXOLsdBNp5D0EfnHxkvcz8s+oAeCZugaAjGbZd+RcOwq+t/aKZGZtUghF&#10;m2XnKudaSQMApTZlk8h6igFTs/1FRbFCvSLZaRfayd1Ts/0U018sNemQPAYwa7ug0BbPsnvxPCtp&#10;AGDWRh6fnI6gnLr1RuW5uKQBQLNN81jUFfVFncB7A7h9iFKb0mx1P9WUJEdDDQDX6+Ro5NpU2zSl&#10;qSzIf6+C74e3DzntRGpaaK6xVsnRihkAmGMAeXzSXNbPVHK0kgYASm3MMcDpFpIvof/eYyPvgpwd&#10;qAGgdrOUcpvmWamNviONswh7pR7bam0ZzbLx7Lhd2ABAqU07XCzFgPj7oKjbLvqZuzuQuu0J8IuN&#10;PQmvyT8XMwCQxwBmbQuK55UZqY3eU/So1G6YZdZGHp+c7nBLYWqdLtnHFJ4Mk0HNHI9kMMQl8H17&#10;pT7QBW3xLukK+HekgS1oH9NYA0DLtGnMHKdF203wfStSJ34KN004juM4DhHalbnSTLZFKQOAFE5O&#10;gtqqZo4gzQRocvrCpOSUXJtmZe4ZudhK2ooYAMi1acwcM9LslrRdsEycne6hbOR9mBp5w5Mz19wA&#10;YNAsm861a+BnTFyRTK4t/t4fAT93buBcK2IAYNYmjbxoI8bcwJk718SKZKddZE7urmJuACCPAcza&#10;ZhSTuy9Kzpi0aQ0AYy+SyLUxxwCnIyinbq0NeS42NwBkbNP8fEXb64rNaCcnTbFk1qZcoT74XFzK&#10;AECpTdnIuznkd2dGGnzr8pxiKqXTMrRTIWUK7xYZBoBJORpzDGDXprmsH8zRzA0AzNrI45PTEZSN&#10;vA8qjbyhlAFA2Sy7Ks3rSduCohH+UI3aKLM2dbPsgDaNAWDsnQ+zNu02zeqZKwYKtG676Gdut5G6&#10;7Ztg3faRGCW2KGUAII8BzNriHc0p8HMvStN/0lbEAECujTkGOB1BTP3odpqjlYEt5n1MFe4ozBzx&#10;zi7I3T/6XDcDDFml1KY1tVYGthTrYyLXNq0wcyxJbSPIMEeTXgQ3TTiO4zgOF9qVuTvISJyHXiRp&#10;zRzVwkkiIzkd2kxArk27MvepabWSnKLaRjajkmvTmjmGFYvmFI0O6EOE00IyGnmfunSSMxf9uRlp&#10;AJBGjKxm2Yq21y1XJJNrO6xolr1abZataNM8dI+8SCLXpmnk3dGIUeFwA+ubnXbxrnZyd/UP5X+j&#10;F0l7Rl0kkccAZm37FL+zq5IrDmrTGABGTjok10YbA5zukDER7ODgHyoNACfG5GiaZtkdQw4q2g7K&#10;WnqEkduHWqANfS6eH5GjzYA52tjnYmZtykbewwNNZUH+N/qzcQDYPuS0E+1UyB0oDQDTE+q2rDGA&#10;WZtm8mL1sr6qTWMAGFcbZdbGHAOcjpDRyDs4gCE1MaK/A4dGNUtlNMsOq43GBtoH4Gedk/ps27TN&#10;5DbLVtAYAMada8za1Ns0q39QyW2RM/eA5NZOd1mTwTN16UtMH6zbag0AQ5t5yWMAs7Zpxe/szRG1&#10;0QVFw+xIAwC5NtoY4HQHeZZHB7asDAxsKWIAUJo5zlZjgeSSaN54eVTe2AZtMjgFHdgymHOrDAA1&#10;XkepTc46dODMutyJbSE57ZxFTuumCcdxHMchIWdl7rD/QxJnq0mHKjPHYOGkou2wopngxohmAkpt&#10;uStzR2Ay6ZBcm6ZwMtTMETKKwbLpwuk2b1s08lZ+1l6zMADIWYI2Ygxtlq1gsiKZXNs+xbm2mqYm&#10;jEBzkfTU2UGuTdvIO/SMVDaXISuSnRYhF197QcU7JndXMZ50SBkDmLUpJ3ffn3AmmEw6JNdGGwOc&#10;zqGeujUMaVZFc7SnDAAZzbIvjvn/py22D5Fry526tQPJ0WqvSRcODTMAkGvTDGAY1cibs31orsbr&#10;nJaRMxVy2P+hHCIwygBAGQOYtWVMXhz3+43maM8P00CujTYGOJ3jXYtG3srPmkmzlHLIwdBm2Qov&#10;Kc61WyPyblZt04pn0qHNssG4WYpcW/Y2zQFt90QbwnFgErTTImTQDNqTcGlC3daqmZcyBjBrk/xx&#10;EayNrk84E0ymeZNro40BTneQZ/iT4Bd0t7qdpvIzpuljujxmYIvWzDHsZ/Yl6QmoS096DoZCri17&#10;82LIODPG9TExazPaDJzqtZqcdsd73DThOI7jOAQoV+aOSvq2UU463GEAsDZzVJhWJKd3qn/ArM1o&#10;Ze4ODA0AlNqUDW+TzBwpcUYLu08lzk53kEZe9EF7ZCNvBQsDgGmzbLBdkUyprVCzbLpIyjIAkGsr&#10;0chbbEWy0y6Uk7vXhk3urmJhAGCOAeTxCS22Fssfh1xmUWpjjgFOt7Bu5K2w38AAYNosG57kj0eB&#10;zwyyfei9NmizmLo1Qlu2AYBcm3ab5tgGCeX2oYVR24ecdqK8rL82KUcTE1aWAYA5BpDHJ4vJizsw&#10;NABQamOOAU63kEZedADDyEbeChYGAM02zZHNsuFJ/jivqI2+PfBnlNoKNcvmNEtt1zXJtZk28la0&#10;xRrFRfBzr8jgHacjyIAZdIPJqgxrHPfzlW0AYI4B5PFpUVEbnatRG7UwAFBqY44BTneobKdBeCT3&#10;OaOw6GPSbk8bauYIT/LGY2jeKHWDNmmbU2ynOTNiO41pHxO5tgVF7jEzuD2toi3mtFfBz7terde6&#10;acJxHMdxPmAy1vkOTfqGoEmcty6SpHCCXvSuTjJzhLzk9L0WaNMkfU+tzB2hLSs5ZdamNHOMLZxU&#10;tC0qEmdvdOggykbeu5MaeUOeAWDrIqlgs2z2imRmbYpm2TCpWbaiTWsASBdJzNpMJjqM0LagaC4b&#10;uSLZaRdy0aWZ3H2w5mvVBgDyGMCuDZ3cfXrU5O4BbVoDwGl2beQxwOkIFuvdR5FhANi6aJHn46wV&#10;6mO0Rf3XwM+eTtuHmLUpm2Xr5mi5BgBKbdpG3rr1C2n4zd4+5LSTjKmQE3M0QWMA2BoiQB4DmLWV&#10;zNG0BoAZdm3k8cnpCMpG3rVJjbzBwACgbJatWxuNr7kEfvYLctZSayvRLFvRpjUApLODUpuykfd+&#10;3SZdMVbcBLU9NaHdaSdStz0Hin8ohog6qAwAgT8GMGuLv9NHQG11a6NZ07yZtZHHJ6c7rCm207xa&#10;w9SaZQComDnQDWXjzBwpb3wD+MwwkDeya5tWbIZZqjEIWdPHtMMAQK7N1MxR0XZaseXqdsppe/0+&#10;8jvkOI7jOI4lkvTdAS/rY9K3v85lfUIu+D4HSr8nDexIQhrNHB9G/hJJNNHLxy/KdCxGbb8dQvgR&#10;8D0XJ02AGUQu0ZDkclMe0NEmxqa0xZ/PnwW1vTZq1fAYbbfBwlb8PZuuUwRx+JEz96vog/bUbP9D&#10;yBcnzZJXwG/I74YQfgB8z12ZTFkbxe9A5FdCCD9Nqu2GolliftJE2UE2lnsrYHE3nmu/EEL4JVJt&#10;MVbNgtoO1ilWV3Sl5jWk8Byb0Q77mdtuNpZ7f6KYbvgRMLeNF3xfAs/z+PnfQxoD4uXgj5Jqi3n3&#10;y+B7liZNlB1ELtHOg3/Pz4QQfplU2yXFJXRTMWC6jiHa4Uee82+AZ4cmR3tLYSBaVzR9rgDDIbaQ&#10;Cz+kKbcv+Ql6rjWl7TdDCD8Gant50iXSEG1rihztKyGET5Fq+6MQwg8B74HPQslt74HNa3Har29T&#10;azFSQ3gfbHLQ1G01OVqsJ38faQyIjZg/Sart10IIPwG+50ydITxVZLMuYuzdlJot2lzVlLb4ffsp&#10;UFtTMcBrCB1B+ZwfG3m/E/kOSOPrp8Hv2u+EEH4QfM8aMBxiiwbrtszaNM/FqLZNeWb/RVJtvw7W&#10;uzflLETrtmvgEEWnX24AACAASURBVLO4PcgbeluMsichDmV8UdGTgNYqvhZC+G7SGPCF/8/eHYRW&#10;tmX3f9+3aYzBndQbx4IqsIMHMZQKZ5CkY5deYoixsUuFbNyGhpKa9iADU1JjYzCGKkEGNhiXRA9i&#10;40FJJtgQuDwJMvmPnkTH/EfmScYZOLgTVbj+T11KbGjMH244euuojlT36p61zt5Hv3Pf9wOmG7eu&#10;tPTq1d77rLPW2nZ+VIytWi9+2fmZ/UW3id/WY962r9j+JKX0u87P9LUHPOJsuxxsYIt33/yjNs1W&#10;KV7HVN2I+d3JePTP1WABx+emdivkwobbFPvdr7+/amwppX8XOTt5nlejdUz231VjexQYwNA6nxo8&#10;01aDlte4aQIAgPv1PPeVubMEJx2uBDp4/yvnz0g2ee2Hzo/9vHBs/22Lr2k69DYlpA+ds95Jh95p&#10;Dn3G9kvOH7PrbZgw687rOh8GHmih67lz7Zja1EcXe2Ht7Wx3vaiyYllXQUGKX5HsXTv6jM2bED70&#10;JjZNZLrst50/o8/YvA0TW54Xb6nbFcmsucPnPdv+VuBs+78HJh16m4H73AO8Z9s+Y/uvnV9/7m1K&#10;SPFJh951ts/YvuX8+j73AG71WR7/Y+6pW7NYs4D3ufi/cH793CvUF4jcPvTzwrH9N86fseUtSDXe&#10;5+LHgf2gz9g8DRPpruvd57Gzrfv2IefXQ8/z3FMhZ7EzmjfH9Z8L7wHeQTd9xhbJ23qnNSa7ycZ7&#10;RvPeRN1nbN51ts89gBzC8vgvA2uH+8/fCtFcOa6U0s85v/69tykhfciNegslvecN5dj2g8/F61aY&#10;1Va1rv2mcGzeAUGtprI3Nc623jUXwxapSfh2sCbBO837J4X3gP9eOLb/zvn1p96mhPQhN+rNKXvz&#10;tn3G9hvOr+9zD+BsuwSsCcr7Z3natmEifahj8q4Z35mMR/+Hsymh8sdtmxIstifOc2O1xv4vk/Ho&#10;36vGllL6X52F+a1vp2mI1DEd2c05irH9b4Hb0849twgF87VPqyHA3DQBAMA9suk5/5Mjgv/Zc+i7&#10;zSZwtZ1s8OMppR85vv0fWgFbNDbPixTl2P7VJsa3tRedGGCds54Ewnvng0afsXn+TN8HXwpesevg&#10;PIfnA6bxLoclW3NfeJPVjbiqB9VDx0f+2fF7pJ5j+w8ppf+z5df2vXZUE2+/0fJr+47tE0dS6CKY&#10;EL4yGY/WrGimLdbcgXOem/69JxF8myWf2xZxPnAm9frcA/6/lNJ/4vj2fcbG2ZazLUTZZHLPn32f&#10;ZzTX2daKsEICZ3zl2Djblj/bngUHMFyZjEfrnhffkUEU0EEO4Tqur2oOodPf4cl49Mjzsj+wP6nG&#10;xtkWIay513GRtw3gbBvD2farJbDOHnX8d7+agt52uBZ5W0Pe1o+8LdQEpvK7b16sBW5+/4/O4RCn&#10;kdyonRv/70DTmed36TM2r+eRM5qtGV8UjCsJx+a+Pa02GY+q/MZbx0dOaZoAAAAAAAAAAAAAAAAA&#10;AAAAgIAlGnTzz8Hbd69MxqPftJuS2/I0qfUd2/+VUvp/Wn5tr02tTn3G5mkETtas6W6YqNnfu7bN&#10;ehc0TQAAcI+sG9PTnV51s3uvl7oS+Fn/llL6McfXn0WuTUwfOj89062UYwv/LABlBdbBLmvHunOy&#10;iXddC0/5CSRr/tExESj1HNtBl1sQAOTnvGnifeAa2CuBNf0bNkmwrT73gH+ya+gVY+NsC4gKPKue&#10;RCeD9vDMHj7TVddpO18kKcfG2RYQEjhvVrf0edbKa3ZDn2eN9q5lfe4B3hxCn7GxzgKies7bKp9t&#10;XztvbPWuuX3GxpoLCInUJCxp3ta7B/SZt6UmAQCAHniuWwEAAGV4rmarHpgPvC/g7FrCE7vesq0f&#10;ppR+yvH1Tyfj0Zk3CWqJE89VWZW/Tyn9rGhsoasjAfTiE+eaW60d770v723tOHCuuf+QUvoZZ2wX&#10;3mkAViz7xvOZ+ud5vrbH2DzF2QD64Trb2nrpagq2s231uceOj1XXlf+E4+v73AP+JqX0TdHYONsC&#10;uiJn24vAc/Fa4LnYe7ZdtWd21zQpa7h96YzNm0/oM7bwpC8ARURzCK7Cpcl49Mj+/pfO2/a1B/xI&#10;eH8ihwDoip5tXYNbGoW8feRtXWuOFcu+8nymw5rbR2ycbQE93rztnrOIv87bVn//Hzo+Fsnb9rUH&#10;RPK2fcVG3hYQ1Gdzfw/DZLaj0/8n49GRY/J/CjSp9Rlb+GdBEzdNAABwz6omiOrKNWcUW56Dc/WC&#10;31lUVnliD+feBMqTtgdGS5xcOBMAlyml+mWiZGyRqRsA+hFcc5+3bQBoNKl51txq7fjVlNL3A59b&#10;c6xrq4EGuvOU0rOU0rFobGusuYAWKxL1NkDtehoALKH5zPkznltzhuIesGa3P0jGRjIY0NTH32sr&#10;5D1zntHe2bP6eeBzq23PdlYs+7nj+1dObS/wPuv3EtvKxtQzuRdAD0rnbcVzCF32gNI5hGhsrddy&#10;AP0LPut/2rYBwNbcM2chb7U+/UJK6S8D61q15ly0jK3vvG0fsZG3BcTYjTHeBqgdTwOA3ULsfX//&#10;qeVGFfeAuplBMra2azmA/gTX2tZ1TDVrzvAOEvAOYAjVPwVzKX+bUvo50djcfz7Q9jX+fAAAuF92&#10;a8SpM4i3lqhcyLqLvQ0TW3boW7cXSh4n9nDfhneKWmokWpVjA6Br217aeBy0XXMteepdc6srjn9g&#10;69ql43MPLLaF61pjKru3EayK7Z1wbKy5gBh7iXbojOqV3TazkDVleF9S7VpzgeoecCYeGwBBdg5a&#10;C5zRjgo+F1exrNv50dsA8LDtNNrG5EqPdxbbe9XYnJ8B0APL23rPaHuFz2jblkNQ3wMUYyOHAGiL&#10;rLlH1kjVxoGzIDXZ2vF3FluRda1DbrRec1VjY80FxNjQmmNnVG9sMMBCVijsbZjYseYC1T3gQjw2&#10;AHr2Ctcx1U2t3oaJah379cC5MXJDmbcpoXqn+F3V2HhPtnxomgAAQMN64GF74cHZDn0vnd93v56G&#10;1mhOyH44tWYOb+KkbuaQjg2Arg5rx8IGACvk9T5o79RTwi3B6S3gemwJ1UUihRjrjTVXNjYAkoo0&#10;ANgLOu8tFof1LRbie4BsbAB0BRsnWjUA2NStcLOV/eeW8/NP7Xl8Ee+k2xuFW8qxAZC05ix4aFWM&#10;GnxZv3srb6u6B8jGBkCXrR1FGgCskNc7gGGrnhJua8im8/OPLe+5SGRdW6uLZZVjAyCpSAOADcTx&#10;TlY/rG+xEN8DZGMDoKdkHVOKD2xp3u647fzsY3sObxPbasszZtN5NbBCOTbnZzAANE0AACCgw8P2&#10;3INz8NB3urIxvXEQjSZc7zqcdm3mGEJsAHSVaADoUMh7Y50OFnA9s8TqvNiixbI39hjl2ABo6TD9&#10;fG4DgL2Y8yaCz28nWcX3ANnYAOgKvlC6swGgQyHvjXXanpP3nd/npf38ebFlKZZVjg2AlmDBw50N&#10;AMGpkMd1M3BNfA+QjQ2ArsYN6B53NgB0KOS9/T6qWkt2nN/nheU/58UWLZa9fbaVjQ2Alg7FvHMb&#10;AOxs631P/lEhqvgeIBsbAD2FGwCOnLfT1A0T9TCZSE70xV050XSzmcMzTObGbcXKsWG50DQBAICI&#10;nA0AwUPf+byHfUu47jpjm3k4DTZzHN9u5hhCbAB05WwAyFXIW7OEwKHz+72yBOvt2LIWyyrHBkBL&#10;o3HCY2YDQPBseyMR3CS+B8jGBkBXzgaAYCHv4e1C3po9L586v9/erNuHgsWyc2/OUY4NgJacDQB2&#10;tvUOAjiflzcW3wNkYwOgy4alZGkACBbyns6bKGt5SW9u9I3lQW/HlrVYVjk2AFpscEuWBgA72x7k&#10;KkQV3wNkYwOgx85FWeqYapZjeOr8ntszGm6rdenY+X3eLrgtPtLM8dHtu8qxYXnQNAEAgJAO02Bu&#10;H5wjh77Nuw599oLJm3C9cTjt0MxxZwJAOTYAuoIv7280AOQu5K1Z4tNbwHVwa10LFcsuSroqxwZA&#10;S8YGgL3A5O5F66zyHiAbGwBdwRdKezOeiyOFvIsKidft69r6aIplh2LZRQ23yrEBEBIseJjVAHAS&#10;OKPd+bJeeQ8Q358AiMrRANChkPfOQmLLT3rOj8nOj48asRUpllWODYAWawDw5m1nNQB4b1xsc7ZV&#10;3gNkYwOgx+qYsjQAWG7hpfN77d7R1Bo5N57MunUoVzPHQGLDEqBpAgAAMcGH7euDc/DQt9ny0Lfd&#10;8XCavZljILEBEBWcLttsAPAW8noKUtctEdrWA4vtky7Fsi2/Vjk2AEK6NgDYizjv5O6tNmdb5T1A&#10;fH8CoMv7Qul2A0D2Qt704fahTfv6th7WTbYli2WVYwOgJ1jwsNfI23qLypKtsxctvk5yDxhAbABE&#10;ZWgAyF7I27DmPD9er2vBYtm5N8UPLDYAQoI3i183ANjgm2fOz7cqRFXeA8T3JwB6OjcAWE7BO3zl&#10;+K6bF21NWQ+cG2/kQQs0c0jHhuUwmk6n/FECACCm8dLd+8BcHXrfOH+bHc90Q4vtIpA0PQkcSD+1&#10;SReDjw2AruCae26FUt5ryrc8D9qWBPEWB1QFHO+dRcZ1sWzrqQnKsQHQMxmPjpwv0aJn231rOGhF&#10;fA+QjQ2AruAZ7dSepb1Nak+c58eqsOJz58/Yt6I0b37kkaegQDk2AFqCZ7R3VuDgPdv2kUPoaw+Q&#10;jQ2ALltzz5wDr6LvfJ7bbfCtBNe1qjj5k0B+pI+8bS+xAdAzGY9OnAMZo3nb3bsKeG8T3wNkYwOg&#10;x5qmzrx1TCsb09UO602rIVnBnGh1g+5m9MzZ9oYy5dgwbDRNAAAgKtgA4BU69NkB84vC/+RczRw1&#10;5dgA6Ao+OHu5CnlrNm39s8L/8ELFssqxAdASLC7zOl3ZmLpvpRHfA2RjA6Ar+ELJK3p+3A4UVniF&#10;imWVYwOgJVjw4BXN2yrvAbKxAdDV03Oxq5C3ZtNr3xaL6kuhYlnl2ABoCRbkelUTz9230ojvAbKx&#10;AdATrGOqmlofBRrbVlveWHkleG7csZt0izRzDCE2DNfX+LMDAECTHca81+h6nEe7ZO0F/1bBf3CH&#10;0aYE5dgA6LK1o+TkgONoQaq9eNrJH9K18DWTyrEB0GJn282SZ1u7rtdNfA+QjQ2ALrsVseRz8X6H&#10;8+OevfArZSvalKAcGwAtVnzgbtZ1OO2Qt1XeA2RjA6DLzk8ln1sPowWptubs5w/p2k60KUE5NgBa&#10;LG+7Xjhv26UmQXUPkI0NgJ5gHdMLZ8NEZd3TMJE+nBu9OdE3zqaES4vN1ZSgHBuGi6YJAACEFXzY&#10;vuz6Yq9gwjXczFFTjg2AroINAOGEcK1gAddx16SrcmwAtNjZNtTYsEB1tt3sktAU3wNkYwOgK/hC&#10;qY3Trs1W9lx9XiC2zsWyyrEB0FJwcMu7rmdm8T1ANjYAumzt2C0Q4HnXd3C29hznC+la5wFeyrEB&#10;0FJwcEvnQlTxPUA2NgB6Cj4P17ZsWIFbwZxobc3bzFFTjg3DRNMEAADiCjQAXOa6VswSrqd5wrry&#10;LteUNuXYAOgq0ADQuZC3YTtzQiBnsaxybACEWMI2dwPAeo7J3cp7gPj+BEBUgRdK4Vt9Zsh9s2bO&#10;m3OUYwMgpEDBQ7bphsp7gPj+BECUDVfJ2QCQ7V2Z5TFzr2u5zo/KsQEQYoNbcjcAZClEVd4DxPcn&#10;AGLseThnHVPtMMPAljWri8otx+27yrFhYGiaAABgADJPg9nOfOhbz5RwLXHlmXJsAERlfnmfpZA3&#10;fbgiOVcBV9Z1TTk2AHoyNwDsRCfnzKK6ByTx2ABIy/VCKWuzVebzY9aGW+XYAOjJXPCwmfmMJrkH&#10;GOXYAOjK+VycrSDVvs96xtzoVyI2AHqsASBX3jZ3IarkHmCUYwOgZz1zA8Cp5SY6yXxurOVo5pCO&#10;DcND0wQAAMOR42F7P/ehzw6nmxkOp7mbOaRjAyAvR5FU+ArMeRoFXF2t575mUjk2AHoyNQAcWgNG&#10;bpJ7gFGODYCgjC+UchfyJvt+XafUFimWVY4NgKQcBQ+7Nt03G/E9QDY2ALoyrh3ZJ8paPrPrrTdF&#10;mhKUYwMgKcfN4tkLUcX3ANnYAOjJ3ADwLufNi7YG5RoAk6WZo6YcG4aFpgkAAAYiQwPAsd1YkZ0d&#10;TrscxHdLdfAqxwZAV4bpssUmE9i6ttXhWxQrllWODYCkLtNlz0slNMX3ANnYAOjK0ACwk7uQt2Zr&#10;0m6Hb1Hs5hzl2ABoyVDwcGhTfbMT3wNkYwOgyxoAugxuyT5crGZ5zS650WIDvJRjA6AlQ/6xWCGq&#10;+B4gGxsAPZkaAC4t/5i74faoY040WfNdtmaOmnJsGA6aJgAAGJAODQDnGTtuZ7KE607go8elXgrW&#10;lGMDoKvDy/tihbw1S5zuBz5avFhWOTYAWjoUl11mutlmLvE9QDY2ALo6NACUutXnmj13Hwc+ulO6&#10;4VY5NgBaOhQ8nGe42eZO4nuAbGwAdHUY3HJaarhYzda1w8BHixfLKscGQEuHm8WzTjyfRXwPkI0N&#10;gB5rAIjUMdWK3bxoOdHIuTGVvn1XOTYMA00TAAAMjL10P3VG/bqPQ5+9qPIWvfWSAFCODYAuexnk&#10;vYa4r7XjtXNduyQ2AGosoeudDtvX2VZ2DxDfnwDoUn4u9g4seNdjsaxybACEWMGDN2+73dPLeuU9&#10;gLwtADd7LvbeXtnX2uH9OZeBM2eUcmwAhFje1jtEoM+8reQeIL4/ARBjOcRIA8BuDzcvbgfeQ6WS&#10;zRwNyrFBHE0TAAAMzGQ8qiaWPXVGfTAZjz4p/ZtOxqPqQP/A+bFerlBXjg2Arsl4VD1wP3YGuNfH&#10;mmtFBZ51rfraviaCKccGQMhkPKomlr1wRvR6Mh6tlv4tlPcA8f0JgC7l52LvWfChPef3QTk2AEKU&#10;87biewB5WwBuk/GoKuR/6PxcX2uu9/z4wNbCPijHBkDIZDyqbox45oyoyj8+Kv1bKO8B4vsTAE3e&#10;BtVLu22hKGuC8/6c0x6aOaRjgz6aJgAAGBArDoskJ6uk5knJ39ReCr4MfPTxZDwqWiirHBsAXVbI&#10;+yYQ4OPSDQBWLOstMq48s4RtMcqxAdBiL9AiCcoHpV8kie8BsrEB0GXPxZEz2tPSDQD23O1tBKu8&#10;tN+rGOXYAGixvO3bQFAPSzcAiO8BsrEB0GWFvK8CAT4u3QBg+U1vkXHlheVVi1GODYAWO9tG8ohV&#10;3vaocN5WeQ+QjQ2ANHdTax91TLaWe9emp33kRJVjg77RdDrljwkAgAGwQ99ZYDJB0/7KxjR7YtMS&#10;JyeBiWBNW3Zd5VcmNgC6rJD3rOPasWNXamZlxbKfd/yen65sTLM30ynHBkCLnW1PgoWoteOVjel6&#10;7l9MfA+QjQ2ALnsu/qJjgM9LTOKyF1WRIuPaZUpprcS16sqxAdBiZ9uLjme03RKTIsX3ANnYAOjK&#10;9M6n1DN7laP4rOO3eVLobCsbGwAtmfK2hysb0+yFqeJ7gGxsAHTZMIDIANhUuo5pMh6dBG7TrBU9&#10;NyrHBn3cNAEAwHAcdGyYSCUmHVri5KBjAiDZdZ2rmcK6ohwbAHlHGdaON9ZEkI2tazmKAY5yX5Gs&#10;HBsASXsdX7wlu6GmxKRDyT3AKMcGQFDGM9pBgWf26G2aTUVuH1KODYCkHGe0V1bQmo34HiAbGwBd&#10;Gd/5vCmwrj3KdLvjSYGzrWxsACTlyNu+EK5JKLEHyMYGQJetk9GGicrbUmuGNXNEmxJSyVuHlGPD&#10;MNA0AQDAAHS4MneW3A0ABxkSJ6nQdZ3KsQEQZddZ5lg7UoEGgK5Tamol1jXl2AAIsUTwi0wRZW0A&#10;UN4DxPcnALqOMgxgSLkbABrFsjnOj48zFYFdUY4NgJ4ML+ubcjcASO4BRjk2ALpyFPLWsjUAZD4/&#10;PrA8axbKsQHQYwNqcuVtcxfzSu4BRjk2AIIyDWxJJd6p20CHLs0cyZ73S9xYKRsbhoOmCQAAxNmh&#10;71XGKLMVo2Zu5kg5D6fKsQHQlbmQN9Vrbo5vlLlYNtn3ynLNr3JsALRYIvht5qBynW2V9wDZ2ADo&#10;ylzImzI3AOQqlq09szxADsqxARCSYSrkbdkaAJT3APH9CYCozIW8KfNzcc5i2cpjWytzUI4NgBAb&#10;TPMmc0RZGgCU9wDx/QmAoIy306TcdUz2Di/X8/XTnOdG5dgwLDRNAAAgLOOVubc97Pp9LXGSs5mj&#10;9rRrMYFybAB0FSrkTfYiqeuam7tYttb5imTl2ABoaUw3zK3zpEPxPUA2NgC6Mk3dmuWZFQSE2XN1&#10;zmLZ2quutw8pxwZAS8apkLd1HiIgvgfIxgZAl625uQt5U45iqQLFsrWXGfK2srEB0FI4b9vp+4rv&#10;AbKxAZCWexhhljqmzM0ctZeWB+hEOTYMz2g6nfLHBgCAIDv0nWQ+LN+2u7IxdR+erZnjLPOB9Lbn&#10;KxtTdxJFOTYAumzNPcs8Ufa2rZWNqbs41ZKuJ4XXtScrG9Mz74eUYwOgZzIenRQqRK0drmxM3S/t&#10;xfcA2dgA6OrpjPbpysbU3bBmL6I+KxPSlcuU0urKxvTC+0Hl2ABo6Slvu7OyMXUXSonvAbKxAdBl&#10;a+5F4bWjS972izIhXanOj2sd8raSsQHQMxmPzgqfbfdXNqbuBlfxPUA2NgC6rKm1RLNV6lrHNBmP&#10;qs8+yxvSlc7nRuXYMDzcNAEAgC7vlbnVYe7Q+du4Jx02Jk14EgDvUkrHztgOrAFiKWIDIO/IWZB6&#10;GVg73trLqtaC69q5/Z+H+4pk5dgA6LHJWN6GiX3n10dvqJHcA4xybAAEBaduVeezU+dvcxQ4P0au&#10;UD+25/a2QlMslWMDIMk7FTJyRnsTzNuq7gGysQGQ5222irwr2wvmbb1NWt7c6IMOa65kbAD02E20&#10;3oYJb942Os1bcg8wyrEBEGTP+KUaJpLVMYXWDGvmKNGUkGytPIieG5VjwzDRNAEAgKDglbnbNlnX&#10;+wLuyNkA4G3mqFRJkM0eEq7KsQEQZddVegt5N1c2puuBBgDv2hEplq3iWrP/3lakgEs5NgBC7IXY&#10;S2dEuzZ9rOiLJOU9QHx/AqArUsi7aec0bwNA60KsYLHsu0ZsnvPjYyv6GHxsAPTYGc37sr4+o5Vu&#10;AJDcAwYQGwBRNoAh8s5nO/DOx1ss5R0mU+dGvefHh4HmXuXYAAixATTemoSdYN7WVcyrvAeI708A&#10;BFlNlvd992kfa0awmePYmxONnBuVY8Nw0TQBAIAYSxZ4D32HjasZizUABBMn1bWRZysb0/cWm/dw&#10;2uoaeuXYAOiyQt5XzgB3G1dbehsAHrZNiHQolr2wdc01kbL6WZboHXRsALREJ3evbEyrdSZZU3Cp&#10;s63yHiAbGwBdwalb243n4pINAJHbNNeruOx69G3HZ5Pz9iHl2AAIsZf13jPafuOMVqwBQHkPEN+f&#10;AIiy85J3AENVyHsSXTva5i+Ct2muW270wmLzeGb52EHHBkCL5W29712qmoT6M8UaAMT3ANnYAEiL&#10;NrUWrWOyNdn7bujcBkN485vPLD8w+NgwbDRNAAAgJHplrhWTXSnVAGCJk7fO2JrNHMmKCbyH0xeL&#10;DqfKsQHQFSzkPa0LedOHNTd7A0CGYtl6Xdtyfo+FVyQrxwZAS8fJ3U3ZGwDE9wDZ2ADoCk7d2p/x&#10;XJy9AaDDbZpnjdiqOPed3+PtoimWyrEB0BKdCmlTeK90aABYdH5U3gNkYwOgK1jIe9wo5E2lGgCC&#10;xbJVbvT63Z/99x3n93jVIm8rGxsALY1CVE/e9rx5JivVACC+B8jGBkCXNfV7b6dZawxsKVnHdBJo&#10;5rh692Tv/nedsb2xPMHQY8OA0TQBAICWaHfxDR0OzjM/E23mmPUyq8PhdGYxgXJsAHR1KOSdt+Z6&#10;XyTNbQCwQoxOxbKN2A5yXpGsHBsASd5E8PXk7ub/s/ECzuPpvBdJ4nuAbGwAdHWYujXruTjSALB3&#10;x/kxUix7Y8hBI7Ztu5beY+7tQ8qxAZCUM2/rbQB4uSBvq7oHyMYGQFeHQt6P1klrAPC+83k1r1iq&#10;Q7HsrNxo9X2Ond/rwPKzg4oNgKQjGzzT1qXdJn47bxttAJh5HhbfA2RjA6DLnuW9A1t2bg1sKdIA&#10;EGzmuPEOz86S3nPj0aJzo3JsGD6aJgAAENHlytxZ/4MdnHNNOgy9FLydOGnE9jpQTHAyp5hAOTYA&#10;uvZyFPLW7EVS5waAYNJ1ZrFsQ5YrkpVjA6DHXnw9cwZ2Y3J3U+ZJh5J7wABiA6ArPHVrFitW9Z7R&#10;PmoA6FAse9cQCO8Uy5m3DynHBkBPl6mQs/6H4BCBeQ0AknvAAGIDoOsgRyFvLVexVHDIwcxi2YbN&#10;jOduydgA6LFBM96ahM0FedtcxbySe8AAYgMgyJ7h3zojO2zeTlML1jHdNUwm2swxa6DtptUEtPXg&#10;rpyocmxYDjRNAAAgIHhl7rxD37XgpMMbDQC5mzmaXxM4nN74fZVjA6DLCnm9D9pzC3mbX5OhASBr&#10;sWzKe0WycmwAhAQnd+/PmtzdlKMBQHkPEN+fAIjKXcjb/JoMDQBZi2XTh/Ojd7LiU8sfDCU2AEKC&#10;L+u3Fp3RrAmrUzGq8h4gvj8BEGWFvN4BDHMLeZtfk6EBIHKb5txi2fTh/LgZyI3ePj8qxwZAiA2Y&#10;eeWMaNeGNc6VowFAeQ8Q358ACIoObFlwM2WWOqbgDWUzmzlSh/f9ljcYTGxYHjRNAABwzzpcmdv2&#10;M5GD89Xh3RIn3maO3UXNHKnb4XRPPTYAuoKFvIeLCnlTtwaAel0rVSzb+Ypk5dgAaLEXXZHJ3W3/&#10;TocbAMT3ANnYAOjKcb37PB0aAKpCgnrIQacr1O+IrYp/y/m9X9a3DynHBkBLh6mQbV+uRxoArr63&#10;+B4gGxsAXcFC3v1FhbwpQwNAsFi2bW70bMGND7O8sLVWOjYAWixv6y0CPbWGiDZCDQBJfw+QjQ2A&#10;tKPA7TRFFPi1qgAAIABJREFUhhE2GwAazRzeG8rufIdn50bvu/sb50bl2LBcRtPplD9SAADuiR36&#10;Tpwv689bTt26Zi/4vnD+ln+VUvoV54G0auZwvei3g6b35WOVmPieaGxbjhejAHpka+6F90F7ZWO6&#10;2uLrrlnh6+fO3+xPUkq/6/zMoU2m9MT2OpDc/e2U0l84P9NXbJ+2aYYD0J/JeHQWmG74yHm2rV7w&#10;nTnX879OKf2y6B7wByml3xeNbcfRrA2gR/ac770tIXJG2w40dX0/pfQ7zs+41xt74ecpyq32nD+t&#10;BiqIxrbWpngNQD8sh3DmLHKI5G0jZ7Q/Tyl9S3QP+J492yvG9rxN8RqA/gWf86tCXlcTlRW+fub8&#10;Bf/Yntk99h3DIerY+srb9hXbE862gI5gTUI1lHE1UJPgzVWMU0q/KLoH/F5K6Q9FY6MmARBlA1u8&#10;A2BbP692qWOajEfVGv3U8TlXzjLwu19/f+XYHJ/BAHDTBAAA92s195W5swQnHX4z0MHr7rS1h/lD&#10;58e+Ixwb3caArlXn2nEZmF6YrIjfW4j1G86vP/cWFKT4Fcnfdn59n7G5/3wAFOc927qKytKHG2q8&#10;68xvCe8BvykcG5PPAV3ruaduzWLNAt7n4l9zfv3cK9QXiNw+9B3h2FhzAS2ruadCzmJntB3nb/5L&#10;wnvAM+HYXE3HAHr1KLB2uM9OVoi27/zYt5xff+ptSkgfcqOnzo9587Z9xsbZFtASqUmInG0j07w3&#10;hPeAbwvHRk0CIMiaoLwNE7ueBn+rY/KuGXuT8ejPnE0JyerTWjcN2FnTc268unVoMh79kXBsnzjj&#10;griv8wcEAMC9unAWLh1Fu1ita7g6zLU90P14SulHjh9x4E2cNGLbnIxHF46PKMfm+VoA/YqsudG1&#10;4/VkPHpfcM3tMvV705m0fm+TgdrqMzZumQD0eNbZsw5n2ypR+dxR+PSJrWdt9bkH/Et9Fb1gbJxt&#10;AV3ec9BedO2w81mxZ3YrwnKrfh97EekpFFCOjbMtoCWSQwidnaoGgMl4lErmEHrcA9w5hB5jY50F&#10;dPWZt922dz6Kedt14bytNzbWXECLd5096ViTkKwhro0+87bePaDPvK03NvK2gCZvs/5hJP9oa8aa&#10;oyHugQ1g8HA1czSs2xrVtunsoXhsq5xtl8toOp1+1f8ZAAAAAAAAAAAAAAAAAAAAAICbNTJ4bgoP&#10;DxKwobmeplZPM/D74O27Vybj0arz5p2qSe0bLb+279gOokMyoImmCQAA7pEdxjyHuerwF7rSNvCz&#10;/i2l9GOOrz+LXOubvoxt0zl9UTm28M8CUFZgHeyydngnb3nXtaNoMmAyHm07EwH/mFL6acfX9xnb&#10;gV1BCkDEZDzyTFt5b9fnuhPCgTX9G5Z0bavPPeCfUko/KRobZ1tAVOBZ9SR6a0IPz+zhM91kPNpz&#10;TnBTjo2zLSAkcN68qG6sjfwGVlThWaO9a1mfe4A3h9BnbKyzgKie87bKZ9vXziI775rbZ2ysuYCQ&#10;SE3CkuZtvXtAn3lbahIAAOjB1/mHDADAvXvqCWAyHh14X8BZh/GJ44qxyg9TSj/l+Pqnk/HozJsE&#10;tcTJW89nUkp/n1L6WdHYotfJAyjvE+eaW60d770v723tOHCuuf+QUvoZZ2wX3msnrVj2jecz9c/z&#10;fG2PsXEVJqDHdba19dLVFGxn2wPHtcOVf00p/YTj6/vcA/4mpfRN0dg42wK6Imfbi8Bz8Vrgudh7&#10;tl21Z/YzZ2xVccBLZ2zefEKfsUWulAdQTjSH4CpcmoxHj+zvf+m8bV97wI+E9ydyCICu6NnWNbil&#10;UcjbR97WteZYsewrz2c6rLl9xMbZFtDjzdvuOYv467xt9ff/oeNjkbxtX3tAJG/bV2zkbQFBfTb3&#10;9zBMZtubE61NxqMjO+O35W1S6zO28M+CJm6aAADgnlVNECmlF84otjwH5+oFv7OorPLEHs69CZQn&#10;bQ+Mlji5cCYALlNK9ctEydii1+cBKC+45j5v2wDQaFLzrLnV2vGrKaXvBz635ljXVgMNdOcppWcp&#10;pWPR2NZYcwEtViTqbYDa9TQAWELzmfNnPLfmDMU9YM1uf5CMjWQwoKmPv9dWyHvmPKO9s2f188Dn&#10;Vtue7axY9nPH96+c2l7gfdbvJbaVjalnci+AHpTO24rnELrsAaVzCNHYWq/lAPoXfNb/tG0DgK25&#10;Z85C3mp9+oWU0l8G1rVqzbloGVvfeds+YiNvC4ixG2O8DVA7ngYAu4XY+/7+U8uNKu4BdTODZGxt&#10;13IA/Qmuta3rmGrWnOEdJOAdwBCqfwrmUv42pfRzorG5/3yg7Wv8+QAAcL/s1ohTZxBvLVG5kHUX&#10;exsmtuzQt24vlDxO7OG+De8UtdRItCrHBkDXtr208Thou+Za8tS75lZXHP/A1rVLx+ceWGwL17XG&#10;VHZvI1gV2zvh2FhzATH2Eu3QGdUru21mIWvK8L6k2rXmAtU94Ew8NgCC7By0FjijHRV8Lq5iWbfz&#10;o7cB4GHbabSNyZUe7yy296qxOT8DoAeWt/We0fYKn9G2LYegvgcoxkYOAdAWWXOPrJGqjQNnQWqy&#10;tePvLLYi61qH3Gi95qrGxpoLiLGhNcfOqN7YYICFrFDY2zCxY80FqnvAhXhsAPTsFa5jqptavQ0T&#10;1Tr264FzY+SGMm9TQvVO8buqsfGebPnQNAEAgIb1wMP2woOzHfpeOr/vfj0NrdGckP1was0c3sRJ&#10;3cwhHRsAXR3WjoUNAFbI633Q3qmnhFuC01vA9dgSqotECjHWG2uubGwAJBVpALAXdN5bLA7rWyzE&#10;9wDZ2ADoCjZOtGoAsKlb4WYr+88t5+ef2vP4It5JtzcKt5RjAyBpzVnw0KoYNfiyfvdW3lZ1D5CN&#10;DYAuWzuKNABYIa93AMNWPSXc1pBN5+cfW95zkci6tlYXyyrHBkBSkQYAG4jjnax+WN9iIb4HyMYG&#10;QE/JOqYUH9jSvN1x2/nZx/Yc3ia21ZZnzKbzamCFcmzOz2AAaJoAAEBAh4ftuQfn4KHvdGVjeuMg&#10;Gk243nU47drMMYTYAOgq0QDQoZD3xjodLOB6ZonVebFFi2Vv7DHKsQHQ0mH6+dwGAHsx500En99O&#10;sorvAbKxAdAVfKF0ZwNAh0LeG+u0PSfvO7/PS/v582LLUiyrHBsALcGChzsbAIJTIY/rZuCa+B4g&#10;GxsAXY0b0D3ubADoUMh7+31UtZbsOL/PC8t/zostWix7+2wrGxsALR2Keec2ANjZ1vue/KNCVPE9&#10;QDY2AHoKNwAcOW+nqRsm6mEykZzoi7tyoulmM4dnmMyN24qVY8NyoWkCAAARORsAgoe+83kP+5Zw&#10;3XXGNvNwGmzmOL7dzDGE2ADoytkAkKuQt2YJgUPn93tlCdbbsWUtllWODYCWRuOEx8wGgODZ9kYi&#10;uEl8D5CNDYCunA0AwULew9uFvDV7Xj51fr+9WbcPBYtl596coxwbAC05GwDsbOsdBHA+L28svgfI&#10;xgZAlw1LydIAECzkPZ03Udbykt7c6BvLg96OLWuxrHJsALTY4JYsDQB2tj3IVYgqvgfIxgZAj52L&#10;stQx1SzH8NT5PbdnNNxW69Kx8/u8XXBbfKSZ46Pbd5Vjw/KgaQIAACEdpsHcPjhHDn2bdx367AWT&#10;N+F643DaoZnjzgSAcmwAdAVf3t9oAMhdyFuzxKe3gOvg1roWKpZdlHRVjg2AlowNAHuByd2L1lnl&#10;PUA2NgC6gi+U9mY8F0cKeRcVEq/b17X10RTLDsWyixpulWMDICRY8DCrAeAkcEa782W98h4gvj8B&#10;EJWjAaBDIe+dhcSWn/ScH5OdHx81YitSLKscGwAt1gDgzdvOagDw3rjY5myrvAfIxgZAj9UxZWkA&#10;sNzCS+f32r2jqTVybjyZdetQrmaOgcSGJUDTBAAAYoIP29cH5+Chb7PloW+74+E0ezPHQGIDICo4&#10;XbbZAOAt5PUUpK5bIrStBxbbJ12KZVt+rXJsAIR0bQCwF3Heyd1bbc62ynuA+P4EQJf3hdLtBoDs&#10;hbzpw+1Dm/b1bT2sm2xLFssqxwZAT7DgYa+Rt/UWlSVbZy9afJ3kHjCA2ACIytAAkL2Qt2HNeX68&#10;XteCxbJzb4ofWGwAhARvFr9uALDBN8+cn29ViKq8B4jvTwD0dG4AsJyCd/jK8V03L9qash44N97I&#10;gxZo5pCODcthNJ1O+aMEAEBM46W794G5OvS+cf42O57phhbbRSBpehI4kH5qky4GHxsAXcE199wK&#10;pbzXlG95HrQtCeItDqgKON47i4zrYtnWUxOUYwOgZzIeHTlfokXPtvvWcNCK+B4gGxsAXcEz2qk9&#10;S3ub1J44z49VYcXnzp+xb0Vp3vzII09BgXJsALQEz2jvrMDBe7btI4fQ1x4gGxsAXbbmnjkHXkXf&#10;+Ty32+BbCa5rVXHyJ4H8SB95215iA6BnMh6dOAcyRvO2u3cV8N4mvgfIxgZAjzVNnXnrmFY2pqsd&#10;1ptWQ7KCOdHqBt3N6Jmz7Q1lyrFh2GiaAABAVLABwCt06LMD5heF/8m5mjlqyrEB0BV8cPZyFfLW&#10;bNr6Z4X/4YWKZZVjA6AlWFzmdbqyMXXfSiO+B8jGBkBX8IWSV/T8uB0orPAKFcsqxwZAS7DgwSua&#10;t1XeA2RjA6Crp+diVyFvzabXvi0W1ZdCxbLKsQHQEizI9aomnrtvpRHfA2RjA6AnWMdUNbU+CjS2&#10;rba8sfJK8Ny4YzfpFmnmGEJsGK6v8WcHAIAmO4x5r9H1OI92ydoL/q2C/+AOo00JyrEB0GVrR8nJ&#10;AcfRglR78bSTP6Rr4WsmlWMDoMXOtpslz7Z2Xa+b+B4gGxsAXXYrYsnn4v0O58c9e+FXyla0KUE5&#10;NgBarPjA3azrcNohb6u8B8jGBkCXnZ9KPrceRgtSbc3Zzx/StZ1oU4JybAC0WN52vXDetktNguoe&#10;IBsbAD3BOqYXzoaJyrqnYSJ9ODd6c6JvnE0JlxabqylBOTYMF00TAAAIK/iwfdn1xV7BhGu4maOm&#10;HBsAXQUbAMIJ4VrBAq7jrklX5dgAaLGzbaixYYHqbLvZJaEpvgfIxgZAV/CFUhunXZut7Ln6vEBs&#10;nYtllWMDoKXg4JZ3Xc/M4nuAbGwAdNnasVsgwPOu7+Bs7TnOF9K1zgO8lGMDoKXg4JbOhajie4Bs&#10;bAD0FHwerm3ZsAK3gjnR2pq3maOmHBuGiaYJAADEFWgAuMx1rZglXE/zhHXlXa4pbcqxAdBVoAGg&#10;cyFvw3bmhEDOYlnl2AAIsYRt7gaA9RyTu5X3APH9CYCoAi+Uwrf6zJD7Zs2cN+coxwZASIGCh2zT&#10;DZX3APH9CYAoG66SswEg27syy2PmXtdynR+VYwMgxAa35G4AyFKIqrwHiO9PAMTY83DOOqbaYYaB&#10;LWtWF5Vbjtt3lWPDwNA0AQDAAGSeBrOd+dC3ninhWuLKM+XYAIjK/PI+SyFv+nBFcq4CrqzrmnJs&#10;APRkbgDYiU7OmUV1D0jisQGQluuFUtZmq8znx6wNt8qxAdCTueBhM/MZTXIPMMqxAdCV87k4W0Gq&#10;fZ/1jLnRr0RsAPRYA0CuvG3uQlTJPcAoxwZAz3rmBoBTy010kvncWMvRzCEdG4aHpgkAAIYjx8P2&#10;fu5Dnx1ONzMcTnM3c0jHBkBejiKp8BWY8zQKuLpaz33NpHJsAPRkagA4tAaM3CT3AKMcGwBBGV8o&#10;5S7kTfb9uk6pLVIsqxwbAEk5Ch52bbpvNuJ7gGxsAHRlXDuyT5S1fGbXW2+KNCUoxwZAUo6bxbMX&#10;oorvAbKxAdCTuQHgXc6bF20NyjUAJkszR005NgwLTRMAAAxEhgaAY7uxIjs7nHY5iO+W6uBVjg2A&#10;rgzTZYtNJrB1bavDtyhWLKscGwBJXabLnpdKaIrvAbKxAdCVoQFgJ3chb83WpN0O36LYzTnKsQHQ&#10;kqHg4dCm+mYnvgfIxgZAlzUAdBnckn24WM3yml1yo8UGeCnHBkBLhvxjsUJU8T1ANjYAejI1AFxa&#10;/jF3w+1Rx5xosua7bM0cNeXYMBw0TQAAMCAdGgDOM3bczmQJ153AR49LvRSsKccGQFeHl/fFCnlr&#10;ljjdD3y0eLGscmwAtHQoLrvMdLPNXOJ7gGxsAHR1aAAodavPNXvuPg58dKd0w61ybAC0dCh4OM9w&#10;s82dxPcA2dgA6OowuOW01HCxmq1rh4GPFi+WVY4NgJYON4tnnXg+i/geIBsbAD3WABCpY6oVu3nR&#10;cqKRc2MqffuucmwYBpomAAAYGHvpfuqM+nUfhz57UeUteuslAaAcGwBd9jLIew1xX2vHa+e6dkls&#10;ANRYQtc7Hbavs63sHiC+PwHQpfxc7B1Y8K7HYlnl2AAIsYIHb952u6eX9cp7AHlbAG72XOy9vbKv&#10;tcP7cy4DZ84o5dgACLG8rXeIQJ95W8k9QHx/AiDGcoiRBoDdHm5e3A68h0olmzkalGODOJomAAAY&#10;mMl4VE0se+qM+mAyHn1S+jedjEfVgf6B82O9XKGuHBsAXZPxqHrgfuwMcK+PNdeKCjzrWvW1fU0E&#10;U44NgJDJeFRNLHvhjOj1ZDxaLf1bKO8B4vsTAF3Kz8Xes+BDe87vg3JsAIQo523F9wDytgDcJuNR&#10;Vcj/0Pm5vtZc7/nxga2FfVCODYCQyXhU3RjxzBlRlX98VPq3UN4DxPcnAJq8DaqXdttCUdYE5/05&#10;pz00c0jHBn00TQAAMCBWHBZJTlZJzZOSv6m9FHwZ+OjjyXhUtFBWOTYAuqyQ900gwMelGwCsWNZb&#10;ZFx5ZgnbYpRjA6DFXqBFEpQPSr9IEt8DZGMDoMueiyNntKelGwDsudvbCFZ5ab9XMcqxAdBiedu3&#10;gaAelm4AEN8DZGMDoMsKeV8FAnxcugHA8pveIuPKC8urFqMcGwAtdraN5BGrvO1R4byt8h4gGxsA&#10;ae6m1j7qmGwt965NT/vIiSrHBn2j6XTKHxMAAANgh76zwGSCpv2VjWn2xKYlTk4CE8Gatuy6yq9M&#10;bAB0WSHvWce1Y8eu1MzKimU/7/g9P13ZmGZvplOODYAWO9ueBAtRa8crG9P13L+Y+B4gGxsAXfZc&#10;/EXHAJ+XmMRlL6oiRca1y5TSWolr1ZVjA6DFzrYXHc9ouyUmRYrvAbKxAdCV6Z1PqWf2KkfxWcdv&#10;86TQ2VY2NgBaMuVtD1c2ptkLU8X3ANnYAOiyYQCRAbCpdB3TZDw6CdymWSt6blSODfq4aQIAgOE4&#10;6NgwkUpMOrTEyUHHBECy6zpXM4V1RTk2APKOMqwdb6yJIBtb13IUAxzlviJZOTYAkvY6vnhLdkNN&#10;iUmHknuAUY4NgKCMZ7SDAs/s0ds0m4rcPqQcGwBJOc5or6ygNRvxPUA2NgC6Mr7zeVNgXXuU6XbH&#10;kwJnW9nYAEjKkbd9IVyTUGIPkI0NgC5bJ6MNE5W3pdYMa+aINiWkkrcOKceGYaBpAgCAAehwZe4s&#10;uRsADjIkTlKh6zqVYwMgyq6zzLF2pAINAF2n1NRKrGvKsQEQYongF5kiytoAoLwHiO9PAHQdZRjA&#10;kHI3ADSKZXOcHx9nKgK7ohwbAD0ZXtY35W4AkNwDjHJsAHTlKOStZWsAyHx+fGB51iyUYwOgxwbU&#10;5Mrb5i7mldwDjHJsAARlGtiSSrxTt4EOXZo5kj3vl7ixUjY2DAdNEwAAiLND36uMUWYrRs3czJFy&#10;Hk6VYwOgK3Mhb6rX3BzfKHOxbLLvleWaX+XYAGixRPDbzEHlOtsq7wGysQHQlbmQN2VuAMhVLFt7&#10;ZnmAHJRjAyAkw1TI27I1ACjvAeL7EwBRmQt5U+bn4pzFspXHtlbmoBwbACE2mOZN5oiyNAAo7wHi&#10;+xMAQRlvp0m565jsHV6u5+unOc+NyrFhWGiaAABAWMYrc2972PX7WuIkZzNH7WnXYgLl2ADoKlTI&#10;m+xFUtc1N3exbK3zFcnKsQHQ0phumFvnSYfie4BsbAB0ZZq6NcszKwgIs+fqnMWytVddbx9Sjg2A&#10;loxTIW/rPERAfA+QjQ2ALltzcxfyphzFUgWKZWsvM+RtZWMDoKVw3rbT9xXfA2RjAyAt9zDCLHVM&#10;mZs5ai8tD9CJcmwYntF0OuWPDQAAQXboO8l8WL5td2Vj6j48WzPHWeYD6W3PVzam7iSKcmwAdNma&#10;e5Z5ouxtWysbU3dxqiVdTwqva09WNqZn3g8pxwZAz2Q8OilUiFo7XNmYul/ai+8BsrEB0NXTGe3T&#10;lY2pu2HNXkR9ViakK5cppdWVjemF94PKsQHQ0lPedmdlY+oulBLfA2RjA6DL1tyLwmtHl7ztF2VC&#10;ulKdH9c65G0lYwOgZzIenRU+2+6vbEzdDa7ie4BsbAB0WVNriWar1LWOaTIeVZ99ljekK53Pjcqx&#10;YXi4aQIAAF3eK3Orw9yh87dxTzpsTJrwJADepZSOnbEdWAPEUsQGQN6RsyD1MrB2vLWXVa0F17Vz&#10;+z8P9xXJyrEB0GOTsbwNE/vOr4/eUCO5Bxjl2AAICk7dqs5np87f5ihwfoxcoX5sz+1thaZYKscG&#10;QJJ3KmTkjPYmmLdV3QNkYwMgz9tsFXlXthfM23qbtLy50Qcd1lzJ2ADosZtovQ0T3rxtdJq35B5g&#10;lGMDIMie8Us1TCSrYwqtGdbMUaIpIdlaeRA9NyrHhmGiaQIAAEHBK3O3bbKu9wXckbMBwNvMUamS&#10;IJs9JFyVYwMgyq6r9Bbybq5sTNcDDQDetSNSLFvFtWb/va1IAZdybACE2Auxl86Idm36WNEXScp7&#10;gPj+BEBXpJB3085p3gaA1oVYwWLZd43YPOfHx1b0MfjYAOixM5r3ZX19RivdACC5BwwgNgCibABD&#10;5J3PduCdj7dYyjtMps6Nes+PDwPNvcqxARBiA2i8NQk7wbytq5hXeQ8Q358ACLKaLO/77tM+1oxg&#10;M8exNycaOTcqx4bhomkCAAAxlizwHvoOG1czFmsACCZOqmsjz1Y2pu8tNu/htNU19MqxAdBlhbyv&#10;nAHuNq629DYAPGybEOlQLHth65prImX1syzRO+jYAGiJTu5e2ZhW60yypuBSZ1vlPUA2NgC6glO3&#10;thvPxSUbACK3aa5Xcdn16NuOzybn7UPKsQEQYi/rvWe0/cYZrVgDgPIeIL4/ARBl5yXvAIaqkPck&#10;una0zV8Eb9Nct9zohcXm8czysYOODYAWy9t637tUNQn1Z4o1AIjvAbKxAZAWbWotWsdka7L33dC5&#10;DYbw5jefWX5g8LFh2GiaAABASPTKXCsmu1KqAcASJ2+dsTWbOZIVE3gPpy8WHU6VYwOgK1jIe1oX&#10;8qYPa272BoAMxbL1urbl/B4Lr0hWjg2Alo6Tu5uyNwCI7wGysQHQFZy6tT/juTh7A0CH2zTPGrFV&#10;ce47v8fbRVMslWMDoCU6FdKm8F7p0ACw6PyovAfIxgZAV7CQ97hRyJtKNQAEi2Wr3Oj1uz/77zvO&#10;7/GqRd5WNjYAWhqFqJ687XnzTFaqAUB8D5CNDYAua+r33k6z1hjYUrKO6STQzHH17sne/e86Y3tj&#10;eYKhx4YBo2kCAAAt0e7iGzocnGd+JtrMMetlVofD6cxiAuXYAOjqUMg7b831vkia2wBghRidimUb&#10;sR3kvCJZOTYAkryJ4OvJ3c3/Z+MFnMfTeS+SxPcA2dgA6OowdWvWc3GkAWDvjvNjpFj2xpCDRmzb&#10;di29x9zbh5RjAyApZ97W2wDwckHeVnUPkI0NgK4OhbwfrZPWAOB95/NqXrFUh2LZWbnR6vscO7/X&#10;geVnBxUbAElHNnimrUu7Tfx23jbaADDzPCy+B8jGBkCXPct7B7bs3BrYUqQBINjMceMdnp0lvefG&#10;o0XnRuXYMHw0TQAAIKLLlbmz/gc7OOeadBh6KXg7cdKI7XWgmOBkTjGBcmwAdO3lKOSt2Yukzg0A&#10;waTrzGLZhixXJCvHBkCPvfh65gzsxuTupsyTDiX3gAHEBkBXeOrWLFas6j2jfdQA0KFY9q4hEN4p&#10;ljNvH1KODYCeLlMhZ/0PwSEC8xoAJPeAAcQGQNdBjkLeWq5iqeCQg5nFsg2bGc/dkrEB0GODZrw1&#10;CZsL8ra5inkl94ABxAZAkD3Dv3VGdti8naYWrGO6a5hMtJlj1kDbTasJaOvBXTlR5diwHGiaAABA&#10;QPDK3HmHvmvBSYc3GgByN3M0vyZwOL3x+yrHBkCXFfJ6H7TnFvI2vyZDA0DWYtmU94pk5dgACAlO&#10;7t6fNbm7KUcDgPIeIL4/ARCVu5C3+TUZGgCyFsumD+dH72TFp5Y/GEpsAIQEX9ZvLTqjWRNWp2JU&#10;5T1AfH8CIMoKeb0DGOYW8ja/JkMDQOQ2zbnFsunD+XEzkBu9fX5Ujg2AEBsw88oZ0a4Na5wrRwOA&#10;8h4gvj8BEBQd2LLgZsosdUzBG8pmNnOkDu/7LW8wmNiwPGiaAADgnnW4MrftZyIH56vDuyVOvM0c&#10;u4uaOVK3w+meemwAdAULeQ8XFfKmbg0A9bpWqli28xXJyrEB0GIvuiKTu9v+nQ43AIjvAbKxAdCV&#10;43r3eTo0AFSFBPWQg05XqN8RWxX/lvN7v6xvH1KODYCWDlMh275cjzQAXH1v8T1ANjYAuoKFvPuL&#10;CnlThgaAYLFs29zo2YIbH2Z5YWutdGwAtFje1lsEemoNEW2EGgCS/h4gGxsAaUeB22mKDCNsNgA0&#10;mjm8N5Td+Q7Pzo3ed/c3zo3KsWG5jKbTKX+kAADcEzv0nThf1p+3nLp1zV7wfeH8Lf8qpfQrzgNp&#10;1czhetFvB03vy8cqMfE90di2HC9GAfTI1twL74P2ysZ0tcXXXbPC18+dv9mfpJR+1/mZQ5tM6Ynt&#10;dSC5+9sppb9wfqav2D5t0wwHoD+T8egsMN3wkfNsW73gO3Ou53+dUvpl0T3gD1JKvy8a246jWRtA&#10;j+w533tbQuSMth1o6vp+Sul3nJ9xrzf2ws9TlFvtOX9aDVQQjW2tTfEagH5YDuHMWeQQydtGzmh/&#10;nlJUqWrpAAAgAElEQVT6luge8D17tleM7Xmb4jUA/Qs+51eFvK4mKit8/cz5C/6xPbN77DuGQ9Sx&#10;9ZW37Su2J5xtAR3BmoRqKONqoCbBm6sYp5R+UXQP+L2U0h+KxkZNAiDKBrZ4B8C2fl7tUsc0GY+q&#10;Nfqp43OunGXgd7/+/sqxOT6DAeCmCQAA7tdq7itzZwlOOvxmoIPX3WlrD/OHzo99Rzg2uo0BXavO&#10;teMyML0wWRG/txDrN5xff+4tKEjxK5K/7fz6PmNz//kAKM47udtVVJY+3FDjXWd+S3gP+E3h2Jh8&#10;Duhazz11axZrFvA+F/+a8+vnXqG+QOT2oe8Ix8aaC2hZzT0VchY7o+04f/NfEt4DngnH5mo6BtCr&#10;R861413k7GSFaPvOj33L+fWn3qaE9CE3eur8mDdv22dsnG0BLZGahMjZNjLNe0N4D/i2cGzUJACC&#10;rAnK2zCx62nwtzom75qxNxmP/szZlJCsPq1104CdNT3nxqtbhybj0R8Jx/aJMy6I+zp/QAAA3KsL&#10;Z+HSUbSL1bqGq8Nc2wPdj6eUfuT4EQfexEkjts3JeHTh+IhybJ6vBdCvyJobXTteT8aj9wXX3C5T&#10;vzedSev3NhmorT5j45YJQI9nnT3rcLatEpXPHYVPn9h61lafe8C/1FfRC8bG2RbQ5T0H7UXXDjuf&#10;FXtmtyIst+r3sReRnkIB5dg42wJaIjmE0NmpagCYjEepZA6hxz3AnUPoMTbWWUBXn3nbbXvno5i3&#10;XRfO23pjY80FtHjX2ZOONQnJGuLa6DNv690D+szbemMjbwto8jbrH0fyj7ZmrDka4h7YAAYPVzNH&#10;w7qtUW2bzh6Kx7bK2Xa5jKbT6Vf9nwEAAAAAAAAAAAAAAAAAAAAAuFkjg+em8PAgARua62lq9TQD&#10;vw/evntlMh6tOm/eqZrUvtHya/uO7SA6JAOaaJoAAOAe2WHMc5irDn+hK20DP+vfUko/5vj6s8i1&#10;vunL2Dad0xeVYwv/LABlBdbBLmuHd/KWd107iiYDJuPRtjMR8I8ppZ92fH2fsR3YFaQAREzGI8+0&#10;lfd2fa47IRxY079hSde2+twD/iml9JOisXG2BUQFnlVPorcm9PDMHj7TTcajPecEN+XYONsCQgLn&#10;zYvqxtrIb2BFFZ412ruW9bkHeHMIfcbGOguI6jlvq3y2fe0ssvOuuX3GxpoLCInUJCxp3ta7B/SZ&#10;t6UmAQCAHnydf8gAANy7p54AJuPRgfcFnHUYnziuGKv8MKX0U46vfzoZj868SVBLnLz1fCal9Pcp&#10;pZ8VjS16nTyA8j5xrrnV2vHe+/Le1o4D55r7Dymln3HGduG9dtKKZd94PlP/PM/X9hgbV2ECelxn&#10;W1svXU3BdrY9cFw7XPnXlNJPOL6+zz3gb1JK3xSNjbMtoCtytr0IPBevBZ6LvWfbVXtmP3PGVhUH&#10;vHTG5s0n9Blb5Ep5AOVEcwiuwqXJePTI/v6Xztv2tQf8SHh/IocA6IqebV2DWxqFvH3kbV1rjhXL&#10;vvJ8psOa20dsnG0BPd687Z6ziL/O21Z//x86PhbJ2/a1B0Tytn3FRt4WENRnc38Pw2S2vTnR2mQ8&#10;OrIzflveJrU+Ywv/LGjipgkAAO5Z1QSRUnrhjGLLc3CuXvA7i8oqT+zh3JtAedL2wGiJkwtnAuAy&#10;pVS/TJSMLXp9HoDygmvu87YNAI0mNc+aW60dv5pS+n7gc2uOdW010EB3nlJ6llI6Fo1tjTUX0GJF&#10;ot4GqF1PA4AlNJ85f8Zza85Q3APW7PYHydhIBgOa+vh7bYW8Z84z2jt7Vj8PfG617dnOimU/d3z/&#10;yqntBd5n/V5iW9mYeib3AuhB6byteA6hyx5QOocQja31Wg6gf8Fn/U/bNgDYmnvmLOSt1qdfSCn9&#10;ZWBdq9aci5ax9Z237SM28raAGLsxxtsAteNpALBbiL3v7z+13KjiHlA3M0jG1nYtB9Cf4Frbuo6p&#10;Zs0Z3kEC3gEMofqnYC7lb1NKPycam/vPB9q+xp8PAAD3y26NOHUG8dYSlQtZd7G3YWLLDn3r9kLJ&#10;48Qe7tvwTlFLjUSrcmwAdG3bSxuPg7ZrriVPvWtudcXxD2xdu3R87oHFtnBda0xl9zaCVbG9E46N&#10;NRcQYy/RDp1RvbLbZhaypgzvS6pday5Q3QPOxGMDIMjOQWuBM9pRwefiKpZ1Oz96GwAetp1G25hc&#10;6fHOYnuvGpvzMwB6YHlb7xltr/AZbdtyCOp7gGJs5BAAbZE198gaqdo4cBakJls7/s5iK7KudciN&#10;1muuamysuYAYG1pz7IzqjQ0GWMgKhb0NEzvWXKC6B1yIxwZAz17hOqa6qdXbMFGtY78eODdGbijz&#10;NiVU7xS/qxob78mWD00TAABoWA88bC88ONuh76Xz++7X09AazQnZD6fWzOFNnNTNHNKxAdDVYe1Y&#10;2ABghbzeB+2dekq4JTi9BVyPLaG6SKQQY72x5srGBkBSkQYAe0HnvcXisL7FQnwPkI0NgK5g40Sr&#10;BgCbuhVutrL/3HJ+/qk9jy/inXR7o3BLOTYAktacBQ+tilGDL+t3b+VtVfcA2dgA6LK1o0gDgBXy&#10;egcwbNVTwm0N2XR+/rHlPReJrGtrdbGscmwAJBVpALCBON7J6of1LRbie4BsbAD0lKxjSvGBLc3b&#10;Hbedn31sz+FtYlttecZsOq8GVijH5vwMBoCmCQAABHR42J57cA4e+k5XNqY3DqLRhOtdh9OuzRxD&#10;iA2ArhINAB0KeW+s08ECrmeWWJ0XW7RY9sYeoxwbAC0dpp/PbQCwF3PeRPD57SSr+B4gGxsAXcEX&#10;Snc2AHQo5L2xTttz8r7z+7y0nz8vtizFssqxAdASLHi4swEgOBXyuG4GronvAbKxAdDVuAHd484G&#10;gA6FvLffR1VryY7z+7yw/Oe82KLFsrfPtrKxAdDSoZh3bgOAnW2978k/KkQV3wNkYwOgp3ADwJHz&#10;dpq6YaIeJhPJib64KyeabjZzeIbJ3LitWDk2LBeaJgAAEJGzASB46Duf97BvCdddZ2wzD6fBZo7j&#10;280cQ4gNgK6cDQC5CnlrlhA4dH6/V5ZgvR1b1mJZ5dgAaGk0TnjMbAAInm1vJIKbxPcA2dgA6MrZ&#10;ABAs5D28Xchbs+flU+f325t1+1CwWHbuzTnKsQHQkrMBwM623kEA5/PyxuJ7gGxsAHTZsJQsDQDB&#10;Qt7TeRNlLS/pzY2+sTzo7diyFssqxwZAiw1uydIAYGfbg1yFqOJ7gGxsAPTYuShLHVPNcgxPnd9z&#10;e0bDbbUuHTu/z9sFt8VHmjk+un1XOTYsD5omAAAQ0mEazO2Dc+TQt3nXoc9eMHkTrjcOpx2aOe5M&#10;ACjHBkBX8OX9jQaA3IW8NUt8egu4Dm6ta6Fi2UVJV+XYAGjJ2ACwF5jcvWidVd4DZGMDoCv4Qmlv&#10;xnNxpJB3USHxun1dWx9NsexQLLuo4VY5NgBCggUPsxoATgJntDtf1ivvAeL7EwBRORoAOhTy3llI&#10;bPlJz/kx2fnxUSO2IsWyyrEB0GINAN687awGAO+Ni23Otsp7gGxsAPRYHVOWBgDLLbx0fq/dO5pa&#10;I+fGk1m3DuVq5hhIbFgCNE0AACAm+LB9fXAOHvo2Wx76tjseTrM3cwwkNgCigtNlmw0A3kJeT0Hq&#10;uiVC23pgsX3SpVi25dcqxwZASNcGAHsR553cvdXmbKu8B4jvTwB0eV8o3W4AyF7Imz7cPrRpX9/W&#10;w7rJtmSxrHJsAPQECx72Gnlbb1FZsnX2osXXSe4BA4gNgKgMDQDZC3kb1pznx+t1LVgsO/em+IHF&#10;BkBI8Gbx6wYAG3zzzPn5VoWoynuA+P4EQE/nBgDLKXiHrxzfdfOirSnrgXPjjTxogWYO6diwHEbT&#10;6ZQ/SgAAxDReunsfmKtD7xvnb7PjmW5osV0EkqYngQPppzbpYvCxAdAVXHPPrVDKe035ludB25Ig&#10;3uKAqoDjvbPIuC6WbT01QTk2AHom49GR8yVa9Gy7bw0HrYjvAbKxAdAVPKOd2rO0t0ntifP8WBVW&#10;fO78GftWlObNjzzyFBQoxwZAS/CM9s4KHLxn2z5yCH3tAbKxAdBla+6Zc+BV9J3Pc7sNvpXgulYV&#10;J38SyI/0kbftJTYAeibj0YlzIGM0b7t7VwHvbeJ7gGxsAPRY09SZt45pZWO62mG9aTUkK5gTrW7Q&#10;3YyeOdveUKYcG4aNpgkAAEQFGwC8Qoc+O2B+UfifnKuZo6YcGwBdwQdnL1chb82mrX9W+B9eqFhW&#10;OTYAWoLFZV6nKxtT96004nuAbGwAdAVfKHlFz4/bgcIKr1CxrHJsALQECx68onlb5T1ANjYAunp6&#10;LnYV8tZseu3bYlF9KVQsqxwbAC3BglyvauK5+1Ya8T1ANjYAeoJ1TFVT66NAY9tqyxsrrwTPjTt2&#10;k26RZo4hxIbh+hp/dgAAaLLDmPcaXY/zaJesveDfKvgP7jDalKAcGwBdtnaUnBxwHC1ItRdPO/lD&#10;uha+ZlI5NgBa7Gy7WfJsa9f1uonvAbKxAdBltyKWfC7e73B+3LMXfqVsRZsSlGMDoMWKD9zNug6n&#10;HfK2ynuAbGwAdNn5qeRz62G0INXWnP38IV3biTYlKMcGQIvlbdcL52271CSo7gGysQHQE6xjeuFs&#10;mKisexom0odzozcn+sbZlHBpsbmaEpRjw3DRNAEAgLCCD9uXXV/sFUy4hps5asqxAdBVsAEgnBCu&#10;FSzgOu6adFWODYAWO9uGGhsWqM62m10SmuJ7gGxsAHQFXyi1cdq12cqeq88LxNa5WFY5NgBaCg5u&#10;edf1zCy+B8jGBkCXrR27BQI87/oOztae43whXes8wEs5NgBaCg5u6VyIKr4HyMYGQE/B5+Halg0r&#10;cCuYE62teZs5asqxYZhomgAAQFyBBoDLXNeKWcL1NE9YV97lmtKmHBsAXQUaADoX8jZsZ04I5CyW&#10;VY4NgBBL2OZuAFjPMblbeQ8Q358AiCrwQil8q88MuW/WzHlzjnJsAIQUKHjINt1QeQ8Q358AiLLh&#10;KjkbALK9K7M8Zu51Ldf5UTk2AEJscEvuBoAshajKe4D4/gRAjD0P56xjqh1mGNiyZnVRueW4fVc5&#10;NgwMTRMAAAxA5mkw25kPfeuZEq4lrjxTjg2AqMwv77MU8qYPVyTnKuDKuq4pxwZAT+YGgJ3o5JxZ&#10;VPeAJB4bAGm5XihlbbbKfH7M2nCrHBsAPZkLHjYzn9Ek9wCjHBsAXTmfi7MVpNr3Wc+YG/1KxAZA&#10;jzUA5Mrb5i5EldwDjHJsAPSsZ24AOLXcRCeZz421HM0c0rFheGiaAABgOHI8bO/nPvTZ4XQzw+E0&#10;dzOHdGwA5OUokgpfgTlPo4Crq/Xc10wqxwZAT6YGgENrwMhNcg8wyrEBEJTxhVLuQt5k36/rlNoi&#10;xbLKsQGQlKPgYdem+2YjvgfIxgZAV8a1I/tEWctndr31pkhTgnJsACTluFk8eyGq+B4gGxsAPZkb&#10;AN7lvHnR1qBcA2CyNHPUlGPDsNA0AQDAQGRoADi2Gyuys8Npl4P4bqkOXuXYAOjKMF222GQCW9e2&#10;OnyLYsWyyrEBkNRluux5qYSm+B4gGxsAXRkaAHZyF/LWbE3a7fAtit2coxwbAC0ZCh4ObapvduJ7&#10;gGxsAHRZA0CXwS3Zh4vVLK/ZJTdabICXcmwAtGTIPxYrRBXfA2RjA6AnUwPApeUfczfcHnXMiSZr&#10;vsvWzFFTjg3DQdMEAAAD0qEB4Dxjx+1MlnDdCXz0uNRLwZpybAB0dXh5X6yQt2aJ0/3AR4sXyyrH&#10;BkBLh+Kyy0w328wlvgfIxgZAV4cGgFK3+lyz5+7jwEd3SjfcKscGQEuHgofzDDfb3El8D5CNDYCu&#10;DoNbTksNF6vZunYY+GjxYlnl2ABo6XCzeNaJ57OI7wGysQHQYw0AkTqmWrGbFy0nGjk3ptK37yrH&#10;hmGgaQIAgIGxl+6nzqhf93HosxdV3qK3XhIAyrEB0GUvg7zXEPe1drx2rmuXxAZAjSV0vdNh+zrb&#10;yu4B4vsTAF3Kz8XegQXveiyWVY4NgBArePDmbbd7elmvvAeQtwXgZs/F3tsr+1o7vD/nMnDmjFKO&#10;DYAQy9t6hwj0mbeV3APE9ycAYiyHGGkA2O3h5sXtwHuoVLKZo0E5NoijaQIAgIGZjEfVxLKnzqgP&#10;JuPRJ6V/08l4VB3oHzg/1ssV6sqxAdA1GY+qB+7HzgD3+lhzrajAs65VX9vXRDDl2AAImYxH1cSy&#10;F86IXk/Go9XSv4XyHiC+PwHQpfxc7D0LPrTn/D4oxwZAiHLeVnwPIG8LwG0yHlWF/A+dn+trzfWe&#10;Hx/YWtgH5dgACJmMR9WNEc+cEVX5x0elfwvlPUB8fwKgydugemm3LRRlTXDen3PaQzOHdGzQR9ME&#10;AAADYsVhkeRkldQ8Kfmb2kvBl4GPPp6MR0ULZZVjA6DLCnnfBAJ8XLoBwIplvUXGlWeWsC1GOTYA&#10;WuwFWiRB+aD0iyTxPUA2NgC67Lk4ckZ7WroBwJ67vY1glZf2exWjHBsALZa3fRsI6mHpBgDxPUA2&#10;NgC6rJD3VSDAx6UbACy/6S0yrrywvGoxyrEB0GJn20gescrbHhXO2yrvAbKxAZDmbmrto47J1nLv&#10;2vS0j5yocmzQN5pOp/wxAQAwAHboOwtMJmjaX9mYZk9sWuLkJDARrGnLrqv8ysQGQJcV8p51XDt2&#10;7ErNrKxY9vOO3/PTlY1p9mY65dgAaLGz7UmwELV2vLIxXc/9i4nvAbKxAdBlz8VfdAzweYlJXPai&#10;KlJkXLtMKa2VuFZdOTYAWuxse9HxjLZbYlKk+B4gGxsAXZne+ZR6Zq9yFJ91/DZPCp1tZWMDoCVT&#10;3vZwZWOavTBVfA+QjQ2ALhsGEBkAm0rXMU3Go5PAbZq1oudG5digj5smAAAYjoOODROpxKRDS5wc&#10;dEwAJLuuczVTWFeUYwMg7yjD2vHGmgiysXUtRzHAUe4rkpVjAyBpr+OLt2Q31JSYdCi5Bxjl2AAI&#10;ynhGOyjwzB69TbOpyO1DyrEBkJTjjPbKClqzEd8DZGMDoCvjO583Bda1R5ludzwpcLaVjQ2ApBx5&#10;2xfCNQkl9gDZ2ADosnUy2jBReVtqzbBmjmhTQip565BybBgGmiYAABiADlfmzpK7AeAgQ+IkFbqu&#10;Uzk2AKLsOssca0cq0ADQdUpNrcS6phwbACGWCH6RKaKsDQDKe4D4/gRA11GGAQwpdwNAo1g2x/nx&#10;caYisCvKsQHQk+FlfVPuBgDJPcAoxwZAV45C3lq2BoDM58cHlmfNQjk2AHpsQE2uvG3uYl7JPcAo&#10;xwZAUKaBLanEO3Ub6NClmSPZ836JGytlY8Nw0DQBAIA4O/S9yhhltmLUzM0cKefhVDk2ALoyF/Km&#10;es3N8Y0yF8sm+15ZrvlVjg2AFksEv80cVK6zrfIeIBsbAF2ZC3lT5gaAXMWytWeWB8hBOTYAQjJM&#10;hbwtWwOA8h4gvj8BEJW5kDdlfi7OWSxbeWxrZQ7KsQEQYoNp3mSOKEsDgPIeIL4/ARCU8XaalLuO&#10;yd7h5Xq+fprz3KgcG4aFpgkAAIRlvDL3toddv68lTnI2c9Sedi0mUI4NgK5ChbzJXiR1XXNzF8vW&#10;Ol+RrBwbAC2N6Ya5dZ50KL4HyMYGQFemqVuzPLOCgDB7rs5ZLFt71fX2IeXYAGjJOBXyts5DBMT3&#10;ANnYAOiyNTd3IW/KUSxVoFi29jJD3lY2NgBaCudtO31f8T1ANjYA0nIPI8xSx5S5maP20vIAnSjH&#10;huEZTadT/tgAABBkh76TzIfl23ZXNqbuw7M1c5xlPpDe9nxlY+pOoijHBkCXrblnmSfK3ra1sjF1&#10;F6da0vWk8Lr2ZGVjeub9kHJsAPRMxqOTQoWotcOVjan7pb34HiAbGwBdPZ3RPl3ZmLob1uxF1Gdl&#10;QrpymVJaXdmYXng/qBwbAC095W13Vjam7kIp8T1ANjYAumzNvSi8dnTJ235RJqQr1flxrUPeVjI2&#10;AHom49FZ4bPt/srG1N3gKr4HyMYGQJc1tZZotkpd65gm41H12Wd5Q7rS+dyoHBuGh5smAADQ5b0y&#10;tzrMHTp/G/ekw8akCU8C4F1K6dgZ24E1QCxFbADkHTkLUi8Da8dbe1nVWnBdO7f/83BfkawcGwA9&#10;NhnL2zCx7/z66A01knuAUY4NgKDg1K3qfHbq/G2OAufHyBXqx/bc3lZoiqVybAAkeadCRs5ob4J5&#10;W9U9QDY2APK8zVaRd2V7wbytt0nLmxt90GHNlYwNgB67idbbMOHN20aneUvuAUY5NgCC7Bm/VMNE&#10;sjqm0JphzRwlmhKSrZUH0XOjcmwYJpomAAAQFLwyd9sm63pfwB05GwC8zRyVKgmy2UPCVTk2AKLs&#10;ukpvIe/mysZ0PdAA4F07IsWyVVxr9t/bihRwKccGQIi9EHvpjGjXpo8VfZGkvAeI708AdEUKeTft&#10;nOZtAGhdiBUsln3XiM1zfnxsRR+Djw2AHjujeV/W12e00g0AknvAAGIDIMoGMETe+WwH3vl4i6W8&#10;w2Tq3Kj3/Pgw0NyrHBsAITaAxluTsBPM27qKeZX3APH9CYAgq8nyvu8+7WPNCDZzHHtzopFzo3Js&#10;GC6aJgAAEGPJAu+h77BxNWOxBoBg4qS6NvJsZWP63mLzHk5bXUOvHBsAXVbI+8oZ4G7jaktvA8DD&#10;tgmRDsWyF7auuSZSVj/LEr2Djg2Alujk7pWNabXOJGsKLnW2Vd4DZGMDoCs4dWu78VxcsgEgcpvm&#10;ehWXXY++7fhsct4+pBwbACH2st57RttvnNGKNQAo7wHi+xMAUXZe8g5gqAp5T6JrR9v8RfA2zXXL&#10;jV5YbB7PLB876NgAaLG8rfe9S1WTUH+mWAOA+B4gGxsAadGm1qJ1TLYme98NndtgCG9+85nlBwYf&#10;G4aNpgkAAIREr8y1YrIrpRoALHHy1hlbs5kjWTGB93D6YtHhVDk2ALqChbyndSFv+rDmZm8AyFAs&#10;W69rW87vsfCKZOXYAGjpOLm7KXsDgPgeIBsbAF3BqVv7M56LszcAdLhN86wRWxXnvvN7vF00xVI5&#10;NgBaolMhbQrvlQ4NAIvOj8p7gGxsAHQFC3mPG4W8qVQDQLBYtsqNXr/7s/++4/wer1rkbWVjA6Cl&#10;UYjqydueN89kpRoAxPcA2dgA6LKmfu/tNGuNgS0l65hOAs0cV++e7N3/rjO2N5YnGHpsGDCaJgAA&#10;0BLtLr6hw8F55meizRyzXmZ1OJzOLCZQjg2Arg6FvPPWXO+LpLkNAFaI0alYthHbQc4rkpVjAyDJ&#10;mwi+ntzd/H82XsB5PJ33Ikl8D5CNDYCuDlO3Zj0XRxoA9u44P0aKZW8MOWjEtm3X0nvMvX1IOTYA&#10;knLmbb0NAC8X5G1V9wDZ2ADo6lDI+9E6aQ0A3nc+r+YVS3Uolp2VG62+z7Hzex1YfnZQsQGQdGSD&#10;Z9q6tNvEb+dtow0AM8/D4nuAbGwAdNmzvHdgy86tgS1FGgCCzRw33uHZWdJ7bjxadG5Ujg3DR9ME&#10;AAAiulyZO+t/sINzrkmHoZeCtxMnjdheB4oJTuYUEyjHBkDXXo5C3pq9SOrcABBMus4slm3IckWy&#10;cmwA9NiLr2fOwG5M7m7KPOlQcg8YQGwAdIWnbs1ixareM9pHDQAdimXvGgLhnWI58/Yh5dgA6Oky&#10;FXLW/xAcIjCvAUByDxhAbAB0HeQo5K3lKpYKDjmYWSzbsJnx3C0ZGwA9NmjGW5OwuSBvm6uYV3IP&#10;GEBsAATZM/xbZ2SHzdtpasE6pruGyUSbOWYNtN20moC2HtyVE1WODcuBpgkAAAQEr8ydd+i7Fpx0&#10;eKMBIHczR/NrAofTG7+vcmwAdFkhr/dBe24hb/NrMjQAZC2WTXmvSFaODYCQ4OTu/VmTu5tyNAAo&#10;7wHi+xMAUbkLeZtfk6EBIGuxbPpwfvROVnxq+YOhxAZASPBl/daiM5o1YXUqRlXeA8T3JwCirJDX&#10;O4BhbiFv82syNABEbtOcWyybPpwfNwO50dvnR+XYAAixATOvnBHt2rDGuXI0ACjvAeL7EwBB0YEt&#10;C26mzFLHFLyhbGYzR+rwvt/yBoOJDcuDpgkAAO5Zhytz234mcnC+Orxb4sTbzLG7qJkjdTuc7qnH&#10;BkBXsJD3cFEhb+rWAFCva6WKZTtfkawcGwAt9qIrMrm77d/pcAOA+B4gGxsAXTmud5+nQwNAVUhQ&#10;DznodIX6HbFV8W85v/fL+vYh5dgAaOkwFbLty/VIA8DV9xbfA2RjA6ArWMi7v6iQN2VoAAgWy7bN&#10;jZ4tuPFhlhe21krHBkCL5W29RaCn1hDRRqgBIOnvAbKxAZB2FLidpsgwwmYDQKOZw3tD2Z3v8Ozc&#10;6H13f+PcqBwblstoOp3yRwoAwD2xQ9+J82X9ecupW9fsBd8Xzt/yr1JKv+I8kFbNHK4X/XbQ9L58&#10;rBIT3xONbcvxYhRAj2zNvfA+aK9sTFdbfN01K3z93Pmb/UlK6Xednzm0yZSe2F4Hkru/nVL6C+dn&#10;+ort0zbNcAD6MxmPzgLTDR85z7bVC74z53r+1ymlXxbdA/4gpfT7orHtOJq1AfTInvO9tyVEzmjb&#10;gaau76eUfsf5Gfd6Yy/8PEW51Z7zp9VABdHY1toUrwHoh+UQzpxFDpG8beSM9ucppW+J7gHfs2d7&#10;xdietyleA9C/4HN+VcjraqKywtfPnL/gH9szu8e+YzhEHVtfedu+YnvC2RbQEaxJqIYyrgZqEry5&#10;inFK6RdF94DfSyn9oWhs1CQAomxgi3cAbOvn1S51TJPxqFqjnzo+58pZBn736++vHJvjMxgAbpoA&#10;AOB+rea+MneW4KTDbwY6eN2dtvYwf+j82HeEY6PbGNC16lw7LgPTC5MV8XsLsX7D+fXn3oKCFL8i&#10;+dvOr+8zNvefD4DivJO7XUVl6cMNNd515reE94DfFI6NyeeArvXcU7dmsWYB73Pxrzm/fu4V6mzT&#10;8PsAACAASURBVAtEbh/6jnBsrLmAltXcUyFnsTPajvM3/yXhPeCZcGyupmMAvXrkXDveRc5OVoi2&#10;7/zYt5xff+ptSkgfcqOnzo9587Z9xsbZFtASqUmInG0j07w3hPeAbwvHRk0CIMiaoLwNE7ueBn+r&#10;Y/KuGXuT8ejPnE0JyerTWjcN2FnTc268unVoMh79kXBsnzjjgriv8wcEAMC9unAWLh1Fu1ita7g6&#10;zLU90P14SulHjh9x4E2cNGLbnIxHF46PKMfm+VoA/YqsudG14/VkPHpfcM3tMvV705m0fm+Tgdrq&#10;MzZumQD0eNbZsw5n2ypR+dxR+PSJrWdt9bkH/Et9Fb1gbJxtAV3ec9BedO2w81mxZ3YrwnKrfh97&#10;EekpFFCOjbMtoCWSQwidnaoGgMl4lErmEHrcA9w5hB5jY50FdPWZt922dz6Kedt14bytNzbWXECL&#10;d5096ViTkKwhro0+87bePaDPvK03NvK2gCZvs/5xJP9oa8aaoyHugQ1g8HA1czSs2xrVtunsoXhs&#10;q5xtl8toOp1+1f8ZAAAAAAAAAAAAAAAAAAAAAICbNTJ4bgoPDxKwobmeplZPM/D74O27Vybj0arz&#10;5p2qSe0bLb+279gOokMyoImmCQAYmMl45O1edF+bmD4criJdmR59xfb/ppT+U8fXVwes0LWxdrjy&#10;HM7+KaX0k46v7zO2f0sp/Zjj688i1/qmL2PbdE5fVI4t/LOgx7nmvrcrACPrmvfvp1efsXnX3C5/&#10;P73Trbxrbp+xede1o2gyYDIebTsTAf+YUvppx9f3GduBXUGKgQqcbbcjE67s/HjgmNKULDn3L6Kx&#10;VTeH/seWX8v+9CXvnyf7U8efBS2BvzMX1a17kV/CXgx5pmN5/w70Gdt/SCn9Z46vP4neTBB49vSe&#10;0fqMzXu2DZ/pJuPRnnOCm3JsnG0HrsccwiM7P5bSZ2zeHAL705e8axn705dYZ5dE4Gyr/Oy5rHlb&#10;79/PPp+Llc+2r51Fdt41t8/YWHMHLpC33YwUFAZzo159xaa8ByxTbOxPHX8WAABfZV/nTx8ABuep&#10;M+CTwPVf9efaXuMV1Vdsf5tS+jnPD5iMRwfel1yWODlxXOOlHtsPU0o/5fj6p5Px6MybBLXEyVvP&#10;Z1JKf59S+lnR2KLXyUOTd809cBZ8N5OunnXt0vn3uc/Y/ial9E3H11d/P997X5Db388D5z8H5dj+&#10;IaX0M87YLrzXTlqx7BvPZ+qf5/naHmPjKszhW3X+Xamu9l4LvKyp/k4+c37GM9Wkz9iU9wDl2P41&#10;pfQTjq9nf/oSZ9vl8UlgP3/vfflqxbJHzn/Pzp1/n/uM7d8Fz0HeZ8+1wLPnj4Rj855tV+2Z3dV8&#10;aA23L52xefMJfcZWengJyvPmEI6cxYfNYTKlz2h9xaa8ByjHFsnbsj+RQ1g23jV3z1mI2FzXHjo+&#10;5s0l9Blb5NnzwjscpVEsW/q5uK/Yonlb15pjxbKvPJ/psOb2ERtn2+Hz5m2PgrnRo8Ca7j3f9hWb&#10;8h6gHFskb8v+RN52KfTZLLNkg0y9g276HIrSZ1Nr6WEyoWFx6cvYjpwNkd4mtT5jC/8saOKmCQAY&#10;GDssel8GHHqK7Kui/JTSC+fP2LL/VIztiU1Tdf9OnsNp9RI90GiiHtteIFH1pO2B0RInF84EQJUI&#10;exRMovUSW/T6POixQhdvEfeup4jRHsq8hbzP7e+BWmyXVlQRWdeety2ybzSCeYtElGP71ZTS9yO/&#10;k2NdWw000J3bvwPHorFFXnRAiBW6fO6M6Nhz85ZNwvO+2N21fycVY1PdA4YQ2zr7U7m1HPqiz/pt&#10;nz3v4e9A6dje2TNn6XNQtW6eOc9BQ4jtPPC51bZnu+AZ4tT2Au+zfi+xrWxMXQXq0BPM2+57igp6&#10;ztuWjk15D1CPrY8cwjLuT63XcugLPk/veIoYbcq69x3Ep7Z+qMV2aQVVe4Hn6U/bFtnbunbmLJZV&#10;j+0XUkp/GVjXVttOtr+HvG0fsZG3HbieahL2As3mO1Ysrhib6h4whNi22Z/8sUVuUIGWYC2Cq1Yo&#10;fdjPv3D+HO/gkdRjbNWgm//B+ZnWtUK14F6oHJt3AEOo/imYu/IOHO4zNvefD7R9jT8fABgWO2Du&#10;O4N+YQemhezrvAeEKslwIBpbdSg/syTIqfOzb+2A3ia2vUBTgnxsVkzwzvnZE3u4b8M7RS01Eq3K&#10;sWFJWCLw0PnbvLKJ+QtZIsSbaKsKS49EY9u0tWPbXox4HLRd1yxB6V3X1GP7ga1rl47PPbDYFq5r&#10;jans3kawKrZ3wrGx5g6cvTjYcf4Wz6w4YiErWvS+CKoaH16Lxqa8B8jHxv4Ujg1Lwp49vf+e7RX+&#10;92y78VysFFt11li3c9Ba4Bx0VPDZc0ixeTxsO422MbnS453F9l41NudnIMhyo95z0MvCudH9Rt5W&#10;LTbVPWAIsf2A/SkUGzmEJWKN98fO3+iNPYsvZM/23qLPqrD0RDS2dSusjKxrR9as1MaBs+hzCLH9&#10;ncVWZF3rkBut11zV2FhzB87Oj7vO3+KF5e4WslygtymhqknYE41NeQ+Qj439KRwbBs7epxSrFUo3&#10;m/U9qv3850Vjq/4+fqtwrVDdzOFtSlCP7dcD58bIDWXumsOU0ndVY+M92fKhaQIABsgmfHkfaBce&#10;ThvX/nmcNqcyiMW2f6uLeT3wQLvwcGoHK2/iZBCxNZoTsh9OrZnDmzipmzmkY8PSKVLEaElG7+SI&#10;w1uTuJVi26mnXXf4+7mwyN6S2t6H2aHEdhEo4HpsCdVFIoUY6401VzY2DF+pInt7KeEtWjxvXgEs&#10;FpvyHjCI2NifYrFh6aw5X9q0KqgJvnDYvfVcrBTb5q1nT2/xZ6sie5tsFW5oEo/trDHdvq2n9jy+&#10;iHfS7Y3CLeXYMHyliuyDL8SPmzdFiMWmvAcMIjb2p1hsWDpFihjtmd475ODw1iRupdi26mnX9vez&#10;SJG9Fct6hxwMJbazZr6opcct32tG1rW1ulhWOTYMn+XUvLnRhUX2dn50TSKv1tRbNQlKsSnvAYOI&#10;jf0pFhuWBoNM27u8FVuRIvvgUJQhxFYP8PJ4bM/hbWKL1PVd7e/KsTk/gwGgaQIAhivyQDv3cNo4&#10;WHmvtJ5VEKYQ2+nt6+M7PNDOPZx2aDQZUmyhhOtdh9NMjSbSsWF5BF/03lnE2KGQd9baoRDb7aRr&#10;kSL7DsWyQ4otUsB152T7DsWyN/YY5dgwfMECrrlF9sHz48yiRZHYlPeAocXG/hSIDcsj+ELpziLG&#10;DoW8N84IQrHt3m4aCr60ubPIvkOx7JBii9xIeudk+1zFssqxYSlkLbLvMHlx1r+vCrEp7wFDi439&#10;KRAblkeHYqm71rXOhbxJK7bDOe9VvLdc3Vlk36FYdkixHQVuJL1zsn2HYtnbZ1vZ2LAUIsNR5hbZ&#10;d7jBZFbOTCE25T1gaLGxPwViw/AxyLS1ZlNC9JmzbZH9kfMGmCHFFsmJvlh0E2mHmsPr/V05NiwX&#10;miYAYKAKNABEDlYzJ+EJxHY+76E1Z5F9h4K3IcZ2FLzm9KPfJ9jMcXy7mWMIsWF5NApTPWYWMXYo&#10;5F27Y829z9g+KkhtxJatyD5XsexAYjvINdk+d7GscmxYCjmL7CM3mNw1Ce8+Y1PeA4YaG/tTIDYs&#10;j5xFjJkLeRViu31zTjO2bEX2wWLZoca2HbjKf+Zk+2Cx7Nybc5Rjw7AVaACI3GCyecf58T5jU94D&#10;hhob+1MgNiwPe47PUsQYLJadW0wjENvpvMmoNpAkS5F9sFh2qLFFbiSdOdk+d7GscmwYtgINAN5m&#10;80X5x/uMTXkPGGps7E+B2DB8DDJtZXvOUJQstUKN2CKNJkOLrVqXjp3f5+2Cm0iz1Bwqx4blQdME&#10;AAxYtKP99uE0eLC6cxLePcY296VgI7boxJXbh9PIwWrIsUWuOb1xOO1QkH3nQ5hybFgeGYsYo4W8&#10;d/39vK/Y5iarG7FFXpDfKLLPXSw7kNg2AwVcB7fWtVCx7KKkq3JsGLbgzQkfFdkHbzC5cxLePcem&#10;ugcMPTb2p0BsWB7BF0qzihgjhbx3vnC4x9gWNg0FX9rszXj2jBTLDjY2yw95pn9+VMTSoVh2UcOt&#10;cmwYsGBRwUdF9sEbTNZb5G3vIzblPWDosbE/BWLD8rAiRu+z56wixhLr2n3FNu+m+GZsnYvsOxTL&#10;Djm2yI2kNybblyqWVY4Nw9bhdtTb58fIDSYfFXs23WNsynvA0GNjfwrEhuFjkOmddu9oHH2dq8g+&#10;2MwxyNgsL+Q9N57MajrM1cwxkNiwBGiaAICB69DRfnU47XCwWljoeE+x3dnM0Ygt8kB7fTgt0Wgy&#10;hNiC15w2D6fZmzkGEhuWRNcixhKFvLV7iK11YWVwgmuzyD57M8cQYrME6DvH976ebN+lWLbl1yrH&#10;hgELTpe9LrLvcIPJwpfB9xSb6h6wLLGxPwViw/IIvrTZazx7Rgt5593qc+0eYvNMj/K+tLldZJ+9&#10;WFY9tuCNpNeT7UsWyyrHhuELFhW8vJUbjZyDFv47eU+xqe4BSxEb+1M4NiyJ4O2o10WMJQp5a/cQ&#10;W+u/AxmK7Iudu5VjC95IetTIjXqLZefeFD+w2DBgwcEt10X2wRtMPpp4Pss9xaa6ByxLbOxPgdgw&#10;fAwynem4xQ2CnYvsOzSaDDK2Drc13cg5FWjmkI4Ny2E0nU75owSAJWAvXNwv0exg5TmQHnqnhfQY&#10;245nSl/jxbb3ofR1oOBt2WK7CDxknQQOpJ+2edE7hNiwXCbj0VHgRVXk7+f+vIkO8/QY25bngTG4&#10;5p5b4sSbrF6m2FYDxQFVAcf7YBNM66kJyrFh+OyFi/fv146tZ55/J6tJeK6GnB5jU94DliY29qdY&#10;bFgewX/P3tnzuuL5MRrbkx7OQaf2vOrNjyxTbNWe+7nzZ+xbUZo3P/LIU1CgHBuGL5AbvbTGmsgN&#10;JqXzttHYlPeAZYqN/SkQG5bLZDw6CdxeHnn23G1RIHVDj7E9bzP4rGZr7plzqFT0vcoyxRZZ16pC&#10;w08C+ZE+8ra9xIbhC773j+RGq2JPV0NOj7Ep7wFLExv7Uyw2DF+HOqarfFPw73Sr/fweYjtvO+zJ&#10;GpPOvLVCKxvT1Q5/p5chtkhO9Cr/FD1zts1d/f/svU9oXl125rtVhBBIcf2Nb5trQxr6Ehrsokch&#10;dNsfBBKS7liFE5KCAstFZ9bBUpEQCCG2ZikIsURNKmRgqQfJSJQ07FFJhB42JTVNoKEDFqjv2Lok&#10;EMIFXY60jnz0+v1z1rPXOlp77+cHIUWVjvTIes9ee6/9rLUiayNlw6IJQgipiIuDtVOgU5WG0Rur&#10;WSbQBm1eQJO9lhq1dRvMn/pIukVVzNETWRupBzAhoEVt5E3TaVObZRN+WaOlRm3dxcCPfSTdApll&#10;I2sj5QOY7LV0xqWn4N7WW1vkGFCjNsYnQBupB/BCSQt69pxCG7oPQi5ttNSobRMwVmiBzLKRtZGy&#10;mWiPdn2Zrn1oIm2RY0CN2hifmENoGtBUpEVt5E3TaVObZdN0Z88atW0AhYRaILNsZG2kfADTq5Yc&#10;T4K3tsgxoEZtjE+ANlI+bGR6zaXc4Y2ZvNhrQ7xCXeHoY6DQpCZtyL5xS5pquBRzlKCNlMs3+Lcj&#10;hJCqeC7mLw8uMzcIntrO0GpP+X20o2o11KoNGXOqYR8tSoisjdSDrB0bnu8nOtJ6Am1HqLFS3k/P&#10;6vxatR3K4d4LeMxkZG2kCpCRtWPJHWntqS1yDKhVG+MTaRq5QFEXHCk4yTh7emvbzdgHHTufPWvV&#10;tgOM8tfwGi1KiKyNlI3s0dYd90Hn6Fo5gbbIMaBWbYxPpGkmWNfO0DPaBNr2UWOl7FE8z4a1atuT&#10;6WNebKFFCZG1kSpYD5y39dQWOQbUqo3xiTTJwMek4QlQMLGlKZhI02pb1xj/E+4VegUU29WmbQ/I&#10;ib5XFiVA8T2yNlIuLJoghJCKcD5sZ1VUOmq7zL2gcjzQ1q7NK+EKF3P0RNZG6kHWDsicuYLu/dzI&#10;XHO9tMGJzR5Hk33t2rwMXEe5SdfI2kjZOO9tN3JMi85726gxoHZtjE+kaRyLz89z33tHbSe5RUPg&#10;pc0YatfmVXyYbZaNrI2UjWMBQPbFrqO2yDGgdm2MT6RpHIvPLdZcL21nuXdJ8n5u20m6pXZt3fNH&#10;dpJuyW7gFVkbKRvnxi1qs+cQR22RY0Dt2hifSJM03sj0tbaYo8fxzNlTqzbPZnFJPIdQfI+sjZQJ&#10;iyYIIaQynAoATDrhOWjLnX5xi4PJvhVt3d/zxEbWNXBnvFkiayP1IIdOaxPjutGaa60t25Da42Cy&#10;b0KbxFDLhIClWTayNlIwkqSyNtmbdMJz0hY1BqRGtDE+kaZxuFAy69DkoA2eTjOLw6VNE9ocJmta&#10;Ts6JrI0UjJOpYNMwb2upLXIMaEUb4xNpGjn3W5sYTcw0Dtos73zeGZvsm9DmMJHU0iwbWRspGKcC&#10;ANjsOcRJW9QYkBrRxvhEmqTRRqb7Rk1RLL1CPVVrk5zouZGeIRaew8jaSGGwaIIQQirEuKLdtBOe&#10;sTaTS8Ee444rzWgzHHPqMfIssjZSCcYmRvUIzGUYazMxpPYYX5A3oW0w7tTCwGW6rkXWRspH1kUr&#10;A5dpJzxjbZFjQEvaGJ9I0xhf2mRN9ZnFUJtH0ZDVpU0z2oz3j6YFt5G1kfIxNhVsO+RtrbRFjQGp&#10;JW2MT6R1xMRodfY0NdMYa7M2VlqePZvQZjyR1NQsG1kbKR/j6agWZs9bjLVFjgHNaGN8Iq3SWCPT&#10;k9xijgHrxib76rU5Tdk3ie+RtZHyYNEEIYRUilFFu8tIayNtpsUcAywOtE1pMxxzal3MEVobqQsj&#10;E6PLSGsjbSbdfeZgYURqStvAwJVL1ojr0rSR8jHqLuvSCc9IW+QY0Jw2xidCTC5tti2m+szBQpu1&#10;IdXy0qY1bRYTSV3MspG1kfIxMhXsS47VFCNtkWNAU9oYnwi5xmI6qpeZxkKbeWdUw/ezNW0WE0ld&#10;ihIiayPlY9S4Jbvj+TyMtEWOAU1pY3wijdNCI9NzywmCxib7lrRZTmuyLDQJrY2UBYsmCCGkbnKM&#10;SN4jrXO0HXkUcyQbk32r2k4zPy+mnfGGRNZGqiOnQ55LQnhAjja3CnuDDq6tajvN7GzvZpaNrI2U&#10;T2YHV9eL3UxtkWNAk9oYn0jrGFwouRh5k422LSezrIXJvlVtuRNJ3SbnRNZGqiDHVOBSDDwgR1vk&#10;GNCqNsYn0jQGZyg3M42BNq8GXr3JPqc5SqvacieSujXwiqyNVEGOyd6s4/kCcrRFjgGtamN8Ik3S&#10;QCNTj2IOK5N9i9oOM3OiyctzGFkbKQcWTRBCSMVkXCS5d8LL0HZmWDk6lwyTfevajsExp0del4I9&#10;kbWReshccz0TwllrrneFfcYFeevausTpLvCou1k2sjZSBWgH1yk64SHaIseA1rUxPpGmybhQ8jby&#10;5mjzmk5zS4bJvnVt6ETSLe+C28jaSNlkmApcLsSHZGiLHANa18b4RJomYzqqadfWeWRoc5kUPySj&#10;OUrr2tCJpO5m2cjaSNlkFABMtbdFtEWOAa1rY3wiTVJ5I1O3CYJiske8Qj2tanuXMa3J1XMYWRsp&#10;AxZNEEJI5UhFu/byYGeKbiGgtndTbF7kYlvbLZjabi6qtEmnSRIAkbWRepC1U9vhbqr3E9E21fu5&#10;B3T6aV5b99lRrmuX1EZKR9ZL7f5xf6K9LaItcgygNsYn0jhyoaQ9e25O9H5C2pzkzBL57BlZm7Zh&#10;wfmEZtnI2kjByD5Ia1jYkZyqK6C20DGgdW2MT6R1ZF3TFkJOeS7Wapvy7KltENG8NuDnXAJ7TpTI&#10;2kjBgLnRPeZtq4tPU+ZtGZ9Ic1TayHTbe4Kg5OkQk33T2jKmNbkVcwyIrI0Eh0UThBBSORcHa0+B&#10;Q9Zbec4VUNvexcHaVxNo67qCPVM+Rm0Ha92G/oHysUlGqEfWRurh4mCt67rySvkLvZtozUW07Uy0&#10;dnSx4Inysea1SZJfs649AEwvKJG1kYK5OFh7DFzUvro4WHMfswpqixwDqI3xiTROhefiqc53kc+e&#10;kbVp94KP5Jw/BZG1kYKR/cwb5W+wOWHeVquNudHA2hifSOtIXuCF8p9hR876roDaplrXujzHI+Vj&#10;zWsD9o8PAEM3SmRtpGDAe/83kht0BdQWOQZQG+MTaZjKGpleehdzDND+nOa1SRGc9uecTFDMEVob&#10;iQ+LJgghpGLkYHUIXDh0HHsezDK0dV9/7CTrGkmcIAnA1rVtAJepHU8uDtZcjbKRtZF6kCQgcsh6&#10;4J0My9D2xNvILgnx98CjrWvbBEzGHS8kYetGZG2kbDL3tnue5rLMvW3UGNC6NsYn0jSyZn4A/g0e&#10;eZsYM7Q98zayy9kT2Qe1rm0PKARLYrDZcJB0S2RtpGxkH4Pk6rp90OEEeVtEW+QY0Lo2xifSNLJ2&#10;IGehKdZcVNsTbyO7mGXfAo+2ru0dYDJO0vTD1dAYWRspG1kn98C87aGnyT5DW+QY0Lo2xifSNJU1&#10;Mn0woR9HXTjaujZZy7Vr07MpcqKRtZH4sGiCEELq5hCoYu954LxxztH2xOtCJNOMlxrWhhZz9Lzy&#10;2pxG1kbqwWLt8DIxGmh74XUhkmHk7WlVG2qW7Xnr1b0psjZSBTugaTFNYLLP0RY5BrSqjfGJNE2G&#10;WbbnmVchpIG2N17ThzKMvD2takPNsj07XoWRkbWRKjjO2Ac9ci6EzNEWOQa0qo3xiTRNppE3eZoY&#10;DbS5GdkzjLw9rWpDzbI97x33tmG1kSpAi83TBJ6EHG2RY0Cr2hifSNNU2sjU3Y8jPintVMjUurYM&#10;X9+HCfaNkbWR4LBoghBCKkUuWZCN1RCXbk1G2rw69u1lFHP0NKXNIKnTY24miKyNVEeOWbbHy8Ro&#10;oe29k5E9xyzb05S2gQE6F/PuTZG1kfIxMC0mr8saI22RY0CL2hifSOtYfM7eOpkYLbSZTx8y3Ae1&#10;pi23yUHyKoyMrI2Uj+RbLfZB5iZ7I22RY0BT2hifCLnGYl3zMiRZ5W2j3qu0pu2xUVHjscPeNqw2&#10;Uj6Sm0MmmAxxMfMaaYscA5rSxvhEWqfyRqZuRvaMYo6eVrWhxRw9blOHImsjZcCiCUIIqRCDbiFD&#10;TE32xtpMjewZY2nn0Yy2zA4dQzzGdUbWRirByCzbY2piNNZmamSXBLjF+5la0pbZ8XOIx7oWWRsp&#10;GIPuo0NMuzUZa4scA1rSxvhEmsbgwmGIqYnRUJuHkT1nmuaQZrQZTEMaYjp9KLI2Uj4Gl/VDTE32&#10;xtqixoDUkjbGJ9I6cv63OnuaGpKMtVkb2S3Msj1NaDPePz7InF50h8jaSPkYTJ4eYmrmNdYWOQY0&#10;o43xibRMI41Mze+GjZqipAa1rRvkhx55TJKKrI2UA4smCCGkMgzG/s3DZOPsoM3MVGlczJEa0mZZ&#10;zJEsN6eRtZF6MDbL9li9n9bazEYkGxt5U0PaLM2yybLrfmRtpGxkPbS+jDUx2TtpixoDUiPaGJ9I&#10;0xibZZOlidFBm5mR3dgsm1rRZmiW7bHsuh9ZGykYw8v6IXsWhZAO2iLHgFa0MT6RpjE2y/aYmBgd&#10;tFmePS3NsqkVbcZm2SRd963icmRtpGBkD2qdWzIx2TtpixoDUiPaGJ9I67TQyNTUj2NYzJEa02bp&#10;63tmuW+MrI2UBYsmCCGkIow3fUOyL2sctT3K3RQZjqWdpXZtz42LOXqe5ZoJImsj9TDo0GRNdrcm&#10;R23ZI5KdjLypAW3WZtme7O5NkbWRKrDqhDeLRVLYQ1vkGFC7NsYn0jRORt5kUQjpqO1F7vQho85W&#10;86hd2ztjs2zP29zCyMjaSNkYd3kekm14cNQWOQbUro3xiTSN87k46/s6ass2/ciaa22WTQ1oszbL&#10;9rwxyNuG1UaqoMW8bdQYULs2xifSNI01MrX041g3/Ktem5Ov743FlNTI2kh5sGiCEELqwrpbyJDc&#10;bk2e2uCOfY6Xgj21avPo0DHkLbo5jayNVId199EhuSZGT22wkd0xIdxTqzYvI0YP3L0psjZSPg7d&#10;R4dkmeydtUWOAVVqY3yi0aF1HJsc9LxCTYwTaIOnDzlN+hxSqzbraZqzHKJd9yNrI1Ww57kPyjyX&#10;eWqLHANq1cb4RMjNed/r/cw1MXpqg43sTtM0h9Sqzcss27OTmbcNqY2Uj8Pk6SFZZl5nbZFjQJXa&#10;GJ+Yt22dRhuZZvtx5DxtWczRU7U2h2KO2+9rsG+MrI0UBosmCCGkEsBuIfvKr4dM9oC2S0Ab2rFP&#10;W8zRvDaw0OQ8pXSk1LanNRNE1kbqAjTL7iq/HjIxAtougXcANbJrzbLNawPXtTP5Pw3qEcmRtZHy&#10;kfVP231Uu84+QS5rJtI2VQxI1HYN4xOTwq2jvXBAPmeoiVGrrdtnnCh/hrqLJWjkpTbMLHsk5/ax&#10;QF0sI2sj5QN2XtTm+CCTPaAtcgxoXhvjE6aN1AVoltWePaGOpIA25M4HNbJrzbLNawPNstrcKDRR&#10;KrI2Uj7g5GntOguZeSfSNlUMSNR2DeMT87bN0ngjU9jILudoz8LRWrV5FXMkWSv30H1jZG2kTFg0&#10;QQghFQBu+nYfvrzqEgfbyudUJntQ26Zo014kqTr2gYUmzWsDp4Z0h62NCRKukbWRSpDkgdYsu/3w&#10;5dWmdzIM1Lbx8OXVOmBkV70DkuDWmmWb1waaZTtdz+U/jwUxcEXWRgoGnGByJOvsa+Vzqm5NoLbI&#10;MYDaGJ8gbaQeQCNv/zlzNTGCRt4N2W9ojexaQxFieGtaG2iWPR9o0+wfVdOHImsj5QN2Xuzztloj&#10;0nvlPgjRFjUGUNsNjE+ZUwVJ2YBm2S3w7KkyJIHaus//JnB3oTL9SJMD5F6laW1AM5k+N6rdPz4C&#10;insjayMFI+veB+VvsC/r7JbyOZWZF9QWOQZQG+MTpI3UQYWNTE+m+OyDxRzUhvn6jrQ5kkDKGwAA&#10;IABJREFUUWTfGFkbKRcWTRBCSOEMNqQazuQgmx6+vHrnZbIHtXWJk34z4mZkB8fSUhuWOHn98OXV&#10;6cOXV59Em3ZzOsqYGFkbqQe0+6istUlMD57rmlZbZ0jt12mtkX30iGRJbGuNGNSGm2U/yrqm7eQ5&#10;ekRyZG2kbDK6j14XPsh+yMVkD2qLHAOojfEJ0kbqIcPI239W3EyMoLbNwfnOzcgOdrZqXhs4TXO9&#10;09XpE2OBBs30ocjaSMGgF+KDvO0mYLIfNakP1BY5BlAb4xOkjdQD2OSgu1fpn3EzMYLaOkPqMfoO&#10;jD2Hg9M0qQ2bprkuudGPok3Di7Fd9yNrI2WDehL685Ksty4m+wxPQtQYQG2MT5A2UhU1NTK9HGjz&#10;9uOghaPNasvwHPbaNLzQTEmNrI2UDYsmCCGkfJCxf7NGRWjjPOLrtNrOxBR1jZeRHR1LS21w95Db&#10;Q7yYCbSb01erNqeRtZF6yOw+OsTcxAhqO+kNqenz2mFuZAfNstSWb5bt1zWk6/7Si7HI2kgVQN1H&#10;5V3sP19eSWGttsgxgNoYnyBtpB5yjbyDzxliYlz1DqBG3tnznbmRPWPSZ+va0GmapwNte0DX/Q+r&#10;DDaRtZGyATsvXs4xKpqb7NGukIFjALUxPkHaSD2A69rZ8HPlZWIEtR0NDKnJy8ieMemzdW2IWbbL&#10;jd7GZ/nP5l33I2sjVQBNnh7mbR1N9lptkWMAtTE+QdpIPVTYyPT5oPGImx9HCue1hSbNa8vxHMrd&#10;/7ZS23vJE5SujRQMiyYIIaRg0LF/M8kJ2GS/rFsToG3epWCOkX3ZMxYXlk1pQ4s55l1mZWxO55oJ&#10;Imsj1YEYeRetudpk2LMVyTDEyLto7dBeiCw0smeYZVvX9jjXLDvQhnTdX9i9KbI2Uj6yzkHdR+f8&#10;94jJftneVqstcgxoXhvjE6aNVIfl2VNrYnxjfGY/GxpSB9oQI/vC6UO5kz4b1oaYZe80ORhoQ7ru&#10;LyyMjKyNVAGSt31utA9aZbK3zNvedwxoXhvjE6aNVAdi5N2Ys+aiJsZl7zRi5P3ifRcju/bu4u0i&#10;00+GWbZ1bahZdl5utPs+R8rvtSf52aK0kfLJmTw989lCTfYLP9uAtsgxoHltjE+YNlIPFTYy3Zpp&#10;POJiZAeLOagNK+ZYn2lk9w7YNx6u2jdG1kbKh0UThBBSKDlj/+b9D5bdmkBt67OJk4G2Q6uOfTlj&#10;aVvWhl4KziZOBtreAWaC4wVmgsjaSCVIksDKyGvarQnQtuodsByRDBkxWtYGJl3nmmUHmHRviqyN&#10;lI8k7rQTTHbnmRYTbi6b260J1BY1BlDbDYxPmDZSCTmdreb9D2Ah5FwTI6Bt3jTNoTZkr7HIyG4x&#10;6bMpbRlm2WUXu1qDzdzpQ5G1kfLJ6Qo573/ImNS3KG8LdYVcoO0+YwC13cD4hGkjlZBh5F129jQx&#10;JFkZeQfaLE0/exZm2Za0gU0O5pplB5hMS42sjZSPxeTpIXKvbWLmBbVFjQHUdgPjE6aNVECFjUz3&#10;h1NWBtoQP86ypihooUnr2tBijnmfgw1gSurCnGhkbaQOWDRBCCEFAnYLmbuxGgJ2a7pjsge1LSzm&#10;6AE79t0xslsXmjSkzbSYY/g1wOb0zu8bWRupB7D76EIjb4+FiRHUttCQOvyaXCO7JLC1h9nmtVmb&#10;ZZPtiOTI2kjBSJJfm4A6mdd9dIiFyR7UFjkGUBvjE6SN1IO1kbdHjORZhhprI+/wa3KN7NZm2Va0&#10;WZtl0+f9o7az4rM5XfcjayMFY9EVch4WJntQW+QYQG2MT5A2Ug/WRt4eCxOjtZF3+DUGawcy6bN5&#10;beA0zYVm2fR5/7hh0HU/sjZSMLJ/1Obi504wGWLRMRvUFjkGUBvjE6SNVEVNjUznFnMMMPHjoE1R&#10;qM3Wc4je90veoBhtpB5YNEEIIYWRMfZv1BQJ0GR/fTADtR2tKuYYgGwArzehGWNpW9e2DhRzbK8q&#10;5kh5m9Od6NpIPYBm2bNVRt4BsIkR1LbSiJEMRiSDZllq8zPLZo9IjqyNVAGUCB7zhRkm+/6yRr3v&#10;DhwDqI3xiUaHxvEy8g5ATIzX39tivPsiMozs75LRePdGtWkLbtOqgtuBNrTr/np0baRsLLtCzgM0&#10;2e8N8rZIV8ioMYDaGJ8gbaQe5OypNbKcrDLyDoBMjAnXtrvKkJoMjOygWZbaMLPs2NzoKdh1fyO6&#10;NlI24AST87GfmQyT/VegtsgxgNoYn5i3bZzKGpm6NdWbY2Q/BCbANK3Ny3Mo+0bt3f2dfWNkbaQu&#10;1q6urvgnJYSQgrg4WDtUJr8upUPTyuRXj2xEPmoTDSmlT0ptZyO7Rw21dRdVP1X8jI4fpZR+SXkh&#10;Tm0p/XVK6TeAIhjVRb9sNLWXj11i4vtBtb1WXIyS4FwcrJ0CHZoeK9/PLkl5qvw8dwbgp9q14+HL&#10;q7kjNZdo6y6hf6J5JqX0xymlPwJMxq1r+/OU0h8on9kX08xo5BJNm9z9vZTSXwXV9vWYYjgSF0nU&#10;ac003wL2tsfAfuvvUkrfUTwTOQZQW0p/k1L6dcYntbYtRbE2CYyshafKixrk7Il8zn6QUvpdpTZk&#10;r7EJFCd9X/YnqnWa2tIPU0q/r3xGvd4A+4gu5vwF0NF0Km2q/B2Jx8XB2jFgJHg6wuRwC5i37cxo&#10;Xym1RY4B1JbSX4o2xicd3x5jXiPxAc/557Lmau9VtNOpurPnLyq1dYZUVTGQGDh/rHkmpfSHKaU/&#10;AUzGrWv7gZzZNewqmkP02qbK206lTZW/I/GY4kyTkas4VWqLHAOoLaWDlNKvMD6ptdGTUAng3397&#10;bEET+F5e7xdAbaPPXTl+HCnm0DZZpTYsdzU6vgO/++33j6xN8QwpAE6aIISQ8vAY+3cHtFsTUMyx&#10;dPTrAm1Ixz5tUQK13fDLQAWvutJWDvPaDtDfC6yN1cZ1oe0+qroYT5+77Ku7NQFrh3ZdT2JG1xqK&#10;fgfoGE9tKf228uvPtIaChHdv+q7y66fUpv77kHBoCyZeg3tbpFuTpmAiBY4Bidqu+Q7jE6SNnc/r&#10;4al1Z6t5yOdsS/mv9muAQUI9cQqcPvTCa9LnkAq1/aby6xeOUF8BMn3oe4G1cc0tH4+ukHcYdBXU&#10;8MK6K+QCbVPEAGr7rI3xSa9NVXRMQoMU6yPvJ9KR9DuAIVW9BxBD1a7yse8CHeOp7aZITcOJtigh&#10;fc6Nnigf0+Ztp9TGvW35uEyeHpIxHVVbzBE1BlDbDS8ZnyBt9CRUgBQ0aItfjhQTYND3spuK+qeA&#10;tm1Nobr4cbSf/Z2Lg7UtoCiB2g7WfgTkrlSeQ9lravaND2SS1J8F1vaVUhcJDidNEEJIYSjHSJ/m&#10;dE6SqmGvi4TDnGpM6SQ1dmPyDymlbyq+PbXd8HMppX9SfPs97UXvjDbNZzuyto/s6lAPXHNv4JqL&#10;4bzm7miT1T1ysNckxz4pfo+ptR1z0kTZTBljpYOrxmj+lXz+xxA5BlDbDZq/Z2J8uoV720qQCS2a&#10;y9TI7wD3QTdE1qba22ouemcBPtuRtXFvWzjMIdzAHAIGcwh6mENol6ljrHRyfTzyy3n2FLjmQrq4&#10;5pIwVLS3jRwDqO0Gxk6Bedv2AKY5qacb9gAThM6VjQS6Yg6oaPLiYO1UO6lNabCnthu0f9PRE01m&#10;dCFTUs+Uv8uU2r7mvrYuWDRBCCGEEEIIIYQQQgghhBBCCCGEEEIIIYQQQsgEAM2+IjcyZeHoDbU0&#10;uvkETt+9RqaoaIpBNEVqU2vLeu9IPFg0QQghhXFxsKatXlSPTUyfN1dwR4iRTKXtm7LBGsunjEre&#10;bnOl2Zz975TSvwiq7Z9TSj+r+PpTZKxv+txtQtMZKrI2+GeReCjX3E8yAhBZ17Tvp5YptWnX3Jz3&#10;c12ZCNCuuVNq065rh2gyQDrVaGLJ/0op/UvF10+pbY+ddMoG2Nuqx7ynz/vHPWWiUrueRdXG+HQD&#10;4xOmjXvbSgDema5bHTTmXy77NBdw2ndgSm3aPdoxOpkAOHtq92hTatP+u8F7uouDtR1lR9LI2ri3&#10;LZwJcwiPZf/oxZTatHs0xqcbGJ8wbVxnKwHY20Y+e9Z6Lta+n1OeiyPvbd8pjZPaNXdKbVxzCwfI&#10;224ghkIwN6plKm01xQDGpxsixyfmbQkhhBCAn+E/GiGEFIdmjFfHMTjO8lg5+gohrLZuNJ32kksS&#10;J8fKMV7/LaX0b4Jq+/uU0i8ovv5ZN/5NmwSVxMkHzTMppf+RUvrXQbVBVeAkLNo1d09p+B4mXTXr&#10;2qXyfZ5S2z+mlH5e8fXd+/lJe0Eu7+ee8t/hv6aUfjmotv+ZUvpXSm0ftSOvxSz7XvNM//M0Xzuh&#10;No7CLJ+nyndlrzMUAZc13Tv5QvmMdvT2lNq0MD4xPqHauLeth6+AeP5Je/kqZtlD59HbU2pDzsUf&#10;gbPnc+Ds+U/gHm0Kbdq97VM5s6uKD6Xg9o1SmzafMKU27+YlxB9tDuFQaT4cNpPx3qNNpQ3dozE+&#10;MT4h2phDqAvtmrujNCIO17VHise0uYQptSFr7kdtc5SBWdb7XDyVNjRvq1pzxCz7VvNMxpo7hTbu&#10;bctHm7c9BHOjh8Cart3fTqlNC+MT4xOqjXnbCpiyWKayRqaRm6JMWdTq3UwGahaXbrQdKgsitUVq&#10;U2qDfxaJCSdNEEJIYchmUXsZsK8x2Xem/JTSK+XPeC3/P6q258hzms1pd4kOFHN8Szq9RtW2AySD&#10;vjV2wyiJk4/KBECXCHsMJqom0YaOzyPxEKOL1sS9rTExyqFMa5b9trwHUbWtA+vat8ea7AeFYFqT&#10;yHNwzZ1C239IKf0Q+Z0U69pToIDuTD4DR0G1IRcdJBBidPmJUtGRZvKWdMLTXuxuy2cyqrZPjE+M&#10;T1NpYzK4HtDz9Niz5z28A1Nom2KP1q2bp8p90Lmch733aDnazoDnno7d24F7iBOJBdqz/iTaHr68&#10;UhnUSTzAvO2uxlQwcd52Km2ueVvGpzvPtR6fRq/lJD7geXpLY2KULuvaO4ivZf2Iqm0TOE9/PdZk&#10;L+vaqdIseylmr52g2v5dSuk/A+va07Gd7e8hbzuFNuZtC2ciT8IOUGy+JbnRqNq+YnxifJpKGzJB&#10;hcQC9CKovELpczz/qfLnaBuPpAm1aYtak8Yr1APGwv+SUvrVoNq0DRgg/xOYH9I2HJ5Sm/rvQ2Lz&#10;Df59CCGkLGSDuasU/Uo2TCuRr9NuELokw15wbRtyOa7hg2zQx2jbAYoSugPDaWRtYiY4Vz57LIf7&#10;MWi7qKVBojWyNlIJkgjcV/42b6Vj/kokEaJNtHXG0sPI2iS5eaZ8dm/suiYJSu26tiHrWlRtfyvr&#10;2qXiuQeibeW6NujKri0E67SdB9bGNbdw5OJgS/lbvBBzxErEtKi9COoKH94F18b4BGhjfIK1kUqQ&#10;s6f2c7bj/DnbHJyLI2r7WzEVaPdBh45nz07LuuzRomvT8GhsN9pB50oN56LtU1RtymdIQCQ3qt0H&#10;vXHOje4O8rZRtTE+6bUxPmHamEOoCCm8P1L+Ru/lLL4SOdtrTZ+dsfQ4sjbp4Ktd1w6lWGkMe0rT&#10;Z5L382Ngbf9dtLmsaxm50X7NjaqNa27hyP5xW/lbvJLc3UokF6gtSuju/XeCa2N8ArQxPsHaSOHI&#10;fYqbVyjdLdbX0MXzfxtY2686e4X6Yg5tUUK3VvxuYG2/BewbkQllal9fSuk/RtXGe7L6YNEEIYQU&#10;iHT40h5oV25OB2P/NJwMuzJE1iYX0NoD7crNqWystImT3ZkK65DaBsUJ5ptTKebQJk76Yo7Q2kh1&#10;uJgYJcmo7RyxP9OJO6S2jPdzpclektraw+xW34k7uLaPgIHriSRUV4EYMdYHa25YbaR8vEz2cimh&#10;NS2eDUcAR9bG+KTXxviEaSPV8Vx5aTPKUANeOGzPnItDahuY7DXv5yiTvXS2gguagms7HXS3H8sz&#10;OY+vQtvp9o5xK7I2Uj5eJnvwQvxoOCkisjbGJ702xidMG6kOFxOjnOm1TQ72Zzpxh9Qm76eLyV7M&#10;stomB6/7TtzBtZ3O5GTG8GTkvSayrj3vzbKRtZHykZyaNje60mQv+0dVJ/JuTZ3xJITVxvik18b4&#10;hGkj1cBGpnptaMM/zQQY7f3I5cy/W0RtfQMvDU/kHD5GG+Lru46hkbUpnyEFwKIJQggpF+RAu3Bz&#10;OthYaUdazzOEhdSWcaBduDnNKOa4s9kLrg1KuC7bnBoVmoTWRuoBvOhdamLMMMvOWzuiajM32WeY&#10;Ze+shcG1IQaupZ3tM8yyd2JMZG2kfEAD10KTPbh/nGtajKqN8QnWxvgEaCP1AF7aLDUxZphl7+wR&#10;gmtDLm2WmuwzzLJ3ft/g2pCJpEs721uZZSNrI1VgarIHOy/OFtz2hNTG+ARrY3wCtJF6yDAkLVvX&#10;LMyy0bWdLrjbW8ZSk32GWXbenU9UbYfARNKlne0zzLKze9uw2kgVIM1RFprsMyaYzMuZhdTG+ARr&#10;Y3wCtJHyYSNTWJunyf5QOQFmWDARXRuSE321ahJphq/vNoZG1kbqgkUThBBSKA4me2RjNbcTXnBt&#10;ZiZ7cGN1tuhAHVzbITjm9IvfByzmmO0+V4Q2Ug8D86eGuSbGDLPs8yVrblRtZiZ7K7NsIdr2rDrb&#10;W5tlI2sjVWBpskcmmCzrhBdSG+MTrI3xCdBG6sHSxGhs5I2uzcxkD5plZ6f6lKJtExjlP7ezPWiW&#10;XTg5J7I2UjYOJntkgsnGkj1aVG2MT5g2xidAG6kHOSubmBhBs+xCM01wbcdWJnvQLDs7Kb4UbchE&#10;0rmd7a3NspG1kbJxMNlri81X5R+jamN8wrQxPgHaSPmwkSmsbc/KKzTQhhRzbC5o2BJVW7cuHSm/&#10;z4cVk0hNfH2RtZF6YNEEIYQUDFrRPrs5BTdWSzvhBdeGdlyZ3ZwiG6u5l4KFaEPGnN7ZnGYUcyw9&#10;hEXWRurB0MSImmWXvZ+RtSEX5HdM9tZm2UK0bQAGrr2ZdQ0yy65KukbWRsoGnE7whckenGCytBNe&#10;cG2MT5g2xidAG6kH8NJmnokRMcsuvXAIrg25tNmZc/ZEzLJLzbqRtUl+SNP98wsTS4ZZdlXBbWRt&#10;pGBAU8EXJntwgsn6iP1jVG2MT5g2xidAG6kHMTFqz57zTIyIWXbV+xlZW7bJPsMsu/T+MLg2ZCLp&#10;nc72XmbZyNpI2WRMR53dPyITTL4wew4Jro3xCdPG+ARoI+XDRqawtndWJnuwmGN7SVFrWG2SF9Lu&#10;G4/nFR1aFXMUoo1UAIsmCCGkcDIq2q83pxkbq5VGx+DakAPt7ebUo5ijBG3gmNPh5tS8mKMQbaQS&#10;ck2MHmbZnuDakA6uQ5O91iw72vQZWZskQM8V3/u2s32OWXbk10bWRgoG7OB6a7LPmGCy8jI4uDbG&#10;J0wb4xOgjdQDeGmzMzh7ombZRVN9bomsDbhQmjXZm5tlo2sDJ5Ledrb3NMtG1kbKBzQVvJnJjSL7&#10;oJWfyeDaGJ8AbYxPsDZSCeB01FsTo4dZtie4tlyTvblZtgRt4ETSw0FuVGuWXTgpvjBtpGDA5ii3&#10;JntwgskXXcXnEVwb4xOmjfEJ0EbKh41MMW0WBQAZxRyrphuG1JYxrelOXsehmCO0NlIHa1dXV/xT&#10;EkJIBciFi/qiSjZWmg3pvrZbSFRtg4tt7aH0HWB429J0ECxA20fgIHMMbEi/HnOZWoI2UhcXB2uH&#10;ykQg+n7uLuqasIio2sB17UwSJ9pk9WvNYTa4tqeAOaAzcHxSxt7eLDu6a0JkbaR85MJF+35tyXqm&#10;+Ux2nfBUBTnBtTE+MT5Noo3UA/g5O5fzuvb9nOIdmEobsg86kfOqNj/yrQn2aFNp6+LaT5Q/Y1dM&#10;adr8yGONoSCyNlI+QG70UgprkAkm3nnbSbQxPsHaGJ8AbaQuLg7WjpVNpdCz5/YIg9QdomqTde1U&#10;2VQKvVf59pjGZ4VoQ9a1zmj4FZAfmSJvO4k2Uj7gvT+SG+3MnqqCnODaGJ8YnybRRsonwyt0nW8C&#10;3+lR8Ty4tsfyXqq8Qg9fXj3NeKdHNaIKrg3JiV7neNA959j8UGRtpGxYNEEIIRVxcbB2CnSq0jB6&#10;YzVLVG2gyV4LtLEKrq3bYP7UR9ItqmKOnsjaSD2ACQEtarNsiq8NOZxqURt5C9DWJd9/7CPpFsgs&#10;G1kbKR/AZK+lMy49Bfe2IbUxPjE+gUDaSD2AlzZa0LNnZG3IpY0WdI8WWdsmYKzQApllI2sjZTPR&#10;Puj6Ml37UHBtjE+MTwjMITQOaCrSojbLpvjapjh7qo28Kb62DaCQUAtklo2sjZQPYHrVkuNJCKmN&#10;8YnxCQTSRsqHjUxhbYhXqCscfQwUczwdORWyBG3IvnFLmmq4FHOUoI2Uyzf4tyOEkKp4LgYrDy4z&#10;Nwghtckz2lG1Gs7QStTg2pAxpxr20aKEyNpIPcj7ueH5fqIjrYNrOx0xPjOHI9T0GVzboRzuvYDH&#10;TEbWRqoAGVk7ltyR1iG1MT4xPgHA2kg9yAWKuuBIwUnG2TOytmPns+duxh4tsrYdYJS/htdoUUJk&#10;baRsZB+07rgPOkfXyuDaGJ8AGJ+YQ2idCda1M/SMFlzbqRiLvNhHTZ/Bte3J9DEvttCihMjaSBWs&#10;B87bhtTG+MT4BABrI+Uz8AppeAIUJWxpihJSfG2IV+gVUGy3rilKSPG17QE50ffKogQohkbWRsqF&#10;RROEEFIRzgfarIrK4Nq8DrSXuZdnwbV5JVzhYo6eyNpIPcj7CZkzV9C9nxsG61pUbV4mezjp2hNc&#10;m5eB6yg36RpZGykb5/3jRo5pMbg2xicAxifSOo7F5+e5731wbcilzRhOcguagmvzKj7MNstG1kbK&#10;xtFkn32xG1wb4xMA4xNpHcfic6t1Laq27v3ctpV1zVnuPVdwbd3zR3aSbslu4BVZGykb5+YoarPn&#10;kODaGJ8AGJ9Iq7CRKazN68zZ81pbzNETXJtns7gkvj4ohkbWRsqERROEEFIZTiZ7k054wbVZm+xz&#10;J3PcElxb9/c8sZF1Ddx9bpbI2kg9yKHT2sS4brSuRdZmbbLPNsv2RNYmMdQyIWBplo2sjRSMJKms&#10;TfYmnfCCa2N8AmB8Iq3jcGlj1qEpuDbrSxt4cs4skbU5TNa0nJwTWRspGCdTwaZh3jaqNsYnAMYn&#10;0jpytrY2MZqYaYJre2dssre8jwqrzWEiqaVZNrI2UjBOJnvY7DkkuDbGJwDGJ9IqbGSKIc9beoV6&#10;9o0atoTUJjnRcyM9Qyx8fZG1kcJg0QQhhFSIcUW7aSe84NosO66YXAr2RNZmOObUY+RZZG2kEoxN&#10;jOoxk8sIrs3yssbELNsTVdtgFKuFgct0XYusjZSPrD1WBi7TTnjBtTE+ATA+kdYxvrTJmpwzS2Rt&#10;hpc2HgVNIbUZ7x9NC24jayPlY2wq2HbI20bVxviEwfhEmkZMjFZnT1MzTWRtxiZ7a9NnSG3GE0lN&#10;zbKRtZHyMZ6OamH2vCW4NsYnDMYn0iRsZAqzbmyyP8kt5hgQUpvTlH2TGBpZGykPFk0QQkilGFW0&#10;u4y0jqzN6EBrWswxIKQ2wzGn1sUcobWRujAyMbqMtI6szciIZNLdZw4htQ0MXLlkjZEuTRspH6MO&#10;ri6d8IJrY3zCYHwirWNxabNtMTlnDiG1GV7aWJtlo2uzmEjqYpaNrI2Uj5GpYF9yrKZE1sb4pIfx&#10;iZBrLKajeplpQmozfD/Nu7YG12YxkdSlKCGyNlI+Rs1RsruKzyOyNsYnPYxPpHHYyFSJscn+3HK6&#10;YXBtltOaLAtNQmsjZcGiCUIIqZscI5L3SOuQ2gxM9kdOxRzRtZ1m/k1Mu88NiayNVEdOhzyvpGtP&#10;SG0GHVzdqv+DazvN7GzvZpaNrI2UT2YHV9eL3cjaGJ/0MD6R1jG4tPEyy0bXlmuy33Iy8kbXljuR&#10;1G1yTmRtpApyTAUuBbcDQmpjfMJgfCKtY3CGcjPTBNf2MbM5ildzsejacieSujXwiqyNVEGOyd6y&#10;q/g8QmpjfMJgfCKtwkamGEYme49Ck+jaDjNzosnL1xdZGykHFk0QQkjFZFzWuHfCC64NNdmfGVa1&#10;ziW4tmNwzOmR16VgT2RtpB4y1zXPhHB0begFubeRN7q2LnG6CzzqbpaNrI1UAdrBdYpOeCG1MT5h&#10;MD6R1sm4tPE28kbXhprsvSbn3BJcGzqRdMu74DayNlI2GaYClwvxIcG1MT4BMD6R1smYjmratXUe&#10;wbWhzVG8JsXfElwbOpHU3SwbWRspmwyT/VR72+jatDA+MT6RBmEjUwwx2SNeoR636YbBtb3LmNbk&#10;6uuLrI2UAYsmCCGkcqSiXXt5sDNFt5Dg2o6BbsHvpthYBde2AySdJkkARNZG6kHWJ22Hu6nez8ja&#10;9oBOP1OtHWG1dX8f5bp2SW2kdGRN0u4f9yfaP0bWxvgEwPhEWkcubbRnz82J3s+w2iQWRD17Rtam&#10;bVhwPqFZNrI2UjCyD9KaAnYkp+pKcG2MTxiMT6RpZF3TFkJOeS6Oqm0PaBAx5bk4pDbg51wCe06U&#10;yNpIwYC50b3AeduptDE+ATA+kVZhI1MMydMhJvtt7+mGkbVlTGtyK+YYEFkbCQ6LJgghpHIuDtae&#10;Aoest/KcK8G1dV3Bnikf27s4WPvKSdItwbV1G/oHyscmGaEeWRuph4uDta7ryivlL/RuonUtsrYu&#10;FjxRPrYz0boWVpsk+TXr2gPA9IISWRspmIuDtcfARe2ri4M19zGrwbUxPgEwPpHW4bkYJvLZM7I2&#10;7V7wkZzzpyCyNlIwsp95o/wNNifM20bVxviEwfhEmkbO3i+U/wY7ctZ3Jbi2Ls/xSPnYVGtuWG3A&#10;/vEBYOhGiayNFAx47/9GcoOuBNfG+ATA+ERaho1MYbT3d5fexRwDQmqTIjjtzzmZoJgjtDYSHxZN&#10;EEJIxcjB6hC4cOg49jyYZWo7dNb2FEwAdr/LsYOkW4Jr2wAuUzueXBysuRplI2uyVQJaAAAgAElE&#10;QVQj9SBJQOSQ9cA7GRZcW5d0fg88+sTbZB9c2yZgMu54IQlbNyJrI2WTuX/c8zRwGWhzu0hifMJg&#10;fCKtI2vmB+Cf4ZG3iTFT2xRnT2Qf9MzbZB9c2x5QCJbExLLhIOmWyNpI2cg+BsnVPZggN5qjzXuP&#10;Vmt88tbG+ESaRt5PZB84xZqbpc1B0i1iln0LPPrE22QfXNs7wGScpLGGq2kwsjZSNrJO7mXc+3vm&#10;RnO1hY0BDWtjfCJNw0amMOrC0Qm9QiG1yVquXZueTZETjayNxIdFE4QQUjeHQBV7j3fCNUeb20VS&#10;puEticne5UAbXBtazNHzymtzGlkbqQeL99PLwGWkzWvtQM2yPS+8LmuCa0PNsj1vvTokRdZGqmAH&#10;NC2mCQxcudpcLpIaiE9e2hifSNNkmGV7nnkVQhpocyvSzDDL9rzxmj4UXBtqlu3Z8SqMjKyNVMFx&#10;xj7IuwgsR5v3/rHW+OSpjfGJNE2mWTY550aztXmZpTKMvD1uJvvg2lCzbM97x71tWG2kCtBi8zSB&#10;JyFXm0tTwtrjk6M2xifSNBU3MvUuaNoBpkKmKbxCkbVl+Po+TLBvjKyNBIdFE4QQUilyyYJsrIa4&#10;dGsy1OZxkbSXUczR49VNMKQ2g8RJj7mZILI2Uh05ZtkeLxOjhTavQ3eOWbbnvZPJPqS2gck4F/Pu&#10;TZG1kfIxMC0mr8uayNoaiE9e2hifSOtYfM7eOpkYrbRF3aOZT0YKri23yUHyKoyMrI2Uj+RbLfZB&#10;5rlRQ21R92jR45OpNsYnQq6JnBsNqc3wXsXcZB9c22OjwsFjh71tWG2kfGTfh0wwGeJi5jXUFjVv&#10;y/iE0VR8IvVQeSNTt4mtGcUcPW4m++Da0GKOHrepQ5G1kTJg0QQhhFSIQbeQIaabU2NtphdJGWNp&#10;52Fqso+sLbNDxxCPLsuRtZFKMDLL9piaGI21mR66JQFu8X4ma5N9ZG2ZHT+HeKxrkbWRgjHoPjrE&#10;tFuTgzbLfXcr8claG+MTaRqDC4chpiZGY23W70DONM0hHib7kNoMJg4NMe1sH1kbKR+DC/Eh1rlR&#10;S23We7RW4pN1AQDjE2kaOf9HzY1aarO+87Ewy/ZYm+xDajPeP5p2to+sjZSPweTpIda5UUttptOt&#10;GopP1mZexifSLGxkimHUFCV53FsH17ZukB965DFJKrI2Ug4smiCEkMowGPs3D5PNqZO2PQujg3Ex&#10;R7I0fAbXZlnMkSw3p5G1kXowNsv2WL2fkbVZmmWT5fjm4NoszbLJsrN9ZG2kbGTNsb6MNTFwOWmz&#10;3HczPilhfCKtY2yWTZYmRidtVu+npVk2WZrsI2szNMv2WHbdj6yNFIzhhfgQq9yohzbLPVpL8clK&#10;G+MTaRpjs2yPiYnRQZvl2mFplk3G++6w2ozNssm4s31kbaRgZA9qnVsyMdk7aTMpbm0sPiVDbYxP&#10;pHVaaWRq3bDFopgjWXuFgmuz9PU9s9w3RtZGyoJFE4QQUhHGG6sh2ZtTZ21ZG0DDsbSzPMr9vsG1&#10;PTcu5uh5lmsmiKyN1MOgQ5M12d2aHLVlH7qdzLLJYnxzcG3WZtme7O5NkbWRKrDqhDeLRVLYQ1t2&#10;wrrR+GShjfGJNI2TWTZZFEJ6asu9GDHqbDWPF7mTkYJre2dslu15m1sYGVkbKRvjLs9DLPePEfO2&#10;TcYnA22MT6RpnM+eueual7bs4iFZ16zNssnCkBRcm7VZtueNQd42rDZSBS3mbS38Eq3FJ6szAeMT&#10;aZbGGplaNtWzbvhn6RUKqc3J12cyrSmyNlIeLJoghJC6sO4WMiQ34eqqDTX7OF4K9sDdBINr8+jQ&#10;MeQtujmNrI1Uh3X30SG5JkZPbfCh2zHp2gOb7INr8zJi9MDdmyJrI+Xj0H10SJbJ3llbbnFrq/HJ&#10;4kzgRZXxidSDY5ODnleoiXECbbDZx2ma5hB4MlJwbdbTNGc5RLvuR9ZGqmDPcx+UeS7z1AabfRqP&#10;TznaGJ8IuTnve72fuSZGT21w8ZDTNM0hOfvuyNq8zLI98ETSyNpI+ThMnh6SZeZ11pa77241PuWe&#10;CRifSLM02sgUPg/3yPOWxRw92V6hyNocijluv6/BvjGyNlIYLJoghJBKALuF7Cu/HjLZA9ouAW2o&#10;2UdbzIFoQ7sJhtQGFnOcp5SOlNr2tGaCyNpIXYBm2V3l10PrGqDtEngH0HVNa5ZFtKEm+5DawHXt&#10;TP5Pg3pEcmRtpHxk/dN2H9Wus1CH8Ym0ofvumuJTmkob4xML1Ij6wgH5nKEmRq22bp9xovwZarMP&#10;aJZFtKk7bAbXhphlj+TcPhaoi2VkbaR8wM6LSG5UbSoAtCExAO3cV1N8mkQb4xOmjdQFaJbVnj2h&#10;dQ3Qhtz5oOua1iyLaENN9iG1gWZZbW4UmigVWRspH3DytHadhcy8E2lD9901xac0lTbGJxaotUzj&#10;jUzfZxSOPncuHIVN9sG1eRVzpNxpTZG1kTJh0QQhhFQAuLHaffjyqkscbCufUxllQW2bok17kaQ6&#10;NIKFJqg2VTfByNrAqSHdYWtjgoRrZG2kEiR5oDXLbj98ebXpnQwDtW08fHm1DhjZtevaO8Asm6Nt&#10;9PsZWRtolu10PZf/PBbEwBVZGykYcILJkayzr5XPqbo1gdrQGKDdd9cWn6bSxvgEaCP1ABp5+8+Z&#10;q4kRNPJuyH5Da2TXXowghjdUm9bsFFIbaJY9H2jT7B9V04ciayPlA3Ze7PO2WiOSylQAakNjgOri&#10;vrL4NJk2xidYG6kE0Cy7BZ49tesaoq37/G9OcPZE71W02tT77sjagGYyfW5Uu39EJpJG1kYKRta9&#10;D8rfYF/W2S3lcyozL6gNjQHafXdt8WkqbYxPNPM2S4WNTE8maviHFHNotUHvZXBtiK/vSJsTRfaN&#10;kbWRcmHRBCGEFM5gQ6rhTA6y6eHLq3deJntQW5c46TcjbkZ2cCwttWGJk9cPX16dPnx59Um0aTen&#10;o4yJkbWRekC7j8pam8T04LmuabV1htR+nXYzsktiW2vEyNE2enxzcG2oWfajrGvarnKjRyRH1kbK&#10;JqP76HXhg+yHXEz2oLacGJCcY0Dk+DSVNsYnQBuphwwjb/9ZcTMxgto2B+c7tZF97FoFdrbK0jbW&#10;ZB9ZGzhNc73T1ekTY4EGzfShyNpIwaAX4oO87SZgsh9lKgC15caAURf3FcanqbQxPgHaSD2ATQ66&#10;e5X+GTcTI6itM6Qeg++AJm+LTNPM0abZd0fWhkzTXJfc6EfRpmH0RNLI2kjZoJ6E/rwk662LyT7D&#10;k4DGgKTMjdYUn6bSxvgEaCNVUVMj08uBtika/iGFo1N4hUJqy/Ac9to0vNBMa4qsjZQNiyYIIaR8&#10;kLF/s0ZFaOM84uu02s7EFHUNaGRf2dUEHUtroG3l5jS4NrR7yO3fQ8wE2s3pyjGnkbWResjsPjrE&#10;3MQIajvpDanp89qhNbKvvIQGzbIW2laa7INryzXL9usa0nV/6cVYZG2kCqDuo/Iu9p8vr6SwVptF&#10;DFhpkqowPk2ljfEJ0EbqIdfIO/icISbGVe8AauSdPd9pz2orL0YyJn3maltpsg+uDZ2meTrQtgd0&#10;3f+wymATWRspG7Dz4uUco6K5yR7tCmkRA0bkH2uLT1NpY3wCtJF6ANe1s+HnysvECGo7GhhSE2hk&#10;H3v2RCZ95mpbabIPrg0xy3a50dv4LP/ZvOt+ZG2kCqDJ08O8raPJXqvNIgaMzY3WFJ+m0sb4BGgj&#10;9VBhI9Png8Yj2jPaM0XhqPYOL1fbaK9QZG05nkO5+99WanuvmLIfWRspGBZNEEJIwaBj/2aSE7DJ&#10;fplRFtA271IQNbKvMjpYXFjmmOyXPRNSG1rMMe8yK2NzOtdMEFkbqQ7EyLtozUUuuZYlBBAj76K1&#10;Q3shsmrtQMyyVtoWmuyDa3uca5YdaEO67i/s3hRZGykfWeeg7qNz/nvEZL9sb6vVZhkDVpmkaopP&#10;k2hjfMK0keqwPHtqTYxvjM/FZ0ND6kAbYmRfdfaEJ30aaFs4GSm4NsQse6fJwUAb0nV/YWFkZG2k&#10;CpC87fOJ9o+WeVtrI3tN8WkSbYxPmDZSHYiRd2POmouaGFfdR2mNvF+872Jk195drDp7ImZZK21v&#10;FxmSgmtDzbLzcqPd9zlSfq89yc8WpY2UT87k6ZnPlnnhLaDNMgasyo3WFJ8m0cb4hGkj9VBhI9Ot&#10;mcYjiB9nbOGotpjDQttKk31wbUgxx507PNlLaveNh6v2jZG1kfJh0QQhhBRKzti/ef+D5SUXqG19&#10;NnEy0HYIGh2+2ADmjKU11Da3m2Bkbeil4GziZKDtHWAmOF5gJoisjVSCJAmsjLym3ZoAbaveAWRE&#10;8qJLaMiIYaxtkck+pDYw6TrXLDvApHtTZG2kfGTfpp1gsjvPtJhwc9ncbk2gNusYMNckVVl8mkwb&#10;4xOsjVRCTmeref8DWAg5d/8IaJs3TXOoTbvXSEvOdxaTPnO0LZuMFFJbhll22cWuSffPyNpI+eR0&#10;hZz3P2RM6luUt4W6Qi7QhsSARbnRmuLTZNoYn2BtpBIyjLzLzp4mhiQrI+9AG2L6WXS+27Mwy2Zq&#10;W2RICqkNbHIw1yw7wGRaamRtpHwsJk8PkXttEzMvqM06BizKjdYUnybTxvgEayMVUGEj0/3hlJWB&#10;NsSPs6pwFCk0sdK2rGFLZG1oMce8z8EGMCV1YU40sjZSByyaIISQAgG7hczdWA0BuzXdueQCtS0s&#10;5uix6NhnXWiSqe24IG2mxRzDrwE2p3d+38jaSD2A3UcXGnl7LEyMoLaFhtTh1+Qa2SWBrT3MNq/N&#10;2iybbEckR9ZGCkYSndoE1Mm87qNDLEz2oDavGLBjEAMix6eptDE+AdpIPVgbeXvESJ5lqLE28g6/&#10;RrnX+OJixNosm6HtC5N9ZG3WZtn0ef+o7az4bE7X/cjaSMFYdIWch4XJHtTmEQOSUQyIHJ+m0sb4&#10;BGgj9WBt5O2xMDFaG3mHX2Nw9kQmfXppm13XwmoDp2kuNMumz/vHDYOu+5G1kYKR/aM2Fz93gskQ&#10;i47ZoDavGLBnEAMix6eptDE+AdpIVdTUyHRuMccAxI9j1rDFQdsXXqHg2kw9h+h9v+QNitFG6oFF&#10;E4QQUhgZY/9GTZHIKU4AtR2tKuYYAG8AM8bSemo7LEDbOlDMsb2qmCPlbU53omsj9QCaZc9WGXkH&#10;wCZGUNtKI0YyMLKDZllvbf3aEVmbl1k2e0RyZG2kCqBE8JgvzDDZ95c16n134BhAbYxPNDo0jpeR&#10;dwBiYuz3j9nj3ReRa2S3GKHuoO1dAdq0BbdpVcHtQBvadX89ujZSNpZdIecBmuz3BnlbpCukZwwY&#10;5kZrik9TaWN8ArSRepCzp9bIcrLKyDsAMjEmXNvuKkNqMjCyg2ZZasPMsmNzo6dg1/2N6NpI2YAT&#10;TM7HfmYyTPZfgdoixwBqY3xi3rZxKmtk6tlUb/azfwhMgHHRNsdkH1Kbl+dQ9o3au/s7+8bI2khd&#10;rF1dXfFPSgghBXFxsHaoTH5dSoemlcmvHtmIfNQmGlJKn5TazkZ2jxpq6y6qfqr4GR0/Sin9kvJC&#10;nNpS+uuU0m8ARTCqi37ZaGovH7vExPeDanutuBglwbk4WDsFOjQ9Vr6fXZLyVPl57gzAT7Vrx8OX&#10;V3NHai7R1l1C/0TzTErpj1NKfwSYjFvX9ucppT9QPrMvppnRyCWaNrn7eymlvwqq7esxxXAkLpKo&#10;05ppvgXsbY+B/dbfpZS+o3gmcgygtpT+JqX064xPam1bimJtEhhZC0+VFzXI2RP5nP0gpfS7Sm3I&#10;XmMTKE76vuxPVOs0taUfppR+X/mMer0B9hFdzPkLoKPpVNpU+TsSj4uDtWPASPB0hMnhFjBv25nR&#10;vlJqixwDqC2lvxRtjE86vj3GvEbiA57zz2XN1d6raKdTdWfPX1Rq6wypqmIgMXD+WPNMSukPU0p/&#10;ApiMW9f2Azmza9hVNIfotU2Vt51Kmyp/R+IxxZkmI1dxqtQWOQZQW0oHKaVfYXxSa6MnoRLAv//2&#10;2IIm8L283i+A2kafu3L8OFLMoW2ySm1Y7mp0fAd+99vvH1mb4hlSAJw0QQgh5eEx9u8OaLcmoJhj&#10;6ejXBdqQjn3aogRqu+GXgQpedaWtHOa1HaC/F1gbq43rQtt9VHUxnj532Vd3awLWDu26nsSMrjUU&#10;/Q7QMZ7aUvpt5defaQ0FCe/e9F3l10+pTf33IeHQFky8Bve2SLcmTcFEChwDErVd8x3GJ0gbO5/X&#10;w1PrzlbzkM/ZlvJf7dcAg4R64hQ4feiF16TPIRVq+03l1y8cob4CZPrQ9wJr45pbPh5dIe8w6Cqo&#10;4YV1V8gF2qaIAdT2WRvjk16bquiYhAYp1kfeT6Qj6XcAQ6p6DyCGql3lY98FOsZT202RmoYTbVFC&#10;+pwbPVE+ps3bTqmNe9vycZk8PSSj07i2mCNqDKC2G14yPkHa6EmoAClo0Ba/HCkmwKDvZTcV9U8B&#10;bduaQnXx42g/+zsXB2tbQFECtR2s/QjIXak8h7LX1OwbH8gkqT8LrO0rpS4SHE6aIISQwlCOkT7N&#10;6ZwkVcNeFwmHOdWY0klq7MbkH1JK31R8e2q74edSSv+k+PZ72oveGW2az3ZkbR/Z1aEeuObewDUX&#10;w3nN3dEmq3vkYK9Jjn1S/B5TazvmpImymTLGSgdXjdH8K/n8jyFyDKC2GzR/z8T4dAv3tpUgE1o0&#10;l6mR3wHug26IrE21t9Vc9M4CfLYja+PetnCYQ7iBOQQM5hD0MIfQLlPHWOnk+njkl/PsKXDNhXRx&#10;zSVhqGhvGzkGUNsNjJ0C87btAUxzUk837AEmCJ0rGwl0xRxQ0eTFwdqpdlKb0mBPbTdo/6ajJ5rM&#10;6EKmpJ4pf5cptX3NfW1dsGiCEEIIIYQQQgghhBBCCCGEEEIIIYQQQgghhJAJAJp9RW5kysLRG2pp&#10;dPMJnL57jUxR0RSDaIrUptaW9d6ReLBoghBCCuPiYE1bvagem5g+b67gjhAjmUrb/5tS+j8UX/8p&#10;o5K321xpNmf/O6X0LxRfP6W2f04p/azi60+Rsb7pc7cJTWeoyNrgn0XioVxzP8kIQGRd076fWqbU&#10;pl1zc97PdWUiQLvmTqlNu64doskA6VSjiSX/K6X0LxVfP6W2PXbSKRtgb6se854+7x/3lInKb0qS&#10;LqK2n0kp/X8jv5bx6Qbt35PxKfNnkVgA70zXrQ4a8y+XfZoLOO07MKW2/yel9H8qvv4YnUwAnD21&#10;e7QptWn3tvCe7uJgbUfZkTSyNu5tC2fCHMJj2T96MaU2bQ6B8ekG7VrG+HQD19lKAPa2kc+eteZt&#10;te/nlOfiyHvbd0rjpHbNnVIb19zCAfK2G4ihEMyNaplKW+QYUJM2xqfMn0UIIYS0zM/wr08IIcWh&#10;GePVcQyOszxWjr5CmErbf0sp/RvND+hG02kvuSRxcqwc4xVZ29+nlH5B8fXPuvFv2iSoJE4+aJ5J&#10;Kf2PlNK/DqoNqgInYdGuuXtKw/cw6apZ1y6V7/OU2v5rSumXFV/fvZ+ftBfk8n7uKf8dImv7nyml&#10;f6XU9lE78lrMsu81z/Q/T/O1E2rjKMzyeap8V/Y6QxFwWdO9ky+Uz2hHb0+lLXIMiKztH1NKP6/4&#10;esanG7i3rYevgHj+SXv5KmbZQ+fR21Nq+y/gPkh79nwOnD3/KbA27d72qZzZVcWHUnD7RqlNm0+Y&#10;Upt38xLijzaHcKg0Hw6byXjv0abSFjkGRNaG5G0Zn5hDqA3tmrujNCIO17VHise0uYQptSFnz4/a&#10;5igDs6z3uXgqbWjeVrXmiFn2reaZjDV3Cm3c25aPNm97COZGD4E1Xbu/nUpb5BgQWRuSt2V8Yt62&#10;CqYslqmskam20c2UTVGmLGr1biYDNYtLN9oOlQWR2iK1KbXBP4vEhJMmCCGkMGSzqL0M2NeY7DtT&#10;fkrplfJnvJb/H1Hbt6Sbqvp30mxOu0t0oNAkurYdIFH1rbEbRkmcfFQmALpE2GMwiTaJNnR8HomH&#10;GF20Ju5tjYlRDmVaI++35T2Ipu1STBXIuvbtsSb7QSGY1iQSWdt/SCn9EPmdFOvaU6CA7kw+A0dB&#10;tSEXHSQQYnT5iVLRkWbylnTC017sbstnMqK2qDGgBG3rjE9+azmJD3rWH3v2vId3wFvbuZw5vfdB&#10;3bp5qtwHlaDtDHju6di9HbiHOJFYoD3rT6Lt4csrlUGdxAPM2+5qTAUT5229tUWOAdG1TZFDqDE+&#10;jV7LSXzA8/SWxsQoXda1dxBfy/oRTdulGKp2gPP012NN9rKunSrNstG1/buU0n8G1rWnYzvb30Pe&#10;dgptzNsWzkSehB2g2HxLzOIRtUWNASVo22R80mtDJqiQWIBeBJVXKH2O5z9V/hxt45E0obau0c2v&#10;Kp8Z7RXqAWNhZG3aBgyQ/wnMXWkbDk+pTf33IbH5Bv8+hBBSFrLB3FWKfiUbppXI12k3CF2SYS+o&#10;tm5TfipJkBPlsx9kgz5G2w5QlBBem5gJzpXPHsvhfgzaLmppkGiNrI1UgiQC95W/zVvpmL8SSYRo&#10;E22dsfQwqLYNWTs25WJEw97YdU0SlNp1Lbq2v5V17VLx3APRtnJdG3Rl1xaCddrOA2vjmls4cnGw&#10;pfwtXog5YiViWtReBHWFD++CaoscA8JrY3yCtZFKkLOn9nO24/w52xyciyNp6/Ya67IPeg7sgw4d&#10;z54ladPwaGw32kHnSg3nou1TVG3KZ0hAJDeq3Qe9cc6N7g7yttG0RY0BJWj7W8YnSBtzCBUhhfdH&#10;yt/ovZzFVyJne63pszOWHgfVti7GSmRdO5RipTHsKU2fJWj776LNZV3LyI32a25UbVxzC0f2j9vK&#10;3+KV5O5WIrlAbVFC50nYCaotcgwIr43xCdZGCkfuU9y8Qulusb6GLp7/26Dauvfxd529Qn0xh7Yo&#10;Ibq23wL2jciEMrXnMKX0H6Nq4z1ZfbBoghBCCkQ6fGkPtCs3p4OxfxpOhl0ZgmnbnaliXgcOtCs3&#10;p7Kx0iZOitA2KE4w35xKMYc2cdIXc4TWRqrDxcQoSUZt54j9mU7ckbRt9d2uM97PlSZ7SWprD7Ol&#10;aPsIGLieSEJ1FYgRY32w5obVRsrHy2QvlxJa0+LZcARwMG2RY0AR2hifMG2kOp4rL21GGWrAC4ft&#10;mXNxJG0bM2dPrflzlMleOlvBBU3BtZ0OutuP5Zmcx1eh7XR7x7gVWRspHy+TPXghfjScFBFMW+QY&#10;UIQ2xidMG6kOFxOjnOm1TQ72ZzpxR9L2uu92Le+ni8lezLLaJgelaDsd5otG8mTkvSayrj3vzbKR&#10;tZHykZyaNje60mQv+0dVJ/JuTZ3xJETSFjkGFKGN8QnTRqqBjUzHczmjzcVkDzZFKUFb38BLwxM5&#10;h4/Rhvj6ruN7ZG3KZ0gBsGiCEELKBTnQLtycDjZW2pHW8wxhEbSdzI6PzzjQLtycZhSalKQNSrgu&#10;25waFZqE1kbqAbzoXWpizDDyzls7ImibTbq6mOwzzLIlaUMMXEs722eYZe/EmMjaSPmABq6FJntw&#10;/zjXtBhEW+QYUJo2xidAG6kH8EJpqYkxw8h7Z48QSNv2bNEQeGmz1GSfYZYtSRsykXRpZ3srs2xk&#10;baQKTE32GZ0X531eI2iLHANK08b4BGgj9ZBhllq2rmUbeVMsbfsL7lW0U66WmuwzzLIlaTsEJpIu&#10;7WyfYZad3duG1UaqAGmOstBknzHBZF7OLIK2yDGgNG2MT4A2Uj5sZDqaYVECeuYca7I/VE6AKUkb&#10;khN9tWoSaYbn8Da+R9ZG6oJFE4QQUigOBQDIxmpuJ7wA2s4WHVotTfYZhrcStR2CY06/+H3AYo6j&#10;2WKOErSRehgYUzXMNTFmGHmfL1lz71PbF4bUgTYzk72VWbYQbXtWne2tzbKRtZEqsDTZIxNMlnXC&#10;u09tkWNAqdoYnwBtpB4sTYzGRt4I2mYn5wy1mZnsQbNsqdo2gVH+czvbg2bZhZNzImsjZeNQAIBM&#10;MNlYsn+8T22RY0Cp2hifAG2kHuQcb2JiBM2yC800AbSdLOqMKg1JTEz2oFm2VG3IRNK5ne2tzbKR&#10;tZGycSgA0Babr8o/3qe2yDGgVG2MT4A2Uj5sZDqKzQVNUUy8QgNtSKFJadq6delI+X0+rJhEauI5&#10;jKyN1AOLJgghpGDQivbZzSm4sVraCe8etS28FBxoQzuuzG5OkY1VydqQMad3NqcZhuylh7DI2kg9&#10;GJoYUSPvsvfzvrQtTFYPtCEX5HdM9tZm2UK0bQAGrr2ZdQ0yy65KukbWRsoGnJzwhckenGCytBPe&#10;PWuLGgNK18b4BGgj9QBeKM0zMSJG3qUXDveobWXREHhpszPn7ImYZYvVJvkhTffPL0wsGWbZVQW3&#10;kbWRggFNBV+Y7MEJJusj8rb3oS1yDChdG+MToI3Ug5gYtWfPeSZGj3XtvrQtmhQ/1JZtss8wy5as&#10;DZlIeqezvZdZNrI2UjYZ01Fn94/IBJMvzJ5D7lFb5BhQujbGJ0AbKR82Ml3K9pLC0XdWJnuwmKNI&#10;bZIX0u4bj+cVHVoVcxSijVQAiyYIIaRwMirarzenGRurlUbHe9K2tJhjoA050N5uTj0KTUrQBo45&#10;HW5OzYs5CtFGKiHXxOhh5O25B22jjZVgB9ehyd68mKMEbZIAPVd879vO9jlm2ZFfG1kbKRiwu+yt&#10;yT5jgsnKy+B70hY1BtSijfEJ0EbqAby02RmcPVEj76KpPrfcgzZN9yjtpc2syd7cLBtdGziR9Laz&#10;vadZNrI2Uj6gqeDNTG4U2Qet/Ezek7aoMaAKbYxPsDZSCeB01FsTo4eRt+cetI1+BwxM9m777sja&#10;wImkh4PcqNYsu3BSfGHaSMGAjVtuTfbgBJMvOp7P4560RY0BtWhjfAK0kfJhI9O5HI2YIJhtss8o&#10;NClSW8a0pjs5J4dijtDaSB2sXV1d8U9JCCEVIBcu6ks02VhpNqT72m4hE5jnqocAACAASURBVGrb&#10;0nTpG1xsaw+l7wDDW23aPgKHrGNgQ/r1mIveErSRurg4WDsELqqQ93N3UUeHRUyo7bXmwAiuuWeS&#10;ONEmq2vS9hQwB3QGjk9gEczorgmRtZHykQsX7fu1JeuZ5jPZdcJTFeRMqC1yDKhGG+MTpo3UA/g5&#10;O5fzesT9I6rtWxPsg07kvKrNj9SkrYu5P1H+jF0xpWnzI481hoLI2kj5ALnRSymsQSaYeOdtUW2R&#10;Y0BN2hifAG2kLi4O1o6B6eXI2XN7hEHqDhNq+/aYxmc9suaeKptKofcqNWlD1rXOaPgVkB+ZIm87&#10;iTZSPuC9P5Ib7cyeqoKcCbVFjgHVaGN8wrSR8snwMV3nm8B3elQ8vwdtZ2ObPUlh0qnWK/Tw5dXT&#10;jHe6Bm1ITvQ6/4TuOcfmriJrI2XDoglCCKmIi4O1U6BTlYbRG6tZJtAGbV5Ak72WGrV1G8yf+ki6&#10;RVXM0RNZG6kHMCGgRW3kTdNpU5tlE35Zo6VGbd3FwI99JN0CmWUjayPlA5jstXTGpafg3tZbW+QY&#10;UKM2xidAG6kH8EJJC3r2nEIbug9CLm201KhtEzBWaIHMspG1kbKZaI92fZmufWgibZFjQI3aGJ+Y&#10;Q2ga0FSkRW3kTdNpU5tl03Rnzxq1bQCFhFogs2xkbaR8ANOrlhxPgre2yDGgRm2MT4A2Uj5sZHrN&#10;pdzhjZm82GtDvEJd4ehjoNCkJm3IvnFLmmq4FHOUoI2Uyzf4tyOEkKp4LuYvDy4zNwie2s7Qak/5&#10;fbSjajXUqg0Zc6phHy1KiKyN1IOsHRue7yc60noCbUeosVLeT8/q/Fq1Hcrh3gt4zGRkbaQKkJG1&#10;Y8kdae2pLXIMqFUb4xNpGrlAURccKTjJOHt6a9vN2AcdO589a9W2A4zy1/AaLUqIrI2UjezR1h33&#10;QefoWjmBtsgxoFZtjE+kaSZY187QM9oE2vZRY6XsUTzPhrVq25PpY15soUUJkbWRKlgPnLf11BY5&#10;BtSqjfGJNMnAx6ThCVAwsaUpmEjTalvXGP8T7hV6BRTb1aZtD8iJvlcWJUDxPbI2Ui4smiCEkIpw&#10;PmxnVVQ6arvMvaByPNDWrs0r4QoXc/RE1kbqQdYOyJy5gu793Mhcc720wYnNHkeTfe3avAxcR7lJ&#10;18jaSNk47203ckyLznvbqDGgdm2MT6RpHIvPz3Pfe0dtJ7lFQ+ClzRhq1+ZVfJhtlo2sjZSNYwFA&#10;9sWuo7bIMaB2bYxPpGkci88t1lwvbWe5d0nyfm7bSbqldm3d80d2km7JbuAVWRspG+fGLWqz5xBH&#10;bZFjQO3aGJ9IkzTeyPS1tpijx/HM2VOrNs9mcUk8h1B8j6yNlAmLJgghpDKcCgBMOuE5aMudfnGL&#10;g8m+FW3d3/PERtY1cGe8WSJrI/Ugh05rE+O60ZprrS3bkNrjYLJvQpvEUMuEgKVZNrI2UjCSpLI2&#10;2Zt0wnPSFjUGpEa0MT6RpnG4UDLr0OSgDZ5OM4vDpU0T2hwma1pOzomsjRSMk6lg0zBva6ktcgxo&#10;RRvjE2kaOfdbmxhNzDQO2izvfN4Zm+yb0OYwkdTSLBtZGykYpwIA2Ow5xElb1BiQGtHG+ESapNFG&#10;pvtGTVEsvUI9VWuTnOi5kZ4hFp7DyNpIYbBoghBCKsS4ot20E56xNpNLwR7jjivNaDMcc+ox8iyy&#10;NlIJxiZG9QjMZRhrMzGk9hhfkDehbTDu1MLAZbquRdZGykfWRSsDl2knPGNtkWNAS9oYn0jTGF/a&#10;ZE31mcVQm0fRkNWlTTPajPePpgW3kbWR8jE2FWw75G2ttEWNAaklbYxPpHXExGh19jQ10xhrszZW&#10;Wp49m9BmPJHU1CwbWRspH+PpqBZmz1uMtUWOAc1oY3wirdJYI9OT3GKOAevGJvvqtTlN2TeJ75G1&#10;kfJg0QQhhFSKUUW7y0hrI22mxRwDLA60TWkzHHNqXcwRWhupCyMTo8tIayNtJt195mBhRGpK28DA&#10;lUvWiOvStJHyMeou69IJz0hb5BjQnDbGJ0JMLm22Lab6zMFCm7Uh1fLSpjVtFhNJXcyykbWR8jEy&#10;FexLjtUUI22RY0BT2hifCLnGYjqql5nGQpt5Z1TD97M1bRYTSV2KEiJrI+Vj1Lglu+P5PIy0RY4B&#10;TWljfCKN00Ij03PLCYLGJvuWtFlOa7IsNAmtjZQFiyYIIaRucoxI3iOtc7QdeRRzJBuTfavaTjM/&#10;L6ad8YZE1kaqI6dDnktCeECONrcKe4MOrq1qO83sbO9mlo2sjZRPZgdX14vdTG2RY0CT2hifSOsY&#10;XCi5GHmTjbYtJ7Oshcm+VW25E0ndJudE1kaqIMdU4FIMPCBHW+QY0Ko2xifSNAZnKDczjYE2rwZe&#10;vck+pzlKq9pyJ5K6NfCKrI1UQY7J3qzj+QJytEWOAa1qY3wiTdJAI1OPYg4rk32L2g4zc6LJy3MY&#10;WRspBxZNEEJIxWRcJLl3wsvQdmZYOTqXDJN969qOwTGnR16Xgj2RtZF6yFxzPRPCWWuud4V9xgV5&#10;69q6xOku8Ki7WTayNlIFaAfXKTrhIdoix4DWtTE+kabJuFDyNvLmaPOaTnNLhsm+dW3oRNIt74Lb&#10;yNpI2WSYClwuxIdkaIscA1rXxvhEmiZjOqpp19Z5ZGhzmRQ/JKM5Suva0Imk7mbZyNpI2WQUAEy1&#10;t0W0RY4BrWtjfCJNUnkjU7cJgmKyR7xCPa1qe5cxrcnVcxhZGykDFk0QQkjlSEW79vJgZ4puIaC2&#10;d1NsXuRiW9stmNpuLqq0SadJEgCRtZF6kLVT2+FuqvcT0TbV+7kHdPppXlv32VGua5fURkpH1kvt&#10;/nF/or0toi1yDKA2xifSOHKhpD17bk70fkLanOTMEvnsGVmbtmHB+YRm2cjaSMHIPkhrWNiRnKor&#10;oLbQMaB1bYxPpHVkXdMWQk55LtZqm/LsqW0Q0bw24OdcAntOlMjaSMGAudE95m2ri09T5m0Zn0hz&#10;VNrIdNt7gqDk6RCTfdPaMqY1uRVzDIisjQSHRROEEFI5FwdrT4FD1lt5zhVQ297FwdpXE2jruoI9&#10;Uz5GbQdr3Yb+gfKxSUaoR9ZG6uHiYK3ruvJK+Qu9m2jNRbTtTLR2dLHgifKx5rVJkl+zrj0ATC8o&#10;kbWRgrk4WHsMXNS+ujhYcx+zCmqLHAOojfGJNE6F5+KpzneRz56RtWn3go/knD8FkbWRgpH9zBvl&#10;b7A5Yd5Wq4250cDaGJ9I60he4IXyn2FHzvqugNqmWte6PMcj5WPNawP2jw8AQzdKZG2kYMB7/zeS&#10;G3QF1BY5BlAb4xNpmMoamV56F3MM0P6c5rVJEZz255xMUMwRWhuJD4smCCGkYuRgdQhcOHQcex7M&#10;MrR1X3/sJOsaSZwgCcDWtW0Al6kdTy4O1lyNspG1kXqQJCByyHrgnQzL0PbE28guCfH3wKOta9sE&#10;TMYdLyRh60ZkbaRsMve2e57mssy9bdQY0Lo2xifSNLJmfgD+DR55mxgztD3zNrLL2RPZB7WubQ8o&#10;BEtisNlwkHRLZG2kbGQfg+Tqun3Q4QR5W0Rb5BjQujbGJ9I0snYgZ6Ep1lxU2xNvI7uYZd8Cj7au&#10;7R1gMk7S9MPV0BhZGykbWSf3wLztoafJPkNb5BjQujbGJ9I0lTUyfTChH0ddONq6NlnLtWvTsyly&#10;opG1kfiwaIIQQurmEKhi73ngvHHO0fbE60Ik04yXGtaGFnP0vPLanEbWRurBYu3wMjEaaHvhdSGS&#10;YeTtaVUbapbteevVvSmyNlIFO6BpMU1gss/RFjkGtKqN8Yk0TYZZtueZVyGkgbY3XtOHMoy8Pa1q&#10;Q82yPTtehZGRtZEqOM7YBz1yLoTM0RY5BrSqjfGJNE2mkTd5mhgNtLkZ2TOMvD2takPNsj3vHfe2&#10;YbWRKkCLzdMEnoQcbZFjQKvaGJ9I01TayNTdjyM+Ke1UyNS6tgxf34cJ9o2RtZHgsGiCEEIqRS5Z&#10;kI3VEJduTUbavDr27WUUc/Q0pc0gqdNjbiaIrI1UR45ZtsfLxGih7b2TkT3HLNvTlLaBAToX8+5N&#10;kbWR8jEwLSavyxojbZFjQIvaGJ9I61h8zt46mRgttJlPHzLcB7WmLbfJQfIqjIysjZSP5Fst9kHm&#10;JnsjbZFjQFPaGJ8IucZiXfMyJFnlbaPeq7Sm7bFRUeOxw942rDZSPpKbQyaYDHEx8xppixwDmtLG&#10;+ERap/JGpm5G9oxijp5WtaHFHD1uU4ciayNlwKIJQgipEINuIUNMTfbG2kyN7BljaefRjLbMDh1D&#10;PMZ1RtZGKsHILNtjamI01mZqZJcEuMX7mVrSltnxc4jHuhZZGykYg+6jQ0y7NRlrixwDWtLG+ESa&#10;xuDCYYipidFQm4eRPWea5pBmtBlMQxpiOn0osjZSPgaX9UNMTfbG2qLGgNSSNsYn0jpy/rc6e5oa&#10;koy1WRvZLcyyPU1oM94/PsicXnSHyNpI+RhMnh5iauY11hY5BjSjjfGJtEwjjUzN74aNmqKkBrWt&#10;G+SHHnlMkoqsjZQDiyYIIaQyDMb+zcNk4+ygzcxUaVzMkRrSZlnMkSw3p5G1kXowNsv2WL2f1trM&#10;RiQbG3lTQ9oszbLJsut+ZG2kbGQ9tL6MNTHZO2mLGgNSI9oYn0jTGJtlk6WJ0UGbmZHd2CybWtFm&#10;aJbtsey6H1kbKRjDy/ohexaFkA7aIseAVrQxPpGmMTbL9piYGB20WZ49Lc2yqRVtxmbZJF33reJy&#10;ZG2kYGQPap1bMjHZO2mLGgNSI9oYn0jrtNDI1NSPY1jMkRrTZunre2a5b4ysjZQFiyYIIaQijDd9&#10;Q7Ivaxy1PcrdFBmOpZ2ldm3PjYs5ep7lmgkiayP1MOjQZE12tyZHbdkjkp2MvKkBbdZm2Z7s7k2R&#10;tZEqsOqEN4tFUthDW+QYULs2xifSNE5G3mRRCOmo7UXu9CGjzlbzqF3bO2OzbM/b3MLIyNpI2Rh3&#10;eR6SbXhw1BY5BtSujfGJNI3zuTjr+zpqyzb9yJprbZZNDWizNsv2vDHI24bVRqqgxbxt1BhQuzbG&#10;J9I0jTUytfTjWDf8q16bk6/vjcWU1MjaSHmwaIIQQurCulvIkNxuTZ7a4I59jpeCPbVq8+jQMeQt&#10;ujmNrI1Uh3X30SG5JkZPbbCR3TEh3FOrNi8jRg/cvSmyNlI+Dt1Hh2SZ7J21RY4BVWpjfKLRoXUc&#10;mxz0vEJNjBNog6cPOU36HFKrNutpmrMcol33I2sjVbDnuQ/KPJd5aoscA2rVxvhEyM153+v9zDUx&#10;emqDjexO0zSH1KrNyyzbs5OZtw2pjZSPw+TpIVlmXmdtkWNAldoYn5i3bZ1GG5lm+3HkPG1ZzNFT&#10;tTaHYo7b72uwb4ysjRQGiyYIIaQSwG4h+8qvh0z2gLZLQBvasU9bzNG8NrDQ5DyldKTUtqc1E0TW&#10;RuoCNMvuKr8eMjEC2i6BdwA1smvNss1rA9e1M/k/DeoRyZG1kfKR9U/bfVS7zj5BLmsm0jZVDEjU&#10;dg3jE5PCraO9cEA+Z6iJUaut22ecKH+GuoslaOSlNswseyTn9rFAXSwjayPlA3Ze1Ob4IJM9oC1y&#10;DGheG+MTpo3UBWiW1Z49oY6kgDbkzgc1smvNss1rA82y2twoNFEqsjZSPuDkae06C5l5J9I2VQxI&#10;1HYN4xPzts3SeCNT2Mgu52jPwtFatXkVcyRZK/fQfWNkbaRMWDRBCCEVAG76dh++vOoSB9vK51Qm&#10;e1DbpmjTXiSpOvaBhSbNawOnhnSHrY0JEq6RtZFKkOSB1iy7/fDl1aZ3MgzUtvHw5dU6YGRXvQOS&#10;4NaaZZvXBpplO13P5T+PBTFwRdZGCgacYHIk6+xr5XOqbk2gtsgxgNoYnyBtpB5AI2//OXM1MYJG&#10;3g3Zb2iN7FpDEWJ4a1obaJY9H2jT7B9V04ciayPlA3Ze7PO2WiPSe+U+CNEWNQZQ2w2MT5lTBUnZ&#10;gGbZLfDsqTIkgdq6z/8mcHehMv1IkwPkXqVpbUAzmT43qt0/PgKKeyNrIwUj694H5W+wL+vslvI5&#10;lZkX1BY5BlAb4xOkjdRBhY1MT6b47IPFHNSG+fqOtDlRZN8YWRspFxZNEEJI4Qw2pBrO5CCbHr68&#10;eudlsge1dYmTfjPiZmQHx9JSG5Y4ef3w5dXpw5dXn0SbdnM6ypgYWRupB7T7qKy1SUwPnuuaVltn&#10;SO3Xaa2RffSIZElsa40Y1IabZT/Kuqbt5Dl6RHJkbaRsMrqPXhc+yH7IxWQPaoscA6iN8QnSRuoh&#10;w8jbf1bcTIygts3B+c7NyA52tmpeGzhNc73T1ekTY4EGzfShyNpIwaAX4oO87SZgsh81qQ/UFjkG&#10;UBvjE6SN1APY5KC7V+mfcTMxgto6Q+ox+g6MPYeD0zSpDZumuS650Y+iTcOLsV33I2sjZYN6Evrz&#10;kqy3Lib7DE9C1BhAbYxPkDZSFTU1Mr0caPP246CFo81qy/Ac9to0vNBMSY2sjZQNiyYIIaR8kLF/&#10;s0ZFaOM84uu02s7EFHWNl5EdHUtLbXD3kNtDvJgJtJvTV6s2p5G1kXrI7D46xNzECGo76Q2p6fPa&#10;YW5kB82y1JZvlu3XNaTr/tKLscjaSBVA3UflXew/X15JYa22yDGA2hifIG2kHnKNvIPPGWJiXPUO&#10;oEbe2fOduZE9Y9Jn69rQaZqnA217QNf9D6sMNpG1kbIBOy9ezjEqmpvs0a6QgWMAtTE+QdpIPYDr&#10;2tnwc+VlYgS1HQ0MqcnLyJ4x6bN1bYhZtsuN3sZn+c/mXfcjayNVAE2eHuZtHU32Wm2RYwC1MT5B&#10;2kg9VNjI9Pmg8YibH0cK57WFJs1ry/Ecyt3/tlLbe8kTlK6NFAyLJgghpGDQsX8zyQnYZL+sWxOg&#10;bd6lYI6RfdkzFheWTWlDiznmXWZlbE7nmgkiayPVgRh5F6252mTYsxXJMMTIu2jt0F6ILDSyZ5hl&#10;W9f2ONcsO9CGdN1f2L0psjZSPrLOQd1H5/z3iMl+2d5Wqy1yDGheG+MTpo1Uh+XZU2tifGN8Zj8b&#10;GlIH2hAj+8LpQ7mTPhvWhphl7zQ5GGhDuu4vLIyMrI1UAZK3fW60D1plsrfM2953DGheG+MTpo1U&#10;B2Lk3Ziz5qImxmXvNGLk/eJ9FyO79u7i7SLTT4ZZtnVtqFl2Xm60+z5Hyu+1J/nZorSR8smZPD3z&#10;2UJN9gs/24C2yDGgeW2MT5g2Ug8VNjLdmmk84mJkB4s5qA0r5lifaWT3Dtg3Hq7aN0bWRsqHRROE&#10;EFIoOWP/5v0Plt2aQG3rs4mTgbZDq459OWNpW9aGXgrOJk4G2t4BZoLjBWaCyNpIJUiSwMrIa9qt&#10;CdC26h2wHJEMGTFa1gYmXeeaZQeYdG+KrI2UjyTutBNMdueZFhNuLpvbrQnUFjUGUNsNjE+YNlIJ&#10;OZ2t5v0PYCHkXBMjoG3eNM2hNmSvscjIbjHpsyltGWbZZRe7WoPN3OlDkbWR8snpCjnvf8iY1Lco&#10;bwt1hVyg7T5jALXdwPiEaSOVkGHkXXb2NDEkWRl5B9osTT97FmbZlrSBTQ7mmmUHmExLjayNlI/F&#10;5Okhcq9tYuYFtUWNAdR2A+MTpo1UQIWNTPeHU1YG2hA/zrKmKGihSeva0GKOeZ+DDWBK6sKcaGRt&#10;pA5YNEEIIQUCdguZu7EaAnZrumOyB7UtLOboATv23TGyWxeaNKTNtJhj+DXA5vTO7xtZG6kHsPvo&#10;QiNvj4WJEdS20JA6/JpcI7sksLWH2ea1WZtlk+2I5MjaSMFIkl+bgDqZ1310iIXJHtQWOQZQG+MT&#10;pI3Ug7WRt0eM5FmGGmsj7/Brco3s1mbZVrRZm2XT5/2jtrPiszld9yNrIwVj0RVyHhYme1Bb5BhA&#10;bYxPkDZSD9ZG3h4LE6O1kXf4NQZrBzLps3lt4DTNhWbZ9Hn/uGHQdT+yNlIwsn/U5uLnTjAZYtEx&#10;G9QWOQZQG+MTpI1URU2NTOcWcwww8eOgTVGozdZziN73S96gGG2kHlg0QQghhZEx9m/UFAnQZH99&#10;MAO1Ha0q5hiAbACvN6EZY2lb17YOFHNsryrmSHmb053o2kg9gGbZs1VG3gGwiRHUttKIkQxGJINm&#10;WWrzM8tmj0iOrI1UAZQIHvOFGSb7/rJGve8OHAOojfGJRofG8TLyDkBMjNff22K8+yIyjOzvktF4&#10;90a1aQtu06qC24E2tOv+enRtpGwsu0LOAzTZ7w3ytkhXyKgxgNoYnyBtpB7k7Kk1spysMvIOgEyM&#10;Cde2u8qQmgyM7KBZltows+zY3Ogp2HV/I7o2UjbgBJPzsZ+ZDJP9V6C2yDGA2hifmLdtnMoambo1&#10;1ZtjZD8EJsA0rc3Lcyj7Ru3d/Z19Y2RtpC7Wrq6u+CclhJCCuDhYO1Qmvy6lQ9PK5FePbEQ+ahMN&#10;KaVPSm1nI7tHDbV1F1U/VfyMjh+llH5JeSFObSn9dUrpN4AiGNVFv2w0tZePXWLi+0G1vVZcjJLg&#10;XBysnQIdmh4r388uSXmq/Dx3BuCn2rXj4curuSM1l2jrLqF/onkmpfTHKaU/AkzGrWv785TSHyif&#10;2RfTzGjkEk2b3P29lNJfBdX29ZhiOBIXSdRpzTTfAva2x8B+6+9SSt9RPBM5BlBbSn+TUvp1xie1&#10;ti1FsTYJjKyFp8qLGuTsiXzOfpBS+l2lNmSvsQkUJ31f9ieqdZra0g9TSr+vfEa93gD7iC7m/AXQ&#10;0XQqbar8HYnHxcHaMWAkeDrC5HALmLftzGhfKbVFjgHUltJfijbGJx3fHmNeI/EBz/nnsuZq71W0&#10;06m6s+cvKrV1hlRVMZAYOH+seSal9IcppT8BTMata/uBnNk17CqaQ/TapsrbTqVNlb8j8ZjiTJOR&#10;qzhVaoscA6gtpYOU0q8wPqm10ZNQCeDff3tsQRP4Xl7vF0Bto89dOX4cKebQNlmlNix3NTq+A7/7&#10;7fePrE3xDCkATpoghJDy8Bj7dwe0WxNQzLF09OsCbUjHPm1RArXd8MtABa+60lYO89oO0N8LrI3V&#10;xnWh7T6quhhPn7vsq7s1AWuHdl1PYkbXGop+B+gYT20p/bby68+0hoKEd2/6rvLrp9Sm/vuQcGgL&#10;Jl6De1ukW5OmYCIFjgGJ2q75DuMTpI2dz+vhqXVnq3nI52xL+a/2a4BBQj1xCpw+9MJr0ueQCrX9&#10;pvLrF45QXwEyfeh7gbVxzS0fj66Qdxh0FdTwwror5AJtU8QAavusjfFJr01VdExCgxTrI+8n0pH0&#10;O4AhVb0HEEPVrvKx7wId46ntpkhNw4m2KCF9zo2eKB/T5m2n1Ma9bfm4TJ4ekjEdVVvMETUGUNsN&#10;LxmfIG30JFSAFDRoi1+OFBNg0Peym4r6p4C2bU2huvhxtJ/9nYuDtS2gKIHaDtZ+BOSuVJ5D2Wtq&#10;9o0PZJLUnwXW9pVSFwkOJ00QQkhhKMdIn+Z0TpKqYa+LhMOcakzpJDV2Y/IPKaVvKr49td3wcyml&#10;f1J8+z3tRe+MNs1nO7K2j+zqUA9cc2/gmovhvObuaJPVPXKw1yTHPil+j6m1HXPSRNlMGWOlg6vG&#10;aP6VfP7HEDkGUNsNmr9nYny6hXvbSpAJLZrL1MjvAPdBN0TWptrbai56ZwE+25G1cW9bOMwh3MAc&#10;AgZzCHqYQ2iXqWOsdHJ9PPLLefYUuOZCurjmkjBUtLeNHAOo7QbGToF52/YApjmppxv2ABOEzpWN&#10;BLpiDqho8uJg7VQ7qU1psKe2G7R/09ETTWZ0IVNSz5S/y5Tavua+ti5YNEEIIYUgY6g0qLs5pM8b&#10;hD1lku2bcmAcS1Rtn5ApDulzBbi28yD070AI8QdYc9XdVtLndU2bSNauuVNp0+r6lJEAUK+52lG4&#10;hBBfZASq5iIM3jddHKwdKveP/5xS+lnF10+pLWoMSNzbEhITYN805blYvX8MrO0U6diaPhsJVN0B&#10;ubclJBZADmEDae4xUd52Km2RYwDXWUICo1xzc9aOx0Bn3anuo7TatGvuR2SKbPrcsEJlXuKaS0gs&#10;psrbgnvbSfK2wT0JSHxi3paQoADNviI3MmXh6A21NLr5BE7fvUZyMRoviKZIbWptWe8dicfP8G9C&#10;CCHF8FRZ6bjXbbCBzdWejNDW8I8ppZ8Pqk3LnnZk4iBxoql6JYTERjv67xjsgnM8wdoRVlvX0UJ7&#10;ASdr7rEyJhJC4vFUudYedxdC2v2jdM7R7h//PqX0C0G1aYkcnwgh06Hd2+5oTfyDYitNpyqEqbRp&#10;8xzPLg7WPmovawZGXs3e9lLzMwghk6DN2x6CudFDYE3XrmdTatMSOT4RQqZDu9YcKo1ow7XD+1w8&#10;lTZkb/tJWxQsRt5D7m0JKR5t3rbbPz4F9o87E+Rtp9SmJXJ8IoQ4AxT35zRsWVca66dsJqPVpi2e&#10;O0TN9TL5ReMdg/8dUCS+wVNynbV1xXohC/YiayPT8A3+OxNCSDFou3E/0XYZkKpibQLgKKX075XP&#10;TKVtO6W0pXzmhbK6OoEFE9vs6EBIaF4rxT0R8+to5Ou1a8d+YG2vRZ+GV9JZVwNSMKH9NyOE+LOp&#10;vBh/IO//aGR90YwaTjL+9beCaoscA/a5tyUkJvJubivFvZJLIQ2IIXUrsLZ/L/kODe+lO9woBmYH&#10;7d4WmtZGCHFFuy490U4+kI6/WqNwt3/8T8pnptIWOQZo88mEkGnRnoufyTqlYQc4F+8G1vafgLzt&#10;G03eNmNvO6mxjBAyCu17+Ug7sVb2dNrc6InkbTVMpS1yDNhl3paQkHwl5+ix//cG8DH1xRl7yp/1&#10;fwfW9n8pv/69FGZotXXPvFf+rMfan0MIuR9YNEEIIYXw8OXVsWcBgFzsv1V+/zMZHRlR29HDl1fv&#10;pGpYmwx+O3bjLIkTdaFJp035DCFkQh6+vNqTJKeG0QUAqJG3m8oQVFtnlu2nRpwon/0gSZEx2pCE&#10;8L78mxFCAiEXNWpz2dgCAKBLT5JCiedBtUWOAWfaqUGEkGmR86dbyDWwqAAAIABJREFUAYCc7dVG&#10;3u68HlTbluQ5NiTvoeFQOuyOYQ8x8oo2QkggZI/mVgAgeco3yu/frV+bQbVFjgH7aBdKQsg0yLrm&#10;VgAAnotPuq6yQbXtDvK22r3tzti8bYaRl3lbQoIhuVG3AgBZV94rv/9510AgqLbIMeBk6q7nhJBx&#10;SH7PzceUPhe17gFFrd8Nqq27w/s9YE+7p9jTDos5NFxGnfhACPkSFk0QQkhBeBUADEbmariU5MT1&#10;OMtg2s5mRrVvemyc5YJOmziZ1UYICYokErWX9ysLAECz7PlwTG8wbSczZtl1YM09luTIMm0bgBFj&#10;VhshJBBeBQBgd8O+YKLf20bSFjkGnGvHyBNC7g2XAgA506sbMMzs0SJpuzXLSkzYAKYPHY7Y2yLT&#10;NGnkJSQwUgCgzY2uLADIuKwf7m0jaYscA1gMTEgheBUAyP/+Qfl9z4aTwIJpO5oxyz6Xc/xYxu5t&#10;ESPvrDZCSCC8CgBkPdE2Apj1JETSFjkGnHFSJSHhcfExDUCKWrcfvrw6DKqtayz2t7K2afO1e6v2&#10;tCmv0GSDU30IKQcWTRBCSGGAh+2Fm9OMkbldcuLj8L8Iou1O4iR9Njo8t9w4WxSaEEKKAFnXFhYA&#10;WK1rQgRt57NJ1wxz2cJkdIaRlwlhQoLjVABwCHTu3pxNaAbRFjkGcG9LSEHIu4pcKC00SeUYeYf/&#10;RSBtX5hlJTZo95RPlu1daeQlpGoQU8HCAoCMy/rnc/ZoEbRFjgFfaCOEhMe0ACDDyLsxZ82NoO2L&#10;Bl7gmvto2V1YhpGXe1tCggNOFl9VAHBsYUQNoi1yDFikjRASiIzz8MoCAJkeqS1q3ZemCxG1bUkx&#10;RxKfmvb8/mRkngAp5rjVRggpAxZNEEJImVgWACCbvtcyLm4e963t+WwxR7pbOKFh7sY5o9BkrjZC&#10;SFwcCgBMjLwphraFZlnRq734enJxsGa15tLIS0hZmBUAyKj1Z8rvtS0dyuZx39qixoCF2gghcZHz&#10;qEkBQI5ZdsH+8b61LZycI/mPLaW2V3IBOKsNMfJyqg8hheBQALAH5m0X7R/vU1vkGLBQGyEkLg4F&#10;AIiRd91wzbXUttAsK3q1Ex6eSU7jDjTyEtIE61YFAHL/Y2lEvW9tUWPAQm2EkHh4FADI1Mj3yu95&#10;NrtHDKTti+m7ssa9Vn6fFzL9d5E2tNCEk4EJKQwWTRBCSIGAkxO+2JxmbPoWbnLvWdvcS8GBNquN&#10;M1powuQEIQWCdpedLQBwMPLet7alYyYlkY2Yy2aLLRAjL0dgElIQGQauOxfzsn68Uf7mR33nnHnc&#10;s7bIMWCpNkJIXKQAQHsunlcAgBgKlhZb3aO2lQW3cvm1r9T2Xi4Cr8kw8rIYmJCCyDAV3Llkl3zk&#10;C+X32V2xf7xPbVFjwEpthJC4gI1bvigAyDDyLiwYuGdtS82yEiu2ld/zzZy8LY28hFSOVQGArB+m&#10;RtR71hY5BizVRgiJh2UBgEyL1E49WNbk4L61fVHMMdC2B+Rr38oU4FltJoUmhJAyYNEEIYQUCtgN&#10;5nZzim76ZNzlUu5J29Jijh75ml3l977dOHsUmhBC4pPRXfZ6zQTNsvvLjLw996Rte8yYSdBc9qEf&#10;kZxh5OUITEIKA+0u2xcAyLqh7eZyNuby6p60RY4Bo7QRQuICXijdFgB4GHl77knbKLOs5EO004cO&#10;5UIw0chLSDuApoLbAgDJQ75VPn/y8OXVynzsPWmLHANGaSOExEXygHABgIeRt+eetC2bFD/U1q2Z&#10;R8rvvTPI26LTkGjkJaQwcgsAZN34oHx+lBH1nrRFjgHseE5IoeT6mNLnhi2HQFHr0smL96ht5VRI&#10;ydeeKLXt9Xva5FBoQgiJz9rV1RX/TIQQUjByGaS9qOqMVe+UG9JuvOVTzaZvQm3dpaCqS9rFwdqh&#10;8hLtUnRpiznU2gghcZHLIPVFlZhlNevamfagPaG2/TEFdANd/Zh2bbdfZM1VaSOExEMug7QXVVty&#10;iaaZSnMpe9uPYx+YUFvkGKDWRgiJy8XB2rGyQBXdo3VTfVTFZxNq29YUgsne9hRY14/BQmUWqRFS&#10;MOAeDcmNTrV/RLRFjgFqbYSQuADr2qWc19VG3ocvr56O+LpbJtQ2Rd72XHIJzNsS0hhSRKt995H9&#10;Y7cGPlbubafSFjkGqLURQuIBnoe7fMApek80tpHAxNpunx2hC83X9j4uxMcwShshJCYsmiCEkAoA&#10;CgC0wJu+CbSpizkSngzWAmkjhMTm4mDt1HntUBt5eybQBpllZc39CHS20EAjLyGVACZ2tXyNdDec&#10;QFvkGABrI4TEBLxQ0pKzf/TWBpllpRPZsfPelkZeQioBMBVoycnbemuLHAOYQyCkMia681EbedN0&#10;2iCzrHTWPfXO29LIS0gdTJS3/Ra4t50ibxs1BkDaCCHxANeMM5mUgEyFXDnVp2dibaOLORKer+2m&#10;rn3yLDQhhMTkG/y7EEJIFWzIZtOLjYwqWU9tXQJgHUkAyDMb8j08gLURQsLzXIqivHieYUj11AaP&#10;mZRnnjuvuTQ7EFIJ0nnQc2/7GimYSNNoixoDUqY2QkhAZO+0HvFcPIG2M8kJqJH8yOgLxSm1EUJC&#10;su68f1zPyNt6aoscA5i3JaRCJlo7cnKjntrOB51yVcg533NaOqyNEBKSzQnytuje1lNb5BjA+zFC&#10;KgL0MT0BihJONAUTaVptu9qiBIkd2nzqC6BgQq2NEBIPFk0QQkgFOB+2tx++vDpEH3bWllPM0W+c&#10;vTo3ZmkjhMTFeV3LSQh7a8tKujqby5gQJqQ+vAoA9g0Sml7aIseALG2EkLiAF0pjWc8ptnLUlm2W&#10;lViybSvrGhp5CakM58YtW2gxcPLXFjUGpFxthJC4OBcAbGae2b20Wextu9/rta2sa7i3JaQynBtk&#10;ZRlRnbVFjQEpVxshJB7O5+EkBWaQT2oCbUfaYo4e8bVtuai6AdZGCIkFiyYIIaQS5LBtXQDQmcre&#10;5X4TJ21bOcUcPXKxaL1xNtFGCImLUwGAhZHXS5uJWVZ+v10bSbfQyEtIhTgVAJzIpIgsnLRFjgEm&#10;2gghcZHzq3UBADzVZ4iTNpPJOZIvObKRdAun+hBSIU6mgm6PtpP7TZy0RY4BJtoIIXFxKgDYNjyz&#10;W2szMcvK77dvI+kWGnkJqZBBcYIlJkZUJ22RY4CJNkJIPBwLAC6lAWxOwa2Xtuzpu5Insd7TJk4G&#10;JqQuWDRBCCEVIRc+VoftM0vDlbE2k0vBHuONs6k2QkhcjLvLmhh5e4y1mY6ZlMS3lbmMIzAJqRhj&#10;A9e5ZRGvsbbIMcBUGyEkLlIAYHkuttw/WmqzLrjdkPyJBSwGJqRijE0FZ8b7R0ttkWMAi4EJaQTj&#10;xi1HFs3Feoy1mZplJbacGH07GnkJqRjjAgBTI6qxtsgxwFQbISQeTgUA60YFt9basos5Bmwa5muT&#10;sTZCSABYNEEIIZVh1A3GZWSukTbTYo4eSQbnbpxdtBFC4mLUXRYegbkMI20nTmMmLdZcL22EkEAY&#10;dZf12ttaaIscA1y0EUJCY3GhZGrkHWChzdwsazh9iEZeQhrAyFRw6dA910pb5BjgpY0QEhTJG+YW&#10;ALh0lDXSZjIpfg7r0ngiojZCSCCMCgBcjKhG2iLHAHY8J6QRjHxMPVuWkxeNtZkUc6S7U4espsWb&#10;aSOExIBFE4QQUiEG3WCeP3x59dHjXyZT26Vo86rgfZ6RDPbWRgiJS05CwLszQY42N7Os/L4bGckK&#10;GnkJaQiD7rIbXgnNTG2RYwA75xDSIAYXSuceRt5ko81tco7kT3J+b071IaQtcgoAvPOPOdoixwA3&#10;bYSQ8KxnrrnmDRgG5Ghza+BlUBTM5mKENITBZHE3I2qmtsgxwFsbISQeFgUA+9IswRoLba8tiznS&#10;3TxCLubaCCH3D4smCCGkXtBuMK8nqJJFtbkWJWQmg1kwQUijZK4dbkbelKfN3SwrvzdS+EAjLyFt&#10;ghq4tmUihCeotqgxIHlrI4TEJeNCyf3SPkPbuXfBrayZr4FH3bURQmKRWQCwOcH+EdEWOQbQVEZI&#10;w2Q2bln3ai6W8rRNseaegh3MueYS0iZo4xbTjucLQLVFjQHJWxshJB4GjQTcJi8aaHObvpuRr+3h&#10;ZGBCKoVFE4QQUimyOdVWCp9NsekDte1PYdySn6E11k2ijRASF0lQate1kwmMvKi2nYnW3GNg+tAk&#10;2gghsZD94zulqEuZBOEKqC1yDJhEGyEkLrLX0nZj3JvwzK7V9m4K45bkU7QNIibRRgiJBZgbPQmc&#10;t40cAybRRgiJi6wB2vXzaIqOsqC2nSnMspIXQPK2NPIS0hjg/vHcqeP5HUBtkWPAJNoIIfGQNQOZ&#10;5nXpPXkxQ5tbMUeP5FF2gUfdtRFC7o+1q6sr/vMTQkiFXBysPU4pdZvTB8rfbtvbXJah7dveBq6L&#10;g7XuwPAT4FF3bYSQuFwcrD1NKR0D69prb9NDhrZveRsLLg7WumTDB+BRd22EkFhcHKx9JfvHR0ph&#10;+96JzQxtkWOAuzZCSFwuDta6yQc/BgR+7X15D2rrLgefehu4Lg7WulzKW+Vjk2gjhMQiY4+25W0u&#10;y9AWNQakKbQRQuIi69pPAYFTndm12i5l8nnEvO0k2sj/z94bg1a2bnl+W49hkmmolzkY4VswBk9g&#10;qHpM1Dioek7cmB5KFzlp01AS9ASGNlUFk0xUpayzUkXt7ErJOBJPhSNHV6JxODwJnBg8UAUasLMr&#10;mEkmOWbrra2769Q50l7rW9+n/9n6/eAx03V1jv5S1fnW2uv7r7UAtLDa6JdA/vhpe3cRMdlOpkCb&#10;agzoqNsCPG6uTrb6POuZ45dQvY4wENDW5Fk9GAuoIwDMGDZNAADMEEv6TgMFgJ731jhQhUJtR9Zw&#10;UUvb08CWiYGq2gBAl8Jz7dAKo1Uo1HZqr6+l7Xlgws9AVW0AIMlpoCmh57Vd9Nckqk05BlTVBgC6&#10;2Gc/evneIn+MaHtS8Kw/CTPyehsmmmgDAC3snDwK5mgfG+SPUW2qMaCjhgDweLHPftTs1OKZPaLt&#10;id1H1T5zI4NuqmsDAEkiDbc9b+xZuiZRbaoxoKNuC/B4uTrZeutsSuj50OLMCGo7bJQ3HgZiQStt&#10;APAA0DQBADBPDgMJ6ZjTig0AJdqe1LrkKjSVdTW1AYA8UbNs1+DsKNH2Qy0DV8KZW00bAOhxdbLV&#10;548vCoRVu0gq1KYcA8htAR4hhWbZzl5XZQJXgrZnVydbVSYxFhp5u5raAECSo8K67VnFHK1Em3IM&#10;qKYNAOSJmmW7Bg0AJdqeFeafayk08lbVBgB62LNsSW57VLFuW5rbqsYAGtQAHiE2+PZj4Cdv0XAb&#10;1fasYMDiJKyZ47WiNgB4OGiaAACYGTZJN5L0jaky6TBJW63ktLTRpCNxBnh8XJ1sfSg08nZmaE2/&#10;SErS9sLeJ5ujAiNvbW0AIIRNG3tTqKhKUThJm3IMqKINAKRJeS62hrJsMrSlbx9KMPIOtNiMBAAP&#10;jF3WvypUUatum6FNOQbU0gYAothnXvLOJ0nbKzu7sykZdFNbGwAIkehJqFG3lfUkKMcnANDEBt6W&#10;1AGqnRkJ2l7XyhsLmjkGqmkDgIeFpgkAgBlRsDJ3FakXScnaUs0ESYWTAYwOAI8EM8u+T/ppX2U2&#10;ACRre5+5Itl+zlIjxkCqNgDQImFy95jUSYfJ2pRjQKo2ANClYOrWKt4k54+Z2rK3D2WYHW7fq8W6&#10;fAB4GBIu68e8SK7bZmpTjgGp2gBAF7ujKR1yMJBqlkrW9tHO8BQSNn1W0wYAWtiza1Y+mmrmTdam&#10;HAMw8wI8HjKaWmv5mDK0fcyuiVozXsbAiXRtAPDwbC0WC/4aAABmgCV9XxIS0mX2t3cXRYawStqu&#10;u657ub27uCh5E0tw/5gn64YUbQCgi50dJetz1/H77d1FyfrzWtr6c+359u7iS8mbmDnhD3mybkjR&#10;BgBaWP54lmhEHXi3vbsoujSrqE01BnQZ2gBAFzMz/ZwsMOuZvYa2S9P2S8mbmDkhy2Q8kKINALSw&#10;yYsXFXK0H7d3F0UmgEralGMAdVuAmVPxufh3SfdRNeq2TxNy273EwWcDKdoAQAurjV4kbBNfJsuT&#10;UEObagzoMrQBgC5XJ1tHiYMEuswzI1lbat54dbJ1kXiHR04LMDPYNAEAMB8yOnhXkTHpsIa2m1X0&#10;Jes6E7uLlynWBgC62Gf7qNKZm3Gu1dD2pPS8NCNG2pT3EcXaAECSowpNCV3SpMNa2lRjQEduCzBf&#10;Kj8XH4k+sxdvH7I6SXbDRJe9GQkAZKhVtz2yZ+0SatVtVWNAsTYA0GV0dtQ4c8+SzjXFum3mVPYx&#10;1G0B5slRhaaEnp8SPAm1tKnGgK5UGwDoYk2tmQ0TXdZdTwVtaXmjNXNk3uGR0wLMDJomAABmQPLK&#10;3GWKLpIqa/uh0ExwWqlw0iVoAwBdDiuZZTs7c0smedfU9syKDG4qF4SLtAGAHja5+1VFYeGicGVt&#10;yjGgVBsA6FJjyuHAs0LzVU1tr+xMdzPaOFSLsDYA0KPCZf2YosEtlbUpx4BSbQCgSy2zbJdglqqp&#10;7YXdxbmpPIChSBsA6HF1svVBuG5bU5tyDMDMCzBDrIksewtYZ2dRRsNtDW0v7CwPU6nRJEUbAOhA&#10;0wQAwIZjSd8b50/xyfn1oUmHjbS9iiSnwWaOJtoAQBczL3kftI+dX/8scpEU0HYd0PbaznYvXiNv&#10;S20AIIRtgfBO7v5s58ZUQhdJQW2qMaBrpQ0AdAmaZb3Pxa8jDQABbZH8Mbp9yGvkbakNAIQIXtZH&#10;6raR/LGFtlYxoGulDQB0CZplvTlayCwV0HZttQ4Pb65Otna82gLbNFtqAwAh7HP83qno2Fm3DZl5&#10;C7R5aBUDmmkDAE0qbl4cCJ8ZDbS9j+aNFbenDYS1AYAWNE0AAGwwwaTv8/buor8Q2ne+zjXpMKjt&#10;wLR5CwHvPWYCS2S9zRxNtAGALkGz7Kft3UVvRDhwvu6NpwEgqO2tafNech16ViQHjbxNtAGAFsFi&#10;6+X27qLP7bxNU65Jh0FtyjGgiTYA0CVoln0XfC7+6MwfI9r6WNBru3S+zjXF0mKH18jbRBsAaBGc&#10;vHhs5+w75+tcQwSC2pRjQBNtAKCLPRd7zbLDc7G36cpllgpq27Nax7nzdUfOMzdi5G2iDQC0uDrZ&#10;ehoYsHhu56y3UdVl5g1qU44BTbQBgDSnzu00kabWqI/Jq+0yUBM9srN9MqM7PM+gmybaAEAPmiYA&#10;ADaU4Mrcy8FQtr27OKp1kRTU1jdzfDBte7XMBKbfWzhpog0AdCkw8t4Ug+0MqdIAENR2bHGgs7jg&#10;OdeeOM9c91T2FtoAQJLI5O6bou727uI02AAw9SLJq005BjTRBgC6BIcc9Dna8JpqDQBBbb1Z9mx7&#10;d/GLNShU2T4U3KbZRBsAaBHN0QZDmZ233rrtT5VrCKoxoIk2ANDFTEvec+189Fz8NtgAcK9ZKqjt&#10;k9U4Ossfvzpe+8S0TTlzo0be6toAQIugEfWrnRODJyHSAHCvmTeoTTkGNNEGALpY09gLp8ChqTXy&#10;PDz5zAhou7ZY8DJSE3XmjZFGk1baAEAMmiYAADaXyMrcPbuovyHYAHA2IQH0avu6YjpwJDk9u+sL&#10;gs0cTbQBgDxhI++ISAPAlIukiJH39lyzuLAXWJF8ZwOa6faefU20AYAeVydb3vyxZ2cpt400ANw7&#10;6TCgTTkGtNQGAIIUTN26nQwZbAD44T6zQFDb55FZttf2ZTBmOLh3+1DBps/q2gBAktBl/Ti3rdgA&#10;EJkKqRoDmmgDAF2CZ8f1ipws0gBw55lbauTt4ufas/vy1lIjb01tACBJaOPiUt020gAwxczr1aYc&#10;A5poAwBdbMiXt6n1YNTUGmoAmPKFQW29P+2LxQPvVovJeWNBo0l1bQCgCU0TAAAbSHBl7tvt3cXF&#10;ij9PTZwD2lZdCo4Lrh6e3WMmiBjeWmkDAFHss1tUEO7iDQB3PnQHtK0qunYWH5YbxO7j1dXJ1l1r&#10;lTMKwrW0AYAQNrn7tVPRzeTuFX++lznpMKhNNQY00wYA0kSMvHsrzo5oA8CHO/57xMj7XZ5o8SFt&#10;+1CBkbe6NgDQo+SyfvwHBQ0Aa4cIBKdCqsaAltoAQJfIc/HLrDufe56LM+u23jrna6tnrCOzbput&#10;DQCEsHsWb210f40nIXX7YlCbagxoqQ0ABLGBLd6hgOc2TOyGaAOADQ5bS1DbuJljyBv3ne9xb96Y&#10;0GhSTRsA6ELTBADAhlGwMndlEht82F456TCobV0zx2AmeOd8vzerklMrnGQ1mqRqAwBd7DP7xilw&#10;nZG35CLpu9cEte0sGzFG2k4DK5I/rlqRbDHCaxJpog0AtAhO7j4eT+4ekznpMKhNOQY00QYAuhQY&#10;ee96LvY2ALxf1QCQZeQdacvcPnSUYeStpA0AhMi4rB9jz8iRIQLfNQAUTIVUjAHNtAGALsEhB+uM&#10;vKlmqaC278yyI219PnrsfL+fVuWPwU2fTbQBgBb2Of3oFHV8jychxcwb1KYcA5poAwBNbGDLkbOp&#10;9esdTa1eH9PaMyOo7ZtmjpG2SN54uC5vtG1ERY0mtbQBgDZbi8WCvyIAgA3Bkr6LQEJ6bwHCDE/e&#10;4sKPw6VeUNun8TrfO7QdOYsL11bEveh+beb42fH6ZtoAQBd7yD1znmt9QfjeQqQ1FXjNrr8bnWsR&#10;be/WmYyXtJ0FDGtPh4szK6r85Hh9M20AoIUVWy8CU8XXXtaPzovIWbQ/XOoFtSnHgCbaAEAXM4L+&#10;wSnwYNUl0jJXJ1ungY2Tz4eG2aC2H9eZjAfsLD9zmsK+iTNm5PWajJtoAwAtgjna5+3dxb1G/eBZ&#10;9PuhYTaoTTkGNNEGALrYufZHp8Cpz8Wl91ERbfvrTMZL2i6c+eNXO9dK6rZNtAGAFvbM+sW7cXF7&#10;d3GveTSpbuvVphwDmmgDAF1qfL6z3jPwPnfmeMGa6HfvmfU+NbQBgD5smgAA2CxSVuauwsyq3s7Z&#10;I2uW6ALaLqc0JRhvzRwwlSem7bem706zwkNpc2oCgIbYZ9R9rk2d0m1nzLnzJzqzcy2i7fOUpgRj&#10;xx7wp/LECgjRqexNtAGAJKeZk7vH2CWad0PNeNKhV5tyDGiizfkaAGhI5tStNewFnovHAxi82j7d&#10;15TQ/TrFci+6fSg4lb2JNgDQomAq5KTpr8ENNaf9GZs5FXINrWNAE20AoMvIzOTB81wcOjtGz+xe&#10;bWunsq/gpTN//GF05j4PmJSbaAMASbwNtx5PQuk0b6825RjQRJtTEwA0xIbberfTvJ3QEFXsYwpo&#10;u4kFd93hBbfF/7CidnDobG5oqQ0AxKFpAgBgQ8hembuGSOLcP2z/20BCOnn9ZjA5HcwEkUaTVtoA&#10;QJejWkbeEd6zY7i892q7nGrE6L491zz0K5L/PmDEaKWNMxdADJuW69kc09k5O3kyVrABoM9t/y6w&#10;1UY1BrTUBgCCBJutVq53X0e0AcBqCV5t544hB8NK+sn5ptGvpP/XQSNvC23e1wBAfdIv61ewFxgi&#10;cBrQphwDWmnD8ACgTWi4mPPMjTQAHNUcctDFa6MvrM7hHi7WSNvURjgAaITdp3g9CTuebV3BBoAj&#10;u4eqnXe3igEttQGAIFcnW/1n+qNT2aSm1gIf07DVJ6JtSjNHZ/HCmze+GvLGio0mxdoAYDOgaQIA&#10;YHPwJn373nWLBZMO/8qpzdvMMSSnbjNBg0aTEm0AoMsrpzKXkbf79cyd3KRlvHBqi5hlBwPXvlPb&#10;nweK1a203bsSGgCa4z3/DqZM7l5BZCrMXzi/h2oM6BprAwBNnjcwFAw52mRTlfFXNY28I22nge1D&#10;f13TyDsQ1EbTBIAeVS7rxxQYHlKnQq7R1iIGtNRG3RZAG+/zp8vI28UbAF4FBjBEzrV+ivk7p7a/&#10;CAxgaKXNW38AgPp471Pe2effSyS3/XPv9xCNAV1jbQAgxmjQjYdLazqbemZEGwD+TUCbZ0PZkDce&#10;OL/H+6uTrb+p1WiSoI28FmBD2FosFvxdAQBsAM7O1C+epG8ZS+Y8CV2f0E8tnl4EDW83XJ1s7VQ0&#10;vzbV5lglDwCNcZ65yufaqdeIMcYmNUxd3fsfu677M1FtRXERAPKxKdlPJ77xL9u7i/DGGFvd7ikM&#10;e84zcluD3BZAk6uTradOk/1Z0Oxwg/N899QSOnLbW8htAcSYUQ1BOQa01EZuCyAMdds/QW4LALWg&#10;bvsnqNsCQE3Mk/Wz41v0TWZPvU2t3a/583vHSy6dQw76Zo7QeXl1snXqbO46dzaptdR2wHkLsBnQ&#10;NAEAAAAAAAAAAAAAAAAAAAAAAAAAAFCRwKAb5Ybbw0gzR/frxg3PdshfHD9H11hb0bAHAGgHTRMA&#10;ABvC1cmWN7lyr3nvfk38jpyJ5p9Z4rzp2vpkeS/Ynd13J7smaWzvLljPBiBK4Mx1ryvv4qs3vbTS&#10;5o0F/QQi70rQGwJnbj+1x1PUAIDKXJ1sHTondYXyx+7XaTCe/PE/dF33Tx1f31Kb96xtFp/IbQE0&#10;CeRNLZ+L3fmjsLZwvmlTPD2XpOS2AGIEagj9WfbF+1MEa6NeWmlTjgHktgDCOM/ckrPjqZ1rtWip&#10;zXvm9tsfPPnpLTY12bsNhNwWQIhWddtgbtukbivuSXDHJ3JbAAAAgF/5R/wuAAA2hr448cQh9qgv&#10;TgYeto+cK8a6QKdxS21ejpxrQMeFE8+KuuuqPwUAlOJZ69hzFlzTe+Y8OyLIars62TryXsDZmXvm&#10;jIkAoMdz51l71l8IefPH/pwJ5I//ruu6fyGqzYtyfAKAdnhz20OniX/cbPWD42XeWkJLbf+p67p/&#10;4vj6F1cnW725zGXKHRl5PbltaDoaAFTFW7c9DdZGTwNn+rWwNi+tYgB1WwBtvGdNfwa4zKKjs8N7&#10;5+OtV7bSFsltf/E2M5iR95S6LcDG463b9vnj80D+eNigbtuwWtsMAAAgAElEQVRSm5eW8QkAxGg5&#10;IPDqZGvHuTHB26DWUtt/7rruHzu+/tRbrx2w7Rwe71jve6jZdA0ASfyGXyQAwMbgncb9zDtl4Opk&#10;60OgAHDQdd2/dL6mpbZ3zte8su/lwdsw0Xkv+ACgOfvOb/jMzK+Tsa/3nh374tqOna95bZN1PUQa&#10;JphWBqDHW+eFzRP7/E/GzpfXzp+8P8f+RlibcgwAAEFsouKBU9lruxTy4DWkdlZLUNX2l13XfXa+&#10;5qNN1p3EyOzgyW2vyW0BJPF+Lp95Nx/YxF+vUfiduDbVGBDaigkAzfA+f76wc8rDYeC5+K2wtr8N&#10;1G3feOq25LYAs8L7ufzBu7HWcjpvbfST1W09tNSmHJ8AQI/f2nP01P+9CfiYhuaMI+f3+kFY23/p&#10;/PqP1pjh1da/5qPzez31fh8AeBhomgAA2BC2dxdnNRsA7GL/vfP9P2/vLj6IazsMFIPfT02crXDi&#10;bubY3l24CjQA0BabAvDJ+U0nNwBEzbK9LnFt/WvPna/9yYoiU7RFCsL7kfXLAFAX+1y6DVxTGwAC&#10;U3p6LvtzTFybbAxwvgYAGtI/G9dsALBne7dZtq8lKGuzYQeXztee2oTdKRxFjLzbu4svztcAQGUs&#10;F6rWAGB1yjfO9+9ztENxbcoxAABEsXOtWgNA8Ln406huq6otktseTq3bRo281G0B9LDPZbUGADtX&#10;Pjrf/7yfYi6uTTYGOF8DAA2w585qPqbu16bWo0BTa6ThtpW2fxXIaY8cOe24mcPDZeDeDwAeCJom&#10;AAA2iFoNAKOVuR4ux9sSlLWZ6S09cbYLOm/h5NguBAFAHFsj6b28v7cBIGiWPbeLrRuUtdlERu+Z&#10;e2bFkbu07QWMGBSEAYSp1QAQnG74dbwOXVybcgwAAF2qNADYM713yMHx0lp0SW3bu4tfTJt3+9Dp&#10;hNw2sk1zHyMvgC5W7/PWRu9tAIhe1i/VEGS1iccnABClVgOA/fefnO/72Z7Tb1DWZrWFr47XT81t&#10;I0beA+q2ALrUagCw88T7XHs53gQmrk05BgCAHlV8TCMiTa3jwWKK2v7Bzl1vvfbovpy2K2vm2LNa&#10;MgBsADRNAABsGMGH7bXJacHK3J3lpE9Vm/3/X2YmzgXNHBQnADaLyLm2tgGgwCy7qsFMUluBuWxt&#10;MbrAyMuZCyBOpQaAU+fk7nW5raw28fgEAILYORK5UFprkkoyy6pruwicdc/uyl0LjLyYygD0iZgK&#10;1jYAFFzWr2p2kNSmHAMAQJ7UBoACs+yqs0NSW/DM/eGuu7ACIy/DxQDECW4Wv68B4CzDiKqsTTw+&#10;AYAQBc/D9zYA2PZIb1Nrv3nxJu8T1/ZlTd3jLp5NrBNEmjl22J4GsFnQNAEAsJlkNgBEkr6Xloiu&#10;/G+K2kaNEx5WJs4FzRwv6S4G2CwqNABkmWXVtV0ECrLPrk62ss7cS4y8ABtFWgOArVp/4Xyvt3cU&#10;NCW1KccAANDFnpVTGgCCZtmv657LxbX1Z+c7p7bXdgG4rC1i5GWrD8CGUKEB4MhZG11bfxTXJhsD&#10;AECXCg0AWWZZdW0XgeFeL6ym8Q0YeQEeBTtZDQB2/5NpRJXUphwDAECPGg0AtjXyo/M9v9u8KK6t&#10;P3/3ne/zyrb/rtMWbeZgMzDAhkHTBADABhLcnPBdchpM+vbv6pIV15aVOEebOShOAGwg0emyyw0A&#10;QbPs3oRzTVXbadBctnxpFjHyUhAG2CAKDFzfFCLt/Hjj/MkP7prcLa5NNgYAgC52ieN9Ll7VABAx&#10;y97ZbCWurT8rj53aPtpF4A0FRl6agQE2iAJTwTcGAKtHvnK+z13NwOraZGMAAOgSHNzyXQNABSOv&#10;urb+PQ+c7/lmRd02YuTlzAXYILIaAOz8SDWiimuTjQEAoEdmA4Bti1y7JWwNl+uaasW1HQXqte9t&#10;C/CytpRmDgDYDGiaAADYUILTYG6T04Kk796JiOLa+q/55Hzv28S5RjMHAOhTMF32pihaYJa9t3Ag&#10;ri1iLvtpWJGMkRfg8RCdLjs0ANi54S1O9vnj2qkyA+LaZGMAAOgSvFC6bQCoYZYdENcW2T50aheC&#10;HUZegMdD0FRw2wBgdcj3ztd/ctRtVbXJxgAA0MWeT8MNAEGz7P6UibLi2voz87PzvQ9HdduokXfd&#10;FnsAEKW0AcDOjZ+cr59kRBXXJhsDAECPUh9T9+vAltNAU+udA2DFtfVn5blT29GQ03YFzRxsBgbY&#10;XLYWiwV/fQAAG4xdBnkvqnpj1QdnQnq+vbtwTSIT13bqvES7Nl3eZo7+UtDbQAIAothlkLtIaWZZ&#10;z7l27H3QVtU2WtPuNYhFztx3THQA2GzsMsh7UfXOGnY9W2kuvZvAxLXJxicA0OXqZOvM2aAazdEO&#10;pjSCjVHVZrntReBcPws0qf1IkxrAZhPM0SK10c/buwtXk6+4Ntn4BAC6BM61a3tej5hla9dtm2gL&#10;1m2/Wi3Be+buT2mgAwBdrInWfWcTyB97I+rzCV93i7g22fgEAHoEn4f7+6SL4HnzcuogAVVtBfXa&#10;wWMW8TE8ZdANwOZC0wQAwAwINAB46YugzyNJn6q2YDHYi7uZAwD0uTrZuqh8drjNsgOq2uzM/eIs&#10;PnuhIAwwE4IGLg/Xlj+6pxuKa5ONTwCgSfBCyYvbLNvpa3tu9YSauS1GXoCZEDAVeCmpIUhqU45P&#10;AKBLozsft1m209f21M5c6rYAcC+NaqMhI6qqNuX4BAB6BM+MS9uU4B1o62pqFdcWqdf2W9d+qdlo&#10;AgCa/Ia/FwCAWbBnyWYNrm1lbtQcJanNXrNn71GD/mfm4g1gnry0hq0a3Ltm8h4ktdlrXtY8c7l4&#10;A5gP9nmulT92dpa5mxI6cW3i8QkABLHP9E7l5+JQjiau7cKmPtbimIYJgFmxI1y3ldSmHAMAQJcG&#10;Z8fX0TRaF+LavkRfO5Fz6rYAs+Jt5fyxpP4oqU05BgCAHkEf07NAU8In7xYwcW0Xgef8V4Fmu7c0&#10;TABsPjRNAADMgMoP23slSZ+4totKjQ3Xpg1TGcAMqXyuFRlSxbXVMpddUxAGmCW1GgD2EwqaktqU&#10;YwAA6BK8UJpCqZFXXVt/cXeQK+uGy8oNGQDQmMqDW3YKGm7VtcnGAADQpWIDQEb+qKytP3P3c2Xd&#10;8JXhYgDzovKArCIjqrg22RgAAHpUfB4e6DcvhuqP4tr6jRbv8iXdcuBt5gAATWiaAACYCfawnV18&#10;fGeJZRHi2s4qJM47dBcDzJtKDQAZRl51bX0h4VOOpBuYfA4wUyo1ABxnFDTFtcnGAADQxZ6tsxsA&#10;Sjbn3CKu7YOtcc+C3BZgplQyFexbXbMIcW2yMQAAdKnUAJAyUVZcW1+TOM6RdANGXoCZMmpOyCTF&#10;iCquTTYGAIAeFRsAijcvims7TM5pBz6zGRhgPtA0AQAwI+wyKuth+9gSyhTEtWUmzu8yLgUBQJ/k&#10;6bLuNZN3Ia7tbaK5jIIwwIxJNnCdb+8u0sxg4tpkYwAA6GKXPlnPxanNVsraLBZcJr0XDRMAMybZ&#10;VJDScDsgrk05BgCAKMmDW1Inyopr63Pb86S3K9oUDwDaJDcApBpRxbXJxgAA0KNCA8C15WjF9Udl&#10;bTZYLKte22U0cwCAFjRNAADMjKRpMJcVJtSqa8swOqQ2cwCAPknTZc+jaybvQllbkrkMIy/AIyBp&#10;uuxlha1n6tqUYwAA6JJxoZRqlh0hqS1x+xBGXoBHQJKp4DKz4XZAWZt4fAIAUex5trQB4LjGRFll&#10;bZbbfi18j4OMTfEAoE1SA0AVI6q4NuUYAABiJPmYBnaSB91IahttHcrYFs/2NIAZQtMEAMAMKZwG&#10;c11zuqGyNkuco8XgWpeCAKBPSUGgill2hKQ2O8f3CooVnzHyAjweCqfLZk6n+Q5lbeLxCQAESbhQ&#10;St2cM0Zc2xfTFoVmYIDHRUkDwNfC8+Y+JLUpxwAAkGen8Lm4Zv1RUltCUzBGXoBHROFm8apGVGVt&#10;4vEJAPTIaADoB7acVfjJJLWN6gil7FjtFwBmBE0TAADzJToNpmZTwoCktoJi8HXlC0sAEKbw7Khp&#10;llXXdhE05LICE+BxEjVw7TWY3C2pTTkGAIAuBRdKX2s3W4lr68/z/cBL2eoD8MgoaACoPt1wQ7R5&#10;qR4DAECXgsEtrc41VW0XwforRl6Ax0l0cEsLI6qkNuUYAAB6JAwSqLZ5UVxbtF47UKvRBAAeGJom&#10;AABmiiWnh86f7riBqUxdW/89vGuDP1CcAHjcWPHUe64dNjrXlLWdBbYPceYCPELsc++dVNgbUb15&#10;nRtxbbIxAAB0sTPAO42xSY4mru0oMCACUxnAIyRYGz0Srtu20iYbAwBAFzs7vEaswxYTZcW1nQbq&#10;tm85cwEeH8H88XMLI6q4NtkYAAB62JkRqSNe1t68KK6tP2c/BV5arZkDAB6ercViwV8DAMAMuTrZ&#10;etp1XZ+cPnH+dD/WNnCJa+u7oH92vuzatmBgLgN4pFydbD3vuu4scK79rvbZIa6tL4T85HxZf+Y+&#10;5QIO4HFxdbL1W8sff3D+4Pu1C5vi2mRjAADocnWy1U/k/oNTYJ+jPa99eS+urW+ge+982WWjjZ8A&#10;IERBjvb72gYucW2yMQAAdLFz7Y9OgU3ufMS1Req2X+3MJbcFeERYbfRLIH9sVbdV1SYbAwBAl6uT&#10;rf7z/8whsPqz+oCqtkAswIsAMHPYNAEAMEMs6TsNFAB6juwhvQoJ2p5W1PY0sGWis5/lyH42AHhk&#10;FJ5rZzXPjkJtp5W1PQ9M+OnsZ2EVJsDj4zTQlNDzU83c1ohqOxTOu6vGJwDQxc6liDHgSaP8Mayt&#10;gqRbzMjrbZjo7CIxkhMDwIZi5+RRwXN6zdpoqTbZGEBuC/A4sc9+pI7YIrct0Vb1PsrOXG/DRGe1&#10;kepbNQFAjkjDbVe7NmpIalOOTwCgy9XJ1ltnU0Jn51n1M0NZm9VePbHgSbD+AAAbAk0TAADz5DCQ&#10;kA7ULriWaqtSCCg0lXX2M5E4AzxOombZroGBq0RbtUuujDP36mQLcxnAI8E+7y8KftpqF0mF2mpf&#10;cinHJwAQpNAs29VsAMjQdnWyVeWZvcDIO/DaLhYB4HFwVFobrfhbKtVWZcCBcnwCAHmiZtnOnqdr&#10;3vmUaKt2H1Vg5B14YRvYAOARYM/Zcvf+XY62mn4J5fgEAIJcnWy97LruY0BZdR9Tobaqz+pWc30d&#10;eOkrclqA+ULTBADAzLCVuZGkb0yV5FRZW2Ezx8ArjA4Ajwt7WC4x8nZ2kVTjzM3SVqMgcFRg5B14&#10;Y3EFAGaMTe5+U/gTVmkCS9SWXrBWjk8AIE3Gc/HrSjmapLYEI+/AxwYTNgHggbG64atCFVWawBK1&#10;qdZta8UnABDFzqOMO5/02miithr3USWDbgbeW80EAGZM0r1/rdqosl9CNj4BgCa2cbLkjquajylB&#10;W7VhMgXNHAPv7T0AYGZsLRYL/k4BAGaCXbD/MfGnebe9u0gpBlTQtr+9u0gpoljhJLJqeB2/395d&#10;VJmsBgA62MXPHxIFZZ5r2dp+3N5dpBiOrZD7PuO9uq677rru5fbu4iLp/QBACMsfS6ZuLfNpe3eR&#10;UnytoO1ge3eRctGlHJ8AQBe7nCq5RFrmd1k5WrK21PzRjMulRoyBXtvT7d3FL0nvBwBC2EX7z4mK&#10;MmsI2doyawiy8QkAdKlw55N5rsneR5mRt3Q4xAB1W4AZI14bzdaW6ZeQjU8AoMvVydZFQrNVV8PH&#10;lKgt9VndBt18SYgFfU77fHt38SVJGgAIQNMEAMBMSEz6lilOnCtpSym4Vmjm6DA6AMyfCkXXLvlc&#10;q6GtuCBQwcjb89W0ceYCzAjLH8+Siq1jii+SKmrLyLtl4xMA6FLBLNtlPRdX0nZp51qptmwjb8/5&#10;9u6CCWYAM8MmL15UqNsWmwoqacuqb8jGJwDQRbw2WktbRt6dbeTtsvJuANDCaqMXCdvEl8nyJNTQ&#10;lpF3y8YnANClwsCWtDNDeZhMYjNHR04LMD9+w98pAMBsyFiZu4pTKzAUvUcFbU9Ktdlra0xfeGJF&#10;DwCYIXZ2HFU6144SzrVa2kpNxk9rrFmutb4ZAB6cowpNCZ2ds89L36OStozcVjI+AYAulZ+LM5rU&#10;amh7Vpo/WizJbpjoeWETfgFgXjzGum1GfUMyPgGALqOzQ/k+SrFu2+e2NXLQZ5XeFwAelqMKTQmd&#10;nbNPC9+jlrYz5RhA3RZgnlhTa1ZTQpf5PCyuLfsOj5wWYGbQNAEAMAPsQv1FpZ+kqAGgsrZSo+xp&#10;pcJJzzNLxgFgfhxWMst2CQauqtqi51rFgvDAq6uTrZTVzQDw8Njk7leVhBQZuBpoK2m8VY5PAKBL&#10;9pTDMaUNADW1vbIz3c1o41At3tjFIwDMgAqX9WN+KDEVVNZWaipQjk8AoEsts2yXcK7V1BY+1yoO&#10;YBh4Hc27AUAPu4epWRsNNwC00FbweuX4BACCWFNr9hawLsPHVFHbi9L7/grNHAOvqdcCzAeaJgAA&#10;NhxLzN44f4pPzq9/Fim4NtIWMsoGmzm82kicAWaGXfB4H7SPnV8fPde82q4D2qLnmtfIG9H2/upk&#10;66XzNQAghn2OvZO7P9u5MZVQA0BQm/csi+bdsvEJAHQJmmW9z8V9A8CO95cQ0BbJHz8G80evkTei&#10;7TBhMxIAPDDBy3rvORsyFTTSFjLKKscnANAlaJaN1EYj55pX27XVOjxEz7VI3u3VFs27AUAIO2Pe&#10;OxUdB+q2kdpoVJuHaN4tG58AQJOKmxcHwj6mBtreR5/VK25PG/iJei3APKBpAgBggwkmfZ+3dxf9&#10;Q/O+83WuSYdBbQemrapR1pJsbzNHVBtGB4CZEDTLftreXfRn54Hzdd5zLaLtrWnzXnK5zrWgkTeq&#10;LWN9MwA8EMFi6+X27qLP7bwFXteE8aC2aAzw5t2y8QkAdAmaZd8Fn4uPnPljRFsfC3ptl87XuaZY&#10;WmOb18gb0Va0GQkAHp7g5MVjO2ffOV/nMhUEtUVjwMcGMaBJfAIAXew51WuWHZ6LvU1X3nMtom3P&#10;ah3nztd58+6IkTeqLTw9HgAeHrt38Q6hObdz1mvmd5l5g9qiMcCbd8vGJwCQ5tS5nSbS1BptAPBq&#10;uwzUa4+89/2jOzzPoJuItjNyWoDNh6YJAIANJbgy93IwlG3vLo5qNQAEtfXNHB9M214to4Pp9xZO&#10;SrQVrRIFAA0KjLw3xWA7Q6o0AAS1HVsc6CwuVDnX7Mx1T2VvoQ0AJIlM7r4x8G/vLk4DDQCeSYde&#10;baUxwJN3S8YnANAlOOSgz9GG11RrAAhq682yZ9u7i1+sQcEzxfLJ1HM0uE2zRFtoMxIAPDzRHG0w&#10;lNl5W6UBoKCGEI0BnbOGIBmfAEAXez71nmvno+fit4EGgElmqaC2T1bj6Cx//Op4rSfvjhp5S7Sd&#10;Ob8fAAgQNKJ+tXNi8CR4GwAmmXmD2kpjwCQzr3J8AgBdrKn1hVPg0NRae5iMV9u1xYKXkXqt8zyL&#10;NJqEtTm+HgAEoWkCAGBziazM3bOL+hsqNgB4tX1dMR04kpzeWXANNnNkaPuBxBlg4wkbeUeEztwJ&#10;Xxcx8t6eaxYX9gLn2p0GLjtzvRdhGdpC65sB4GG5Otny5o89O0u5bZUGgIC2rBgwxeigHJ8AQJCC&#10;qVu3kyFrNQAEtX0emWV7bV8GY4aDF7ZB4i5t0U2fpdpe2YUkAGwWocv6cW5bsQEgMhWyNAbcWxtV&#10;jk8AoEvw7LhekZOlNwCUGnm7snPtvty2yMhbou2+vBsAJAltXFyq29ZqAPBqy4oBd/ollOMTAOhi&#10;m2y8Ta0Ho6bWaj6moLben/bF4oF3g/nk+/6CRpOotntryQCgDU0TAAAbSHBl7tvt3cXFij+PJM5r&#10;L5IC2lZdCo4Lrh7uK7hGDG9Z2l5gdADYTOxcKSoIdwUNAGbWXUlA26qia2fxYfK6Y6M3cN21Vjmj&#10;IBzV5lrfDAAPi31eXztF3EzuXvHne5FLrnX/MagtLQbcVRRWjk8AIE3EyLu34uyINgDclz96jbzf&#10;5XwWH7zbh97Y5d93FBh5s7S9d2xGAoAHpuSyfvwHNYyywamQWTHgvtqocnwCAF0iz8UvG91HZdZt&#10;vWfUfbXRzLqtV9sb6rYAm4PlSN7a6P4aT0LqZsigtrQYcI+ZVzk+AYAgNrDFe+dybsPEbqjVABDU&#10;Nm7mGPLGfed73Hvfn9BoEtW2tpYMAPrQNAEAsGEUrMxdmcQGH7ZXTjoMalvXzDGYCd45329lwdUK&#10;J1mNJlFt70mcATYLO0/eOEWvM/KmXnIFte0sGzFG2k4DK5I/rjJwWXHFaxLJ1jZpfTMAPCzByd3H&#10;48ndYwomHX6XKwe11YgB371GOT4BgC4FRt67nou9DQDr8scUI+9IW2T70NGa/PEow8hbqO3ezUgA&#10;8PBkXNaPsWfkyBCBVfljdCpkZgxYWRtVjk8AoEtwyME6I2+JWWpd3bbYyDvS1uejx873W1kbDW76&#10;zNZ2SN0WQB/7nH50Cj2+x5OQYuYNasuOAXfd3UnGJwDQxAa2HDmbWr/e0dQa8VjdNUzGq+2bZo6R&#10;ttS80WqlRY0mhdrW1ZIBQJytxWLB3xEAwIZgSd9FICG9twBhl2ne4sKPw6VeUNun8TrfO7QdOYsL&#10;11bEveh+beb42fH6ZtoAQBd7yD1znmt9QfjeQqQVeb1m19+NzrWItnfrTMZL2s4ChrWnw8WZFWJ/&#10;cry+mTYA0MKKrReBqeJrL+tH50XkLNofLvWC2pRjQBNtAKCLXXz9wSnwYNUl0jJXJ1ungY2Tz4eG&#10;2aC2H9eZjAfsLD9zmsK+iTNm5PWajJtoAwAtgjna5+3dxb0DVoJn0e+HhtmgNuUY0EQbAOhi59of&#10;nQKnPheX3kdFtO2vMxkvabtw5o9f7Vwrqds20QYAWtgz6xfvxsXt3cW95tGkuq1Xm3IMaKINAHSp&#10;8fnOes/A+9yZ4wVrot+9Z9b7JGijXguwgbBpAgBgs0hZmbsKM6tGOmeHSYdebZdTmhKMt5ZsTuWJ&#10;afut6bvTrPBQ2pyaAKAh9hl1n2tTp3TbGXPu/IlO7VyLaPs8pSnB2LGiwVSeWAEhOpW9tjZvDACA&#10;dpxmTu4eY5do3g0144k1Xm21Y8BZQQxoEp+crwGAhmRO3VrDXuC5eDyAwavt031NCd2vUyz3vNuH&#10;hnw2OJW9iTYA0KJgKuSk6a8FG2p+mzkVcg2tY0ATbQCgy8jM5MHzXBw5O45GZ65X29qp7Ct46cwf&#10;fxiduc8DJuXa2rwxAADa4W249XgSSieNe7XVjgGnBTGgSXxyagKAhthwW+92mrcTGqKKfUwBbTex&#10;4K47vOC2+FV546GzuaGWtmfktACbB00TAAAbQvbK3DVEEue+EPBvAwnp5PWbBcnpYbDRpJU2ANDl&#10;qJaRd0SkIHAa0HY51YjRfXuueXh2dbL19wEjRgttK9c3A8DDYtNyPZtjOjtnJ0/GCjQADLnt3wW2&#10;2tSOAU+CMaBlfAIAQYLNVivXu68j2gBgtQSvtnPHkINhJf3kfNN4fXWy9a+DRt4W2ryvAYD6pF/W&#10;r2AvOODAq005BrTShuEBQJvQcDHnmettABjMUtWGHHRltdG/iwwXa6DtldWHAEAIu0/xehJ2PNu6&#10;ChoA/r5B3h1tAlOOTwAgyNXJVv+Z/uhUNqmptdTHFNQ2pZmjs3gRzhsrNpqUaJucNwPAw0PTBADA&#10;5uBN+va96xYLJh3+lVObez2ZJaduM0GDRpMSbQCgyyunMpeRt/v1zJ3cpGW8cGqLmGUHA9e+U9uf&#10;B4rVrbTduxIaAJrjPf8OpkzuXkGkAeAvnN9DNQZ0jbUBgCbPGxgKhhzNezn0VzWNvAMWP7zbh/66&#10;ppG3UBtNEwB6VLmsH1NgeEidCrlGW4sY0FIbdVsAbbzPny4jb1fQABAYwBA51/qGuHdObX8RGMDQ&#10;Spu3/gAA9fHep7yzz7+XSG77597vIRoDusbaAECM0aAbD5fWdDb1zIg0APQDW/5NQJtnQ9mQNx44&#10;v8f7q5Otv6nVaFKo7aM1mgDABrC1WCz4ewIA2ACc01a+eJK+ZSyZ8yR0fUI/tXh6ETS83XB1srVT&#10;0fzaVJtjlTwANMZ55iqfa6deI8YYm4owdXXvf+y67s9EtRXFRQDIx6ZkP534xr9s7y7CG2Nsdbun&#10;MOw5z8htDXJbAE2uTraeOk32Z0Gzww3O891TS+jIbW8htwUQY0Y1BOUY0FIbuS2AMNRt/wS5LQDU&#10;grrtn6BuCwA1MU/Wz45v0TeZPfU2tXa/5s/vHS+5dA456Js5Qufl1cnWqbO569zZpNZS2wHnLcBm&#10;QNMEAAAAAAAAAAAAAAAAAAAAAAAAAABARQKDbpQbbg8jzRzdrxs3PNshf3H8HF1jbUXDHgCgHTRN&#10;AABsCFcnW97kyr3mvfs18TtyJpp/Zonzpmvrk+W9YHd2353snaQR+j0AQH0CZ657XXkXX73pPXNb&#10;afPq6icQeVeC3hA5c7d3F6zEBBDi6mTr0DmpK5w32TQYT/74n7uu+8eOr2+pTTUGdOS2AJoE8qaW&#10;z8Xu/FFYWz8l0nOJdotN8fRckpLbAogRqCH0Z9kX70/RqG7bSptyDOCcBRDGeeaWnB1P7Vzz0Oo+&#10;yqvNe+b22x9c+emATU12TdjlzAXQolXdNpjbNqnbinsSIvGJui0AAACA8Y/4RQAAbAx9ceKJQ+xR&#10;X5wMPGwfOVeM9fynruv+iag2L0fONaDjwolnRR0AaONZ69hzFlzTe9bg7JDVdnWydeS9gLMz98wZ&#10;EwFAj+fOs/asvxDy5o/9ORPIH/9913X/TFSbF+X4BADt8Oa2h14T/6jZ6ofKP1Urbd46x4urk63e&#10;XOYy5Y6MvJ7c9trzPQCgCd667WmwNnoaONO951lLbV6U4xMAtMN71vRngMuUPzo7aj8Xt9IWyW1/&#10;8TYFm5H3lNwWYOPx1m37/PF5IH88bFC3banNi3J8AnYtKI4AACAASURBVIDKBJr7Swa27Dg3JrQc&#10;JuPV5m2eO/XWawdsO4fHOxb+PQBAW37D7xsAYGPwTuN+5p0ycHWy9SFQAPjcdd1fOl/TSttB13Xv&#10;nK95Zd/LQ6Rh4oCJDgDS7DvFPTPz62Ts671nx7Gwtn3T5+G1Tdb1EGmY8P7OAKA+b50X40/s8z8Z&#10;O19eO3+Sy67r/kdRbcox4JjcFkAT+2weOMW9tkshDxFD6jthbX9p9Q4PH22y7iRGZgdvbhva1gYA&#10;VfGeS8+8mw9s4q/XKNznj3/rfE0rbcoxwFtPBoC2eJ+LX9g55eEw8Fz8SVjb3wbqtm88dduC3BZj&#10;GYAe3s/lD96NtZbTeWuj51a39dBKm3IM+ETdFkCS39pz9NT/vQn4mIbmjCPn9/rnwtr+S+fXf7TG&#10;DK+2/jUfnd/rqff7AMDDQNMEAMCGsL27OKvZAGAX+++d739pqyMVtX3e3l18sK5hbzH4/dTE2Qon&#10;7kaTXpvzNQDQkO3dxZEVOT1MbgCIGnn7rQyi2nqz7LA14tz52p+sKDJFW6QgfGy/MwAQwi5q3Oay&#10;qQ0AgSk9nTVKvBTVphwDLr1bgwCgLfb8Wa0BwJ7t3Ube/nldVNs7q3PsWd3Dw6lN2J3CUcTIa9oA&#10;QAjL0ao1AFid8o3z/fvz662oNuUYcBydQgkAbbBzrVoDQPC5+LyfKiuq7dOobuvNbQ+n1m0LjLzU&#10;bQHEsNpotQYAO1c+Ot//az9AQFSbcgw4Z+o5gCZW36vmY+p+bWo9CjS1/rWotv4O718FctojR047&#10;bubw0GvDAwawIdA0AQCwQdRqABitzPVwbcWJm3WWYtoul1a1v62RONsFnbdwsqwNAESxQqL38v7e&#10;BoCgWfbreE2vmLbzJbPsTuDMPbPiyF3a9gJGjGVtACBErQaA4HTDoWFiyG2VtCnHgK/eNfIA8GBU&#10;aQCwZ3r3AIalHE1J261Z1mLCXmD70OmE3DayTRMjL4Aw1gDgrY3e2wBQcFk/zm2VtCnHAJqBATaE&#10;Wg0A9t9/cr7v5XgTmJi2z0tm2Zf2HD+VqbltxMi7rA0AhKjVAGDniXcQwLInQUmbcgy4ZFMlgDxV&#10;fEwjIk2tB9u7i1NRbf1gsX+ws81brz26L6ftyhpN9tjqA7A50DQBALBhBB+21yanBStz++LEl/Ef&#10;iGj7pnDS/Wp0eJmZOGc0mgDARhA519Y2AGSda4aCtq/LRdcCc9naYnSBkZeCMIA4lRoATgOTu98u&#10;FzRFtCnHAHJbgA3CPquRC6W1JqkSI+/4D4S0fWeWtdjgzSmf3ZW7YuQFmDURU8HaBoCCy/qXK3I0&#10;BW3KMeA7bQAgT2oDQIGRd2/Fmaug7bsBXsEz94e77sIKjLzktgDiBDeL39cAcJZhRBXRphwD1mkD&#10;ACEKnofvbQCw7ZHeptZjG7qgqO2dNXN05lPzPr8/m1gniDRz3GoDgM2ApgkAgM0kswEgkvTt27q4&#10;VTy0tpfLzRzdt40THlYmzgWNJiu1AYAuFRoAUoy8nYa2tWZZ0+u9+Hp2dbKVdeZi5AXYLNIaAGzV&#10;+gvnex3YhLJVPLQ21RiwVhsA6GLPoykNACVm2TX540NrW7s5x+of75zaXtsF4LK2iJGXrT4AG0KF&#10;BoCjYN12Xf74kNqUY8BabQCgS4UGgIiRdyfxzM3UttYsa3q9Gx5eWE3jGzDyAjwKdrIaAOz+J9OI&#10;+tDaVGPAWm0AoEeNBgDbGvnR+Z6XyzmikLbvtu/aGbfvfJ9Xtv13nbZoowmbgQE2DJomAAA2kODm&#10;hO+S04Kkb22S+8DaVl4KjrRlJc7RRhOKEwAbSHS67HIDQAUj70Nru3PNpBWyI+ay5WaLiJGXFZgA&#10;G0SBgeubi3k7P944f/LPw+ScVTywNuUYcKc2ANDFGgC8z8WrGgAihoI7m60eUNu9Dbd2+XXs1PbR&#10;LgJvKDDy0gwMsEEUmAq+uWS3euQr5/t8uid/fEhtqjHgXm0AoEtwcMt3DQAFRt61DQMPrO1Os6zF&#10;igPne75ZUbfFyAswc7IaAOz8SDWiPrA25RhwpzYA0COzAcC2RXq3Htw15OChtX3XzDHSdhSo1763&#10;LcDL2lIaTQBgM6BpAgBgQwlOg7lNTqNJn627vJMH0nZnM8eAfc0n53vfJs41Gk0AQJ+C6bI3Z2bQ&#10;LHt8l5F34IG0HUxZMxk0l/00rEguMPKyAhNgw4hOlx0aAOzc8E5zuZxyefVA2pRjwCRtAKBL8ELp&#10;tgGghpF34IG0TTLLWj3Eu33o1C4EO4y8AI+HoKngtgHA6pDvna8/395d3FuPfSBtyjFgkjYA0MXq&#10;gOEGgBpG3oEH0nbXpvixtv7M/Ox878NR3Ta6DQkjL8CGUdoAYOfGT87XTzKiPpA25RjAxHOADaXU&#10;x9T9OrDlNNDUeufmxQfUdu9WSKvXnju1HQ05bVeh0QQA9NlaLBb8NQEAbDB2GeS9qOqNVR+cCWm/&#10;3vK5J+lrqK2/FHRNSbs62Tp1XqJdmy5vM4dbGwDoYpdB7osqM8t6zrVL74N2Q23HUxroRrqGNe3e&#10;ab+RM9elDQD0sMsg70XVO7tE82ylubbc9svUFzTUphwD3NoAQJerk60zZ4NqNEfrt/q4ms8aajvw&#10;NIJZbnsRONfPgo3KNKkBbDDBHC1SG22VP0a0KccAtzYA0CVwrl3b87rbyLu9u3g+4etuaaitRd32&#10;q9USqNsCPDKsidb72Y/kj/0Z+NSZ27bSphwD3NoAQI/g83BfD7iI3hNNHSTQWNvtayfoitZrBx9X&#10;xMcwSRsAaELTBADADAg0AHgJJ30NtLmbObp4MdhLSBsAaHN1snVR+exwG3kHGmgLmWXtzP0SmGzh&#10;ASMvwEwIFna9/D4y3bCBNuUYENYGAJoEL5S8lOSPtbWFzLI2ieyscm6LkRdgJgRMBV5K6ra1tSnH&#10;AGoIADOj0Z2P28jbtdMWMsvaZN2L2nVbjLwA86BR3fZ3wdy2Rd1WNQaEtAGAHsEz49I2JUS2Qt67&#10;1WegsbbJzRxdvF7bb137pWajCQBo8hv+XgAAZsGeJZu12Cvokq2prS8A7EQKAPaaPXuPGoS1AYA8&#10;L60pqhYvCwypNbWF10zaa15WPnMxOwDMBJs8WDO33Y80THRttKnGgK5QGwAIYrnTjuJzcQNtl1YT&#10;cGP1kckXii21AYAkO5Xzx52Cum1NbcoxgLotwAxpdHaU1EZravs6mpTrwp7za25LD2sDAEneNqjb&#10;RnPbmtqUYwD3YwAzIuhjehZoSjj3NEx0bbV98jYlWOzw1lNfBRom3NoAQA+aJgAAZkDlh+2D7d3F&#10;afTFlbWVNHMMiXOtyY1F2gBAl8rnWklBuLa2oqJrZXMZBWGA+VGrAeA4oaBZS5tyDCjSBgC6BC+U&#10;prJT0mxVUVuxWdZiyUGurBsw8gLMjMqDW95Fm4G7+tpUY0BXqg0AdKncAPC28Jm9lraM3Lb/ufZz&#10;Zd1AbgswMyoPyCoyolbWphoDulJtAKBH5efhzhrMQj6pBto+e5s5BszX9q6Kqj8R1gYAWtA0AQAw&#10;E+xhO7sBoDeVfSh9k0ra3pU0cwzYxWJ24pyiDQB0qdQAkGHkraUtxSxrP9+nHEm3YOQFmCGVGgDO&#10;bVNEEZW0KceAFG0AoIs9v2Y3AIS3+oyppC1lc47VSz7nSLqFrT4AM6SSqaDP0Q5L36SSNuUYkKIN&#10;AHSp1ABwkPjMnq0txSxrP99xjqRbMPICzJBRc0ImKUbUStqUY0CKNgDQo2IDwLUNgC1puK2lrXj7&#10;rtVJsnPajs3AAPOCpgkAgBlhFz5ZD9uXmYarZG0pl4IDyYlzqjYA0CV5umyKkXcgWVvqmkkrfGeZ&#10;y1iBCTBjkg1cXzObeJO1KceAVG0AoIs1AGQ+F2fmj5nashtu96x+kgHNwAAzJtlUcJmcP2ZqU44B&#10;NAMDPBKSB7d8zhguNpCsLdUsa7HlPOntMPICzJjkBoBUI2qyNuUYkKoNAPSo1ACwk9Rwm62tuJlj&#10;xNvEem2XrA0ABKBpAgBgZiRNg6myMjdJW2ozx4AVg0sT5yraAECXpOmy4RWYd5Gk7bzSmsmMM7eW&#10;NgAQImm6bK3cNkObcgyoog0ApMm4UEo18o7I0JZulk3cPoSRF+ARkGQquK4wPTdLm3IMqKUNAESx&#10;umFpA0CVibJJ2lI2xa9gxwZPKGoDACGSGgCqGFGTtCnHACaeAzwSknxMA+8yNy8ma0tp5ui+3TqU&#10;tS0+TRsAaEDTBADADEmYBvNye3fxpcZvplDbtWmr1cH7sqAYXFsbAOhSUhCoPZmgRFs1s6z9vHsF&#10;xQqMvACPiITpsnu1CpqF2pRjAJNzAB4hCRdKX2sYebscbdU251j9pOTnZqsPwOOipAGgdv2xRJty&#10;DKimDQDk2Sk8c9MHMIwo0VZtgFdCUzDDxQAeEQmbxasZUQu1KceA2toAQI+MBoBjG5aQTYa2/cxm&#10;ju7bOkIp6doA4OGhaQIAYL5Ep8HsN+iSjWqr2pRQWAymYQLgkVJ4dlQz8nZl2qqbZe3njjQ+YOQF&#10;eJxEDVwHthGiJlFtqjGgq60NAHQpuFCqfmlfoO1r7YZbOzP3Ay+trg0AtChsAHjbIH+MaFOOAZjK&#10;AB4xhYNbdmoNF+vKtLU4cy+CE8w5cwEeJ9HBLakTz9cQ1aYaA7ra2gBAj4RBAtU2LyZoq7Z9t6Be&#10;O8BmYICZQtMEAMBMseTU2yl82SLpC2o7bmHcsu/hNdY10QYAuliB0nuunTcw8ka1HTY6c88C24ea&#10;aAMALSx//OAUdW2bIKoS1KYcA5poAwBdLNfyTmM8avjM7tX2oYVxy+op3gERTbQBgBbB2ui5cN1W&#10;OQY00QYAutgZ4D0/P7eYKBvUdtjCLGt1gUjdFiMvwCMjmD9+rTTx/BuC2pRjQBNtAKCHnRmRbV7X&#10;tTcvFmir1swxYHWUT4GXVtcGAA/H1mKx4NcPADBDrk62nnZd1yenT5w/3UFtc1mBth9rG7iuTrb6&#10;B4afAy+trg0AdLk62Xredd1Z4Fzbr216KND2u9rGgquTrb7Y8FPgpdW1AYAWVydbv7X88QensOPa&#10;hc0CbcoxoLo2ANDl6mSr33zwh4DA39e+vA9q6y8Hn9c2cF2dbPW1lPfOlzXRBgBaFORo72qbywq0&#10;qcaAroU2ANDFzrU/BgS2emb3aru2zeeKddsm2gBAC6uNfgnkj5+2dxcRk+1kCrSpxoCOui3A4+bq&#10;ZKvPs545fgnV6wgDAW1NntWDsYA6AsCMYdMEAMAMsaTvNFAA6HlvjQNVKNR2ZA0XtbQ9DWyZGKiq&#10;DQB0KTzXDq0wWoVCbaf2+lrangcm/AxU1QYAkpwGmhJ6XttFf02i2pRjQFVtAKCLffajl+8t8seI&#10;ticFz/qTMCOvt2GiiTYA0MLOyaNgjvaxQf4Y1aYaAzpqCACPF/vsR81OLZ7ZI9qe2H1U7TM3Muim&#10;ujYAkCTScNvzxp6laxLVphoDOuq2AI+Xq5Ott86mhJ4PLc6MoLbDRnnjYSAWtNIGAA8ATRMAAPPk&#10;MJCQjjmt2ABQou1JrUuuQlNZV1MbAMgTNct2Dc6OEm0/1DJwJZy51bQBgB5XJ1t9/viiQFi1i6RC&#10;bcoxgNwW4BFSaJbt7HVVJnAlaHt2dbJVZRJjoZG3q6kNACQ5KqzbnlXM0Uq0KceAatoAQJ6oWbZr&#10;0ABQou1ZYf65lkIjb1VtAKCHPcuW5LZHFeu2pbmtagygQQ3gEWKDbz8GfvIWDbdRbc8KBixOwpo5&#10;XitqA4CHg6YJAICZYZN0I0nfmCqTDpO01UpOSxtNOhJngMfH1cnWh0Ijb2eG1vSLpCRtL+x9sjkq&#10;MPLW1gYAQti0sTeFiqoUhZO0KceAKtoAQJqU52JrKMsmQ1v69qEEI+9Ai81IAPDA2GX9q0IVteq2&#10;GdqUY0AtbQAgin3mJe98krS9srM7m5JBN7W1AYAQiZ6EGnVbWU+CcnwCAE1s4G1JHaDamZGg7XWt&#10;vLGgmWOgmjYAeFhomgAAmBEFK3NXkXqRlKwt1UyQVDgZwOgA8Egws+z7pJ/2VWYDQLK295krku3n&#10;LDViDKRqAwAtEiZ3j0mddJisTTkGpGoDAF0Kpm6t4k1y/pipLXv7UIbZ4fa9WqzLB4CHIeGyfsyL&#10;5LptpjblGJCqDQB0sTua0iEHA6lmqWRtH+0MTyFh02c1bQCghT27ZuWjqWbeZG3KMQAzL8DjIaOp&#10;tZaPKUPbx+yaqDXjZQycSNcGAA/P1mKx4K8BAGAGWNL3JSEhXWZ/e3dRZAirpO2667qX27uLi5I3&#10;sQT3j3mybkjRBgC62NlRsj53Hb/f3l2UrD+vpa0/155v7y6+lLyJmRP+kCfrhhRtAKCF5Y9niUbU&#10;gXfbu4uiS7OK2lRjQJehDQB0MTPTz8kCs57Za2i7NG2/lLyJmROyTMYDKdoAQAubvHhRIUf7cXt3&#10;UWQCqKRNOQZQtwWYORWfi3+XdB9Vo277NCG33UscfDaQog0AtLDa6EXCNvFlsjwJNbSpxoAuQxsA&#10;6HJ1snWUOEigyzwzkrWl5o1XJ1sXiXd45LQAM4NNEwAA8yGjg3cVGZMOa2i7WUVfsq4zsbt4mWJt&#10;AKCLfbaPKp25GedaDW1PSs9LM2KkTXkfUawNACQ5qtCU0CVNOqylTTUGdOS2APOl8nPxkegze/H2&#10;IauTZDdMdNmbkQBAhlp12yN71i6hVt1WNQYUawMAXUZnR40z9yzpXFOs22ZOZR9D3RZgnhxVaEro&#10;+SnBk1BLm2oM6Eq1AYAu1tSa2TDRZd31VNCWljdaM0fmHR45LcDMoGkCAGAGJK/MXaboIqmyth8K&#10;zQSnlQonXYI2ANDlsJJZtrMzt2SSd01tz6zI4KZyQbhIGwDoYZO7X1UUFi4KV9amHANKtQGALjWm&#10;HA48KzRf1dT2ys50N6ONQ7UIawMAPSpc1o8pGtxSWZtyDCjVBgC61DLLdglmqZraXthdnJvKAxiK&#10;tAGAHlcnWx+E67Y1tSnHAMy8ADPEmsiyt4B1dhZlNNzW0PbCzvIwlRpNUrQBgA40TQAAbDiW9L1x&#10;/hSfnF8fmnTYSNurSHIabOZoog0AdDHzkvdB+9j59c8iF0kBbdcBba/tbPfiNfK21AYAQtgWCO/k&#10;7s92bkwldJEU1KYaA7pW2gBAl6BZ1vtc/DrSABDQFskfo9uHvEbeltoAQIjgZX2kbhvJH1toaxUD&#10;ulbaAECXoFnWm6OFzFIBbddW6/Dw5upka8erLbBNs6U2ABDCPsfvnYqOnXXbkJm3QJuHVjGgmTYA&#10;0KTi5sWB8JnRQNv7aN5YcXvaQFgbAGhB0wQAwAYTTPo+b+8u+guhfefrXJMOg9oOTJu3EPDeYyaw&#10;RNbbzNFEGwDoEjTLftreXfRGhAPn6954GgCC2t6aNu8l16FnRXLQyNtEGwBoESy2Xm7vLvrczts0&#10;5Zp0GNSmHAOaaAMAXYJm2XfB5+KPzvwxoq2PBb22S+frXFMsLXZ4jbxNtAGAFsHJi8d2zr5zvs41&#10;RCCoTTkGNNEGALrYc7HXLDs8F3ubrlxmqaC2Pat1nDtfd+Q8cyNG3ibaAECLq5Otp4EBi+d2znob&#10;VV1m3qA25RjQRBsASHPq3E4TaWqN+pi82i4DNdEjO9snM7rD8wy6aaINAPSgaQIAYEMJrsy9HAxl&#10;27uLo1oXSUFtfTPHB9O2V8tMYPq9hZMm2gBAlwIj700x2M6QKg0AQW3HFgc6iwuec+2J88x1T2Vv&#10;oQ0AJIlM7r4p6m7vLk6DDQBTL5K82pRjQBNtAKBLcMhBn6MNr6nWABDU1ptlz7Z3F79Yg0KV7UPB&#10;bZpNtAGAFtEcbTCU2Xnrrdv+VLmGoBoDmmgDAF3MtOQ9185Hz8Vvgw0A95qlgto+WY2js/zxq+O1&#10;T0zblDM3auStrg0AtAgaUb/aOTF4EiINAPeaeYPalGNAE20AoIs1jb1wChyaWiPPw5PPjIC2a4sF&#10;LyM1UWfeGGk0aaUNAMSgaQIAYHOJrMzds4v6G4INAGcTEkCvtq8rpgNHktOzu74g2MzRRBsAyBM2&#10;8o6INABMuUiKGHlvzzWLC3uBFcl3NqCZbu/Z10QbAOhxdbLlzR97dpZy20gDwL2TDgPalGNAS20A&#10;IEjB1K3byZDBBoAf7jMLBLV9Hplle21fBmOGg3u3DxVs+qyuDQAkCV3Wj3Pbig0AkamQqjGgiTYA&#10;0CV4dlyvyMkiDQB3nrmlRt4ufq49uy9vLTXy1tQGAJKENi4u1W0jDQBTzLxebcoxoIk2ANDFhnx5&#10;m1oPRk2toQaAKV8Y1Nb7075YPPButZicNxY0mlTXBgCa0DQBALCBBFfmvt3eXVys+PPUxDmgbdWl&#10;4Ljg6uHZPWaCiOGtlTYAEMU+u0UF4S7eAHDnQ3dA26qia2fxYblB7D5eXZ1s3bVWOaMgXEsbAAhh&#10;k7tfOxXdTO5e8ed7mZMOg9pUY0AzbQAgTcTIu7fi7Ig2AHy4479HjLzf5YkWH9K2DxUYeatrAwA9&#10;Si7rx39Q0ACwdohAcCqkagxoqQ0AdIk8F7/MuvO557k4s27rrXO+tnrGOjLrttnaAEAIu2fx1kb3&#10;13gSUrcvBrWpxoCW2gBAEBvY4h0KeG7DxG6INgDY4LC1BLWNmzmGvHHf+R735o0JjSbVtAGALjRN&#10;AABsGAUrc1cmscGH7ZWTDoPa1jVzDGaCd873e7MqObXCSVajSao2ANDFPrNvnALXGXlLLpK+e01Q&#10;286yEWOk7TSwIvnjqhXJFiO8JpEm2gBAi+Dk7uPx5O4xmZMOg9qUY0ATbQCgS4GR967nYm8DwPtV&#10;DQBZRt6RtsztQ0cZRt5K2gBAiIzL+jH2jBwZIvBdA0DBVEjFGNBMGwDoEhxysM7Im2qWCmr7ziw7&#10;0tbno8fO9/tpVf4Y3PTZRBsAaGGf049OUcf3eBJSzLxBbcoxoIk2ANDEBrYcOZtav97R1Or1Ma09&#10;M4LavmnmGGmL5I2H6/JG20ZU1GhSSxsAaLO1WCz4KwIA2BAs6bsIJKT3FiDM8OQtLvw4XOoFtX0a&#10;r/O9Q9uRs7hwbUXci+7XZo6fHa9vpg0AdLGH3DPnudYXhO8tRFpTgdfs+rvRuRbR9m6dyXhJ21nA&#10;sPZ0uDizospPjtc30wYAWlix9SIwVXztZf3ovIicRfvDpV5Qm3IMaKINAHQxI+gfnAIPVl0iLXN1&#10;snUa2Dj5fGiYDWr7cZ3JeMDO8jOnKeybOGNGXq/JuIk2ANAimKN93t5d3GvUD55Fvx8aZoPalGNA&#10;E20AoIuda390Cpz6XFx6HxXRtr/OZLyk7cKZP361c62kbttEGwBoYc+sX7wbF7d3F/eaR5Pqtl5t&#10;yjGgiTYA0KXG5zvrPQPvc2eOF6yJfveeWe9TQxsA6MOmCQCAzSJlZe4qzKzq7Zw9smaJLqDtckpT&#10;gvHWzAFTeWLafmv67jQrPJQ2pyYAaIh9Rt3n2tQp3XbGnDt/ojM71yLaPk9pSjB27AF/Kk+sgBCd&#10;yt5EGwBIcpo5uXuMXaJ5N9SMJx16tSnHgCbanK8BgIZkTt1aw17guXg8gMGr7dN9TQndr1Ms96Lb&#10;h4JT2ZtoAwAtCqZCTpr+GtxQc9qfsZlTIdfQOgY00QYAuozMTB48z8Whs2P0zO7VtnYq+wpeOvPH&#10;H0Zn7vOASbmJNgCQxNtw6/EklE7z9mpTjgFNtDk1AUBDbLitdzvN2wkNUcU+poC2m1hw1x1ecFv8&#10;DytqB4fO5oaW2gBAHJomAAA2hOyVuWuIJM79w/a/DSSkk9dvBpPTwUwQaTRppQ0AdDmqZeQd4T07&#10;hst7r7bLqUaM7ttzzUO/IvnvA0aMVto4cwHEsGm5ns0xnZ2zkydjBRsA+tz27wJbbVRjQEttACBI&#10;sNlq5Xr3dUQbAKyW4NV27hhyMKykn5xvGv1K+n8dNPK20OZ9DQDUJ/2yfgV7gSECpwFtyjGglTYM&#10;DwDahIaLOc/cSAPAUc0hB128NvrC6hzu4WKNtE1thAOARth9iteTsOPZ1hVsADiye6jaeXerGNBS&#10;GwAIcnWy1X+mPzqVTWpqLfAxDVt9ItqmNHN0Fi+8eeOrIW+s2GhSrA0ANgOaJgAANgdv0rfvXbdY&#10;MOnwr5zavM0cQ3LqNhM0aDQp0QYAurxyKnMZebtfz9zJTVrGC6e2iFl2MHDtO7X9eaBY3UrbvSuh&#10;AaA53vPvYMrk7hVEpsL8hfN7qMaArrE2ANDkeQNDwZCjTTZVGX9V08g70nYa2D701zWNvANBbTRN&#10;AOhR5bJ+TIHhIXUq5BptLWJAS23UbQG08T5/uoy8XbwB4FVgAEPkXOunmL9zavuLwACGVtq89QcA&#10;qI/3PuWdff69RHLbP/d+D9EY0DXWBgBijAbdeLi0prOpZ0a0AeDfBLR5NpQNeeOB83u8vzrZ+pta&#10;jSYJ2shrATaErcViwd8VAMAG4OxM/eJJ+paxZM6T0PUJ/dTi6UXQ8HbD1cnWTkXza1NtjlXyANAY&#10;55mrfK6deo0YY2xSw9TVvf+x67o/E9VWFBcBIB+bkv104hv/sr27CG+MsdXtnsKw5zwjtzXIbQE0&#10;uTrZeuo02Z8FzQ43OM93Ty2hI7e9hdwWQIwZ1RCUY0BLbeS2AMJQt/0T5LYAUAvqtn+Cui0A1MQ8&#10;WT87vkXfZPbU29Ta/Zo/v3e85NI55KBv5gidl1cnW6fO5q5zZ5NaS20HnLcAmwFNEwAAAAAAAAAA&#10;AAAAAAAAAAAAAAAAABUJDLpRbrg9jDRzdL9u3PBsh/zF8XN0jbUVDXsAgHbQNAHwSLg62Tp0dsIf&#10;RrvbA9/rP3Rd908dX99S259ZQjgV92r17tdk6+ie5G65k/ff36OtppZllH5PJdr6ZHkv2J3d/7ty&#10;TdLY3l2wnm1G2OQV74NtaPqKPdR6Jq/8P13X/VeOr2+p7T93XfePHV/fKgY8m3DOjnGvK+/iqze9&#10;tNLmjQX9BCLvStAbAmduP7XHU9QAcQJn7lF0IXEc3AAAIABJREFUal0gf/SeuS21ec/cUM7W/TqB&#10;5a6crf8d/ZPR/10lt52oZRnv80lLbd6ztll8IredF4FzNhxrA9/Le5Ypa2sRA/pz4591Xff/dV33&#10;/074+pbPxe78UVhby39n5LYzI5DTfYhewl6dbB15pu0H8qKW2ryf0/78+BLQFanbXj6gllJaaVOO&#10;AeS2M6NxDeGDc4t3yxqCV5s3t20VAzx125Kz46mda7Voqc175vbbHzyfmVtsarJ3Gwi57YwI5LbK&#10;tdHZ1W0n5mxN6rbB3LZJ3Vbck+COT+S28yKQ255Fp98Hvpc3t22pTTkGhL8XAAD4oWkC4JEQWBvV&#10;r/Z66X2IDKz16vk/u677b0W1/aelosB9XJo21wNu4O9HTYu301jp97TMZ6+J1wonZ84Vddfbu4ua&#10;F5zQmOAZ86O3AcBWrv7B+X28awq7htr+767r/mvH17eMAR5Cqx2vTrYunGfH3LQdey/g7MztDRxP&#10;HC87pyg8L4Kf6d8Fzo7+3+dPzu/zf3Rd9987X9NK27834+xUQut+zezw2qntPlpq+Xdd1/0LUW1e&#10;msWA7d3FVq0fAtpjjbAfnd9433u5YybGPzq/z//Vdd1/43xNK23e3LZrGAM8RHO0/uf4wfEyby2h&#10;a6jNWw/qeedtPrd/Z2fO3NZdtwBtrk62zpzP7H3u8dxrbLdL+zfOX8alt97VUFuruq3370dNy7Xz&#10;jFH6PS3TKgZQt50ZwRrC770NAA1rCK20RWoIrWKAB3ddMHrn4zxvu4baIrntJ28zgxl5L6jbPm4a&#10;ehIidQtvPaGlNu+Z+9XOXIV6ZEst3rqt0u9pmWbxidx2XjSs2/b/Pn92fp9IbttKWytPQjQGXN3z&#10;NSUDW3acGxO8DWottXmbX1oOC6X5ZWZYrcsDw6392h5kSApNEwCPhOAlrOuCJGiW/WwTR1S1HQaS&#10;bdfldWUjbwstB/b3p/h7OrAA630oOfB0tAebOdyGdNCm4CJl8sN2wVn+ys40RW3/S9d1/7tgDOgN&#10;cr9zvsZ1eR8suu7b/+u95Gyl7WXkdZ4CQrCZw21GBG2ixhePsT1olr20z4Gqtr3IWe0x3Vc28rbQ&#10;cmzPAIq/p2PTJRkDKAbPj6D5cXLMDTZCXtsE2lNRbc+sYVktBvRbJv4L52tcDQDBfy+/t7jpfdZv&#10;pe1t4Fl/somxIJ9xmxFBm0Z126Z5USNtLfKimkbeFlreWW1U8ff0zi5cJWNAdFo+aFJQt50ccx+g&#10;bttCW4u6bSQGeAexdd4GgMZ121baqtZtW9yPwGYQfJ52GduDZtlzMz6qansbeNZ3me6DRl4lLZ/M&#10;tKf4e/pkz/eSMYC67bxo5EmINEJ+tWev2p6EEm2XgjHAg8vH1MWfBSL5dittkaFFrYaFun8HoM3V&#10;ydYvjQaRMNy68XDr37glAsBGYgmmdwrds6mr/YJrai+tW0xZ25ld4Hh4ZQb/Kdoi5gAlLX3g+iD6&#10;exq0HdpFqof3lgRP0RYxURzQMDE/LLncsQf7qfQJ9pEldHcy6uD1Grf6s+yrsLZ/EI0B/50VOT28&#10;tou+Kbr2AoXN3rQwTChQ1bZnBX4PP1lRZIq2w0DDxD4Xb/Oj4Mz1mBi9sfp6VGxQ1XbhnNjS88wu&#10;Y6Zoc090ENPSNz7sif6eBm2yMcD5GtgMduxiyMPZlPzROA1MYh2fs4raonl37Rjwz+3C0sNHexaf&#10;outDwJDam16HFfyS2qzZ8NL52lN7BpnCkbNhomeHhon5YbmHa3q+PRdNyieiucdoApmqtiMbmOLh&#10;tdXypmjbqTz5vLaWPkc7FP09DdqUYwDMCMsf9wI52mnl2uiO5Y+q2v5BNAb8ZeDO503l5+JPo7qt&#10;qrZIbns4tW5rf5feum1o2iloY2eud3vID1OfdYPPxV/tXFPWdjFqvprKC7szmaLtecWGia6Blr7x&#10;4a3o72nQJhsDnK8BcUZnWZX80fDWRse5rbo2D7VjgGdKfOfxMXVlzwJ/W9NjVajtXwVy2iNHTjvE&#10;goi/pOb9KDwM1XxMA1a7cnsOu677l8LaqvlHRxwFnj9vcy6aJgAeEVbs9z5E3nswjZK/SGJ608Em&#10;rq2K6d4u0b1Jc59o/W9CWm4DiuDvaVxgeFsjcbYLOm/h5Jju4vli5hXvw/bU5DRy6TAUWtW1ScYA&#10;m+7ivby/twEgeCF4Pp7yqKzNHh69Z+69JkYrCHuNGBSEZ0xlY/tpYOrzy1H+qKytiuk+eOb2Rer/&#10;VUjLbZwU/D2NtSnHAJgRNZvA7LLaa2LcH+WPytpUY0CVBgB7pvcOOThemhIuqa2mwTJ44bCPkXe+&#10;2HAN74XSvcb2gkvocf6orO1DoB55r+m+4IJcRstSDUHq97SUPyrHJ5gRlZvAIpf1L4dGSHFtkjGg&#10;VgOA/XfvlPDP4ynhytqstuBpPp+a20aMvAfUbedLZWO7dyL18r2/srYqpvvRJF4PEU9CTS23fgLB&#10;39NYm3IMgBkRbJyY1ABgNUq3EXWpbquqTS0G/A+VGwAiHo7xYDFFbf8gPCzUNcEf9BEfIM1wax/f&#10;DLemaQLgkRF8iLzvYIqaZb+ZjCeuLfKAuzYhLDTy/k9CWr5J+sR+T7faCrrt1ybOBc0cFCdmTvBh&#10;+87k1JI+76XDd5PxxLWpxoDIuba2AaDALLvq55TUVmAuW1uMLjDycubOnIKpqWsvSIJm2e8m44lr&#10;q2G6jxh5+zP3fxbSspzbKv2eloutyvEJZkTUwHVXA0BWI6S4NrkYUNBostYklWSWVdcW3Y66Nnct&#10;MPJiKps5wQul+4ztUbPscl4kqy14kb/WdF9i5BXTsoykNuUYAPOjRgNAQSPk8nO6sjbVGJDaAFBg&#10;ll11dkhqC565d5oYC4y8DBebOcGBJHca20vNsgPi2iLbvO8z3UeMvHvmSVDRssqTIKlNPD7BjAgO&#10;brmzAaCgEfKbXEFcm1IMqNYAUODhuPl9FTyrt9AmOywU5ofyAGmGW0/mu+HWNE0APEIyje3BZGbt&#10;ZDxlbcmm+0ii9XJk5FXS8t1/U9QWXLm6MnEuaOZYdbELMySzAaAg6VtZVBDXJhcDKjQAZJll1bWl&#10;mRiDZ+4lRt7Hgz3kphjbg2bZtZPxlLVlmu4TmjmUtCwjqU05BsD8sMuIlAaAYCPk2sl44trkYoA9&#10;K6c0AATNsmvX4Itri0xtWmliDBp52erzuEgztmeZZUdIaqtguveaHcaTz2W0LP8HcW2yMQDmR2YD&#10;QHYjpLI2xRhQoQEgyyyrri3NxIiRF+7DnpdTjO1Bs+y7ZbPsgLI2Oz9STPdBI+/Y/Kmk5bv/pqhN&#10;OQbA/MhsAAg2Qn5nRB0Q1yYTA2o0AGR5OMS1yQ4LhfmhOkC6Y7j1FFYOt6ZpAuDxEulw/+ZgKkhm&#10;7rscltQWPNC/SwgLjLy3D91KWpYR15aVOEebOShOPCKCU06+SU6jSd99hhplbYoxIDpddrkBIGiW&#10;/W7S0AZpi07IW/43EjHyUhB+fBQb2wvMsvdNxpPUVmCa+qb4l2HkVdKyjLg22RgA88POE6+B66el&#10;/DHaCHlfbiurTTEG2CWO97l4VQNAxCx7Z7OVuLZiE2OBkZdm4EdEwYXS6dLZETHLfrc5Z4y4tuhF&#10;/jfna9DI+3apbiujZRlxbbIxAOZH0FTwTQNArUZIVW2qMSA4uOW7BoAKRl51bZHNeKtMjBEjL2fu&#10;42PHea6tOjuiZtn7nqUltWWZ7guMvLd1TSUty4hrk40BMD+CG7MPV9RGI42QdzZiKmtTigGZDQCZ&#10;puIN0CY7LBRmCcOtndqUh1vTNAHwSAk+RN4eTBXNsuraIhNYbhPCTCOvkpYN0xbpaL9NnGs0c8Cs&#10;iUw5uUlOS5K+iV8rqU01BhRMl93rysyy9/4s4toi5rJbEyNGXphKqbG9ollWXVtooutgug8aeVdO&#10;91HSsmHaZGMAzJLIdNlxA0DNRkhJbaoxIHihdNsAUMMsuyHaSk2MGHlhEgUXSjf5RoFZ9t5anri2&#10;yEX+rek+08irpGXDtMnGAJgl4QaAYCOkZyuqpDbVGBDcPvdm6bk4c2v9pmiLbMY7HNVto0bedUYf&#10;mCnBbam3xvaKZll1bUWm+8xmDiUtG6ZNNgbALPHWrJYbAGo2QkpqU4sBpT6mLl5LXmsq3hBtysNC&#10;YUYw3DqsTXK49dZisXC+FwDMCXvY8j4IfrLD1nMY9cbc556LXnFtHwKXQ72Z6YMzCewLwncWoZW0&#10;bJi2U+cl2rXp8jZzfJpysQvzxR64vA/z/WXFL86EdHhonHzRK65NMgbYZZD7QcGSeM/v+dj7oK2q&#10;bVQ08hrEImfuOyY6PG7sXPuj85fQm3KeOht0ru3smHzRK64tcua+s+Kux2R8eV+BU0nLhmmTjU8w&#10;LyyufwmYsM4CDTq/91z0imuTjAFXJ1tngfeP5GgHUxrBNkGb/Tu7CJzrkX9nP9Kk9rgJ5kUHZnz1&#10;PH+1yotaaYvkRZF6ZL/V506TsZKWDdMmG59gXgRro32O9tvA3UKLum0rbZIxIHDmXtvzesQsW7tu&#10;20RbsG771WoJ3jN3f0oDHcwXa3L82fkDRu58+s/PU2f+qKztbeSeJJCz9ebP53d9gZKWDdMmG59g&#10;XgTzx3Orp3qfDX/XILdtpU0qBgSfh2/y+eB5M/lZQFVbQb128JhFfAyueA7zIfo83NefgufN5Pgu&#10;ru0wej8SzEHvfP6kaQIAoqZ7D+6i64C4Nq/p3stkI6+SlmVUtQWLwV7czRwwT6yL/g+Vf7jQpYO4&#10;NskYcHWydVH57HCbQgZUtQVNjF4oCMMNwYKAF5dZdkO0RUxTHiYbeZW0LCOuTTY+wbwINgB4CTVC&#10;imuTiwHBCyUvbrPsBmiLXPR6wcgLNwQvlDyU1EaVtXkv8r1MzouUtCyjqk05PsH8aJSjhRohxbXJ&#10;xYBGdz5us2ynr+2pnbnUbaE6QcOTF5dZdkBcW4t65CTzp5KWZVS1KccnmB9B06uX6L2/sjaZGBA8&#10;My5tU4LXV+H6fYlrkx0WCvOD4dZhbTLDrX/jfEMAmCF2Cetde+1hL5owKGsLrJHz4Flnp6ZlGUlt&#10;wXV7HjzrtmHm2MXTu4o/5UF0SpO4NtUY8NIatmpw75rJTdQWXAnogRWYcIudOTXPjvCKa3FtNXO2&#10;zs6PSY0ASlqWUdYmHp9gRgTX6Xo4jm6OEtcmFwPsM71T+bk4lKOJa7tYt0o/iWMaJmDALng+V/yF&#10;7BTUbWW12fmhUo9U0rKMpDblGADzw3K0TxV/sHfRzVHi2uRiQIOz4+toGq0LcW1foq+dyDl1Wxiw&#10;5+naz8XR3FZWmz1/1szZPDU/JS3LSGpTjgEwP6w2WLM2+qng3l9Zm0wMCPqYngVM0u7fl7i2i8Bz&#10;/qtAs91bGibAavfe5+GPzqaErxHPobK2gH/0SaBh4vy+homOpgkAGFHrIfIgWnQdIamt8gOuy8ir&#10;pGUZcW0XlRobrk0bpjK4peLD9udSQ42yNsUYUPlcKzKkimurZS67piAMy9hl7HmFX8xxtOg6oKyt&#10;ouk+cimopGUZSW3KMQDmR0UDV3EjpLg2uRgQvFCaQqmRV11b//s+yJV1w2XlhgzYTGo1bb6LNtyO&#10;kNRWeVjKjqfJVUnLMuLaZGMAzI+KDQDhhtsBZW2KMaBiA0BG/qisrVbzedRMAzOm4kCSsFl2QFVb&#10;5aFULvOnkpZlxLXJxgCYHxUHt0wyot6FuDaZGFDxeXjgc/T3Ja5NdlgozBKGWztRGm5N0wQA3FDJ&#10;YJMyGU9c25cKBb/QdB8lLcuIazurkDiXTMKDeZPdAJA5GU9Sm2oMqNQAkGHkVdeWbWJk8jncxU6y&#10;sT1zMp6ktopnrruIqKRlGXFtsjEA5oddXmQ2AKRNxlPWphgD7Nk6uwGgZHPOLeLaIlOb7oLcFlZS&#10;6UIpwyyrrq3GRX5os5uSlmXEtcnGAJgl2aaCzEZISW2qMaBSA0DKRFlxbdkmRoy8cBfZxvawwXIF&#10;ktpGDQGZhMyfSlqWEdcmGwNgflRoAJhsRL0PZW1KMaBiA0Cxh0Ncm/KwUJgRDLeOoTLcmqYJALgl&#10;ucM9dTKeuLbMNXJFBWElLcuIa8tMnDOm9MFMSZ5yknrpIK5NMgYkT5ctnoI0Rlxb5oQ8CsKwluSC&#10;QOpkPHFtmaapIiOvkpZlxLXJxgCYJTtJl1w1DDWS2lRjgF36ZD0XpzZbKWtLNjHSMAFrSb5QKt6c&#10;M0ZcW+ZFflGTq5KWZcS1KccAmBHJOVpqI6S4NskYkDy4JXWirLi2zM14RWYamDfJ91GZw8XUtWWa&#10;7ovMn0palhHXJhsDYJZkbcx2GVEnIqlNLQZUaABI+30paxMfZAozguHWMRSGW9M0AQDfkPQQWWV6&#10;iLi2jAksWdN9ZLQsI64tw+iQ2swB8yRxyslO9mQ8cW2SMSBpumzxytBVKGtLMpdh5IV7STK218xt&#10;VbVlTHRNme6jpGUZcW3KMQBmROJ02fRGSHFtqjEg40Ip1Sw7QlJbookRIy/cS9KF0nWFyavq2jIu&#10;8lOMvEpallHWJh6fYEYkmQqqbI4S1yYZA5K2z6VsrV9GWVvSZryDDDMNzJukbak1jLzq2jJM91mb&#10;4mW0LCOuTTkGwIxIrFmlN0KKa5OKAcmbOVym4vtQ1aY8LBTmB8OtYzz0cGuaJgDgOxKM7dVWXItr&#10;K5nAkj3dR0bLMsraCjvaa10KwgxJaADYr7XRRFybagwoKQhUMcuOkNSWYGLMXLcNMydhamq1yXji&#10;2komumZP95HRsoyyNvH4BDMiYbpstcl44trkYkDChVLq5pwx4tpKN+PRDAyTKbxQql3zk9VWaLr/&#10;mmzkVdKyjKQ25RgA8yPBVFBtK6q4NtUYULJ9rsoArxGS2hJMjBh5YTIJ21JTzZ9jxLWVbPPO3qYp&#10;o2UZZW3i8QlmREIDQMpU8VWIa1OLARkNALU8HJLalIeFwvxguHWMhxxuTdMEAKykwNhefTKesraC&#10;CSw1CsJKWpaR1FZQDK4yCQ/mTcGUk+qT8cS1ycWAwrOjpllWXVvUxMgKTHBTcHlffTKesrYC01SN&#10;Zg4lLctIalOOATA/CqbLfq5tqBHXJhcDCi6UvtZuthLXFm0+Z6sPuCm4UKpmlh1Q1VZguq+xsVJG&#10;yzIbos1L9RgA86PAVFC9EVJcm1wMKBjc0upcU9UW3YyHkRfcFGxLdU+UnZO2gmEpNcyfSlqWkdSm&#10;HANgfhQ0AKROFV+FuDaZGJAwSKCah0Ncm+ywUJgfDLcO8yDDrWmaAIC78JoDLhtOxpPUZkHCm5wf&#10;1ygIK2lZRlxb/z285pMPFCcgyAfnA+R1w0sHdW0eqscAK556z7XDRueasrazwAMaZy5E8Z4d1w0n&#10;40lqs8+a9/uc1zDyKmlZRlybbAyA+WEXVd7LkSb5o7I2xRhgZ4D3UrBJjiau7ShQ4MdUBlG8/3bO&#10;G9ZtJbUF65FHQnXbKlqWEdcmGwNglnjPsutAXhdlTtqqxwA7O7zf47DFRFlxbaeBuu1bzlwI4j2j&#10;vtY2y46Q1BbM2T7XMH8qaVlGXJtsDIBZolwbnVPdtloMKNjMETYVT0Vcm+ywUJglDLd28lDDrWma&#10;AICVXJ1s/TbwAPns6mSreuFVXNvTQOL8+upkK33alZKWZcS19UH1tfNlH65Otp5XkgTzpj/Lnjh+&#10;wieBAloUSW2qMcDOAG8x4H2Ls0NcW18IeeF82ZH9OwDw4j2jnlydbLU6cyW1Bc/cF/bZnq2WZcS1&#10;ycYAmB9XJ1ve/LELNKyHUNamGAPs2fuV82WH9qxfFXFt/TPHD86XkduCm4Lco7qpQFxbJC96Y7XC&#10;2WpZRlybbAyAWeLO0QLnXxRJbaoxwM61N86XvW1Yt1XVRt0WWuI9136w5/wWSGoLnrmvhOq2VbQs&#10;I65NNgbALFGujc6pbls1BpiJ37s9p9XQIllt4sNCYUYw3DrGQwy3pmkCANbRH5TPAr+d9w2M7ZLa&#10;7KH7NJDQd1ZITHvAVdKyTIK2apdc9t6RB6wnFIPBi10GeRt0OivW1W4AkNWmGAMKz7WzmmdHobbT&#10;ytqeBy9s+5+FVZjgwoqU3ovezpo2q16QKGuz88Nr/uz5qUI+qaRlmai2Q+G8u2p8gvlh55H3orez&#10;5tbaDQDK2uRigJ1LkZ/7SaP8MaytgqRb7FnjfeClzxoaLGE+HAWfiz82MLZLarOz6ajg2TitHqmk&#10;ZZkEbbIxgNwWPFh909ug01mOVrsBQFabYgywz36kjtgity3RVvU+ys7cnwIv/aGhiRFmgj13R86O&#10;Nw3qtrLa7PyI5Gw16pFKWpaR1KYcn2B+2HkUufd/UbsJTFybXAywfN6r6bDFmaGsTXyQKcwIhlvH&#10;eIjh1jRNAMB3FJhlB6oZ25W1FRh5uwpFTiUty5Rqq1IIKDSVdfYzkTjDJCzp+1jw23pf8SJJWZtq&#10;DIiaZbsGBq4SbdUuuTLO3IaTpGDDKTDLDlQz3Ytrixp5B9JyNiUtyxRqq33JpRyfYEYUNEIO1G4A&#10;UNUmFwMKzbJdzQaADG21mmAKjLwDLUyMMBMKzLIDNfMiWW0FRt6uQl6kpGWZUm1VBhwoxyeYHwWN&#10;kAMfKz6nK2tTjQFRs2xnz9M173xKtFW7jyow8g68aLH5H+ZBgVl2oJqxXVxbcT6ZWLeV0bJMgraa&#10;fgnl+AQzoqARcuBNxaGEytrkYkCBh6O6j6lQW+3mF+VhoTAjZj7cuqa2BxluTdMEAHyDHXQlZtmu&#10;1gOuuLbSpLnLSgiVtCyjrK2wmWPgFUYHuI9RQlpK+nRBcW2SMcAelkuMvF2taRiJ2moUBI4KjLwD&#10;LaY1wYaTYJYdqJXbqmrbKTTydlmNV0palknUll6wVo5PMC8STIwDNS6SlLWpxoCM5+JajSaS2hL/&#10;nVUzMcJ8sEvoErNsV8vYLq7tbaGRt8tqvFLSskyiNtW6bYtNfbDhWD0z4/OVvrlPXJtkDLDzKOPO&#10;J702mqitxn1UyaCbgaqb/2EeJD0XVzG2i2vLuGtPqUcqaVlG3C8hG59gXiTe+6cbZsW1ycWAAlPx&#10;QDUfU4K2asNklIeFwiyZ83DrKtoecrg1TRMAcEvC9JAxqQ+R4tpKO6DHFCWESlqWqaAt7ZIrqXAy&#10;UG2VNMyGkukhY2o0gUlqU40BCdPdxqQ2ACRrS73kSpg8N6bF+mbYUBJNjF226V5cW+m07DFFpnsl&#10;Lcska0u95FKOTzBLSqb2jamR20pqU40BCVvdxqRuwUjWlp0/ZpgdBtJNjDAfEi6hx6Sa7sW1lV6Q&#10;jymqRyppWSZZW+q0T+X4BPMi4bJ+TGoDgLg2yRiQsNVtTHZtNFNb6n1UwqbPMVUnksJmk3yupU7Q&#10;FteWNYChK61HKmlZJllbtl9CNj7BLCnZRD2mhmFWUptwDMjQVMvHlKVNtTEnfVgozA+GW4d5sGEC&#10;NE0AwJgss+xA5kOkpLZkI+9AKFlV0rJMJW0pRofkZo6BaqtEYbMpXAW7iswGAFltijEg2Sw7kHmu&#10;ZWs7yigIJBt5u9rrm2HjyT7XMjevSGpLNvIOhExTSlqWqaQtZWKNcnyC+ZHcCNklNwDIalOMAclm&#10;2YGUBoAK2tIuU5ONvN2Q2ya+H8yE5Ev7gRTTvbi2TCPvQMh0r6RlmUraUoyyyvEJZklmI2SXvHlF&#10;UptqDEg2yw5k1UZraEupjSYbebsG01Jhs8kyyw5kmu4ltVU6c0P1SCUty1TSlmLmVY5PMD+SGyG7&#10;zAYAZW2KMSDZw5HaAJCsLftZXXmQKcyIRzbcOruR9MGGW9M0AQA3JK0BXEXxQ6SytgoP3bfvG0i6&#10;lLR89x4VtBUnp4ndxcukr5KGzSc56RuTcZGkrE0uBlQyy3YZF0mVtRWdl1aESV+zXGt9M2w29tCe&#10;aZYdKJ7epKytgpH39n0DZ66Slu/eo5K2jNxWMj7B/LACZGYj5EBWA4CqNrkYUPm5uDR/rKWt+DLV&#10;Ykm2kbfL3owEs6HWc3FGY6SyNuq2E99DuL4hGZ9gflRohBwo3tynrE0xBlQyy3bJ91GKddsaRt6u&#10;4kRS2GDsuTrTLDtQbLpX1mbPsJlG3oGIgVZJyzK1tBWZeZXjE8wPqxFmNkIOhKZ5jxHXJhcDKng4&#10;0p6HxbUpDwuFGfEIh1tnaXvw4dY0TQBAjekhy4QfIsW1ZXdAj3GZ7pW0LFNZW6lRNrtTfEzaKmnY&#10;fCpeOgyEpwuKa1ONAbUuBLsEA1dVbdFzrWJBeCB1fTNsNpWmkY4Jm+7FtdUy8nZe05SSlmUaaCsp&#10;YCnHJ5gRlSZSjylpAFDWphoDsre6jSltAKipLXyZWunCYUyGiRFmQsUhB12pwUZcW60m1867fUhJ&#10;yzKVtZWaCpTjE8yIio2QAyUNAMraVGNALbNsl3Cu1dQWPtcqDmAYSJ1ICptNhU3Uy4RN9+Lasrdp&#10;jnGduUpalmmhreD1yvEJZkSlTdRjwoZZcW1yMaCSqbjL8DFV1JYxtEh2WCjMksc2JKWby3BrmiYA&#10;HjlBs+xx13XXjq8PPUQ21Oa+6A4aeT85v37SimQlLcs00hYyygabObzaSJwhaha/tP95cDcAiGuT&#10;jAHB6W7Hzq+PnmtebdcBbdFzzWvkjWhLWd8Mm03QLHvuPNdCpntxbREj72fnmTvJdK+kZZmgNu9Z&#10;Fs27ZeMTzItg/vjVPqcejgIXScraJGNA0CzrfS5+E2k0CWiL5I/Ry1SvkTeiLWPKPmw4wUtob14U&#10;Mt2La4tckHvPtkkX+UpalmmkLWSUVY5PMC+CjZDe2mjIACquTTIGBM2ykdpo5FzzarsOPKdEz7VI&#10;3u3VljKRFDaboFn2sz23T6XEk6CqLWLk9d6VTTLdK2lZpkCbh2jeLRufYF4EGyEvrQbpIZrbqmqT&#10;iwEVTcUDYR9TA20lQ4tkh4XC/HjEw61LBwBKDLemaQLgEVNglu0fuLzFLdeUk8baXMakYKL1eXt3&#10;0Wvbd77uzumCSlqStB2YtqpG2eDav6ghdbRYAAAgAElEQVQ2jA7gTfr64uGOnWW1G9QktanGgKBZ&#10;9tP27qI/Ow+cr/OeaxFtb02b95LLda4FjbxRbRnrm2Gz8Z4dw7m21+DyRlJbsMB5ub27GLR5uHOq&#10;t5KWJG3RGODNu2XjE8ySyEaT4TNa28ClrE0uBgTNsu+Cz8WuLRhBbTv2POBt8Hb9XdqzQ+TfmVdb&#10;0WYk2HyiZlnLi7yXyy7zj7i2iJH32M62d87X3XmRr6QlSVs0BnxsEAOaxCeYJdEcbSfQAOA1Yklq&#10;U40B9pzqNcsOz8XepivvuRbRtme/M69R0Jt3R4y8UW0Z01JhQwmaZb/aM7H3XHNN0BbX9jQQP87t&#10;bPMa6O800CppSdIWjQHevFs2PsEsiTRCDmeZtwHAmw9KahOOAREPh/dOPdoA4NUWGcjZaqBSk2Gh&#10;MD8Ybh3WJjPcmqYJgMeNdw3gtRXDftneXVxUNt1LaivogL557+3dxVGW6V5JS5K2vpnjg2nzmla6&#10;qQXXaKd4gbaiVaKw2dilgzfp68+yL/15VrNBTVmbYgwoMPLeFIPtDKnSABDUdmxxoKtpFLQz1z2V&#10;vYU2mB/BaaQvR2eH13Q/eXqTsrbgtOybGLC9uzgNmO7vmi6opKVUW2kM8OTdkvEJ5kfQxLjfn2OW&#10;P6o1ALTSJhcDolvdtncXw2uqNQAEtfVm2TP7u/ReWE5u8A5eOJRoC21GgtkQNcv28f2ssuleUls0&#10;LxpMXHbGpZjulbQkaSuJAZ2zhiAZn2B+BC/rd6w2+iXQADB5c5+yNsUYEN3qNnoufhtoAJhklgpq&#10;+2Q1ji5oFJyad0eNvCXaSiaSwmYT2US9M3ourmm6l9RWsE1zOHOPAiazlQZaJS1J2kpjwCQzr3J8&#10;gvlhtUBvI+TbUW20WgOAsjbFGFDg4dhpMEzGq61oIGdgaJHqIFOYETMcbt1Km9Rwa5omAB4pBdND&#10;Lob/o5bpXllbtAPakvlBW5YBVEnLMl5tX1cYQSLJ6Z0F18JO8RJt7lXSsPkEV8EejC4duoIGgPsu&#10;kpS1qcaAsJF3rDNy5k74uoiR9/ZcCxoF751CVzB5rlRbaH0zbDYF00jHZ0cV0724toiRd2cpn0wx&#10;3StpWSagLSsGTDE6KMcnmBEF07Jv84XKDQCq2uRiQOFWt0FTlQaAoLbPI7NsFzQK3tvgXXDhUKrN&#10;Y2KEmfD/s/d+IZpt21n3rBhFTfj2Bj8QtGE3KCgidG+8CkF2H28MEu06NGIS8rG7g6LCF7o7REQQ&#10;djeIIEq6Gm8CIrsaxHjTnGpCBEE43QT1Sk4XiCAY6IZSFLzY9REhaKQ+Vu2x6qxa9f5Z45ljzHpq&#10;vs8PDpre71v11Hqr5hhzzGeMWWOWHf+PCtP9tryIVht6QD7NJwNN90xa5iBTIWtjwNbaKHN8Ev0B&#10;NkI+N9P/+PuW1QDArI0uBoBrx+mKnCy8AaDWyFvq1rVtuW2VkbdGGzKRVNxsKm6inp/5hJvumbWh&#10;t2nOaqVRpnsmLXMgw/NcKxADNvolmOOT6I+Km6jntdGMBgBmbXQxIMDDkeZjArXVDOT0DC1iHhYq&#10;OqLD4dattNENt1bThBA7SMD0kAvAhWnt4Q25NsTIeylpnoAkqxcBhEnLHEDbqkPBacHVw7aCK2J4&#10;i9K2+CppcfOpuKb2yu8ImJyunS5Iro0yBti6UlUQLhUNAJumYQDaVhVdUaPg/S1GwYiCcI2J0fse&#10;cUOpMMteyRlsrfMe3qzddCdoQxoC1mlDjbyrDl0eIgdLjFrmgNrCYsCmojBzfBJ9gTZCrjrMqmgA&#10;WJc/MmtjjU+IkffhirUDbQDYlj96jbxXcj6LD97Pcm2Dd4WRN0rbV46bkcQNp2Lq1qq1EDHdb8of&#10;mbXBB+TTf4gwpzJpmQNOhYyKAdtqo8zxSXRERSPkqtroAbBP39QAwKyNNQYg++J7jc6jIuu20UbB&#10;yLqtV5trIqm42YBm2UtDDkZA0/2m/JFZG2LkfbTGB1B1GyOTljmgtrAYsCVmM8cn0RG1N1FPARsA&#10;1hpmybXRxQDQVHzJw5HVAABqixjIuaT5hXZYqOiSnoZbN9HGOtxaTRNC7BgR00NWEDK9iVwbauRd&#10;mTiCG9zz6YJMWub/CGpb18yBTkRaWXCtufYvUNvWaU3i5lN7Te0aQqYLkmujjAHgdLd1Rt7QQy5Q&#10;2/7ciDHRdgQUnFZOMY6YPBegbdH1zeJmgxZdt/wdhkxvStKGNASs0oYYMVYaeUvddMFDJi3zfwS1&#10;ZcSAK+9hjk+iSyBDzfygd/L7hjQArJsuSKmNNT5VGHk37YtDbsGIMvJOtCHNhusavA8jjLyV2rbe&#10;jCRuPrVTt+ZENm2Sa6s+IJ9p+4DePsSkZf6PFVMhI2PAytooc3wSfVE7eXENIaYCcm2UMQAccrDO&#10;yFtjllpXt6028k60IcOLVtZGwZs+o7UtmkgqbjYVZtlN61rIbVfk2u5GGXlLpYGWScv8H0Ft0TFg&#10;09kdZXwSXRJxE/X09y2yuZVSG2MMqDAVr2tqRTxWm4bJeLVFDuTc1PxCOyxU9Ednw62baWMdbq2m&#10;CSF2iCSzbM30pouFiVxbhpEXNt2XUn6DRcs0cQaf09pmjok25LrmS4lzxLV/gdqUOPcPNEFq3aFD&#10;qZsuOP8dptTGGgOijbwTXdVXdUYbeSfaqqdhRBt5K7Utub5Z3GyQaaQp69oK0z2ltopp2dvySch0&#10;X0r51yxapgdJ4HPKigEvAmJAk/gk+iO6EXL6moAGAFptjDEg2sg70VXdABBt5J2+prbBGzxwyNK2&#10;ZKKUuKEkmWVrbu67yKXItYUaeSfaoNuHSin/jEXLtAEgYirkGm1og1ptDGgSn0SXVE9eXPG7FtUE&#10;RqmNNQZU3Oq27cyn2sgFaltrlp1o8+aPZU3dNszIW6FNue1uEGqWLbGme0pt6G2aW4y8sOm+lPJv&#10;WbSsqNt6nxNzDGiiTfRHdCPk9DW1TWDM2khjQKiHI9jH5NWWMZBzU/ML3bBQ0R8dDrdupY12uLWa&#10;JoTYLZBrADce2o9ULExj4sisLeSa2jXakGT1DxJpmR5yuc1325o5JsDJKdjM0USbU5O4AYBXwa5N&#10;+qZUNACMB0m02khjwE9nmIonuuDmBLAI8GabWXYCbBQEjbzZ2rwxQNwQQLPswwVm2WrTPbM20Mi7&#10;0Ygx0YaY7v8QkZbpQZL3OWXHgLcVMaBJfHK+R9wArJDobYR8vq0RstQ1AJznDOTaGGPAL0dN3VoD&#10;ZJIq+ESwl9vMsiXAKAgaeZtoE10Sbpad/L6hpvsxL6LUFni9+zptiOn+x4i0TGsIIVMh19A6BjTR&#10;JvojePLiJSoaAMYaAq020hjwZxFTsWNfDDfeZhl5J8BGwSwjb6U2bwwQNwTbF2ed+aCm+/MzLGZt&#10;oJF3qQ8AMd3/ASIt07qt9zllx4CjihjQJD45NYkbANgI+XRh/og2AIxDCZm1McaAf5rk4aj2MQH+&#10;kqzBQKvyRuZBpqIj2AZtBwy3bqWNerj13tnZmfNrCCFuIpaYIpNNXMH95PXekbO4OyQbf6+U8g9J&#10;tQ2Tbx84tX2+JKGf6Bo30N7knEXLkGj/x1LKzzreMzzb20s2FxNtQ7B/7532W0q5CyTLTbRtm7Yh&#10;bhaWZP3AKdr9e2Cbeq9x56+VUv6J8z2ttP2DUsrfdr6nRQz436WU3+t4/alNwPCuuR+8xoVSyjfO&#10;n+V44XSOqTbk9/lXSyk/AcSQFtpeOprhxA3ANt3fcyp97jDXnGMFVI8p99QO/H+FVNu/KKX8dae2&#10;7y4xf860vQUMwyxaPtpz8sQm5hjQTNutB2fewwpBjMVb7yH00AjpaqQFaxVDvvlLpNr+cSnlF53v&#10;aRED/k8p5fc4Xj+shXeBHM37O/NrpZQ/5cwf3esNmDf8rVLK381eC0Ft7v2Q4MYOob2HSMi+2JsX&#10;ndqe/e+TavuXQD0SyYveO5tpmbQc23s8JgfmGNBKm+q2nWGH9d93/lTuWlLDum0rbf+olPLLzve0&#10;iAG/W0r5UcfrT23t2NqkPNGE7IuH5rZPnT8LUhtFfp+HeP4zQAxpoc29HxLcgHvpp47BSufYFHOv&#10;kfNXgGatVtp+o5Tyc05t31kyHGKm7X2SJ6GFlmFd+nellL/heA9zDGimzVsTE9y02uOAtYpfspyT&#10;URtSt20RA7wsfl41PiYwr1u8F6jJG7PraKA29++KuBkA+YrLcwjmjef5A6s2+/97155huPWiG7Iq&#10;vK0X+1vdNCHE7uAt8numh0xBOtx/nlibt2Fi6zW1c8Dpgkxa7jgPKIu30Fp+OMnePREp6dq/S1Ro&#10;E33hLThtvaZ2FeB0Qe8621Lbzzhf3yoGeBomik1QQ9Zc9zQMwCy7aLrbTBsyDcPbMNFSm64g7g/v&#10;Z/oGOYA1E4I3f/ROh2yp7aec3+a5t0nB8E5iYdLyGfCcWGNAaaxN9MU+MLUPyR+R6YK/QKztLzlf&#10;3yoGeBomtk7dWqMJuQXjZ4Ovd1+JxQ/v7UM/H3y9e6Q2GXn7w/u7s3Xq1hqQm/v+CrE2bz1y0VT2&#10;KeCUQSYtd6KnQq7R1iIGtNSmum1/ePc3WycvrsLyOu/Nfd66bUttf9n5+lYxwNMwUWztWGxILZfX&#10;XA/3AbMssq4hUz9/Crh1tJU2DWDoD8STgJgMkdroLzi/R0ttP+n8Hk+9TQpGRm7bSssdO4dyfQ/S&#10;GFAaaxN9gdRtkfwRmeZ9n1ibt27bKgZ4cHk4bI3xrhnDrXN/B5he7/JwWNzwNjIOk+z/KtAw0ULb&#10;C2u2EB1hTQPZnkMkbxxuufrnrNpKKb8O3J62+O+nokZ6sabrpgkhdgSb6nB74U/7TU0HpHU2exKv&#10;3y6l/PjC17bW9qlNc13Ch5pJf5ZAbQoC8//2foO2bC1zPM/pPWh4G7XtJ5pfm2rT9Jy+AP5uDryH&#10;DiPWOespIHxjf6eM2n5/KeV3Fr62ZQy4t2WdncK8rh15jRhTbFLD0t8dTzxvra0qLgo+tOZ+yw1f&#10;c+/OntOmNZd5f6Lc1lBu2xfAOnvoPeidMl6RvhDPWsaurUUM+NT+lj/Y/7bxFjQ7jLo89SdPLaEo&#10;t71AuW1nqG77Lcl12+y8aB4zN62jzPkjcwxoqU25bWeohvAtqttCulS3BVBuu9u0jLk2QdvTpOHa&#10;sxNrU912GarbGspt+0K57bck57YtYsBtYMjB4gnxMz3eW+eOvRPcl06In3Pyeu/I2dz1znuzW0Nt&#10;ukGtM05e73mN9dAN0eANQl6YtX2O7D+RW7xvPTjbK2qaEEIIIYQQQgghhBBCCCGEEEIIIYQQQggh&#10;hBAiF6C5jrnhVo0531I17EHw4RyoxTzcWoO3jbGxSU0TQuwIJ6/3Dpyd8AfoogR8r/9SSvmjjte3&#10;1PbjlhAuxX21evlhsnW4Jbmbd/L+1hZtmVrmMD2nGm1D0H4IdmffnV7ltBDoOQhObHqOd2MLTV+x&#10;Ta1n8sp/LqX8ccfrW2r7H6WU/9vx+lYx4M6CdXaK+7ry8sN1zfvzeNfcVtq8uoYJRN4rQc9B1txb&#10;D850JWZHAGvuIVoMAPJH75rbUpt3zYVzFZvAsilnG57Rj03+75TcdqGWOf+rlPL7HK9vqY01BhTl&#10;tn0BrLNDYdN9lXrBvpf3b7Sltv9aSvkjjte3iAHDuvHHSin/vZTy3xa8vuW+2J0/Emtr+Xum3LYz&#10;gJzuGXoIa9fKL578C9RtW2r70VLK7zpe/xC5eQis2267uj5TyxzvetZKG3MM0DrbGY1rCM+cZoKW&#10;NQSvNm8NoVUM8NRta9aO27aueWh1HuXV5l1zB1ONKz8dMUONa8Ku1ty+AHLblrVRbz2hu7rtwpyt&#10;Sd0WzG2b1G3JPQlIfFLdtiOA3PYtOv0e+F7e3LalNuYYAH8vIYQQftQ0IcSOAFwbNVztdc+7eQKu&#10;9Rr4N6WUnyTV5u2gPTZtrg0u8Pmwafmfs+IJkzYvb7wmXiucvHVeUVfQK6YEJ+Aa811vAwByxRhw&#10;TWFpqI05BniArnY8eb33Hlg7etL2ynsAZ2vuB+8VgONVe6IPwL9pd9y1ouvXzu/zr0opf975nlba&#10;/n0p5c84Xg9d92tmB8+1wmxafssMxozavLSMAcptO8IaYV84fyL39b5mYvyB8/v8h1LKn3a+p5U2&#10;5hjgAc3Rhp/js0RdpaE2b51j4Km3+Ry83vr01oMzj3FDkHPyeu+tc88+5B53vcZ2O7R/7Hwax86c&#10;oKW2U+ffDlqP9H4+bFpa1W0zntOcZvFJNYS+AGsI3/E2ADSsIbTSxhwDPLzzmvIrznxYtSG57Utv&#10;U7AZed8rt91tGnoSkLqFt57QUpu3bvvR1lyGemRLLd66LdNzmtMyPqlu2xEN67bD7+f3nd8HyW1b&#10;aWOOAcPadrLlNTUDW/adNya0HCbj1eZtfmk5LBR+DoITq3V50HDrb/EMurmWISlqmhBiRwAPYV0H&#10;JKBZ9o1NHGHU9tx0eZNtl+k+2cjbQssbC0KMz+m5BVjvpuS5p6MdbOZwfQ/BD1iocm22K9by+/a3&#10;yqaNOQYMBrnPne9xHd6DRddX9ry8h5wttD2yaXXu93mKYaCR111wE9yAxheXsR00yx7b34G3saeF&#10;tleWs7nXXI/pPtnI20LLsU0nYnxOzDHAbWAT/IDmx8WHsGAj5KlNoE09IAa1jTGAMT4Nt0z8Yed7&#10;XA0A4O/LUyu2e/f6LbR9xw7svHv9xSbGikYTt1FScNOobovmHlD+2EDbU6v5ZedFmUbeFlpa5Y+I&#10;NuYY4G6CE9xU1G0XNwBU1m3fAfljtjbmGOAdwlO8DQDgvvil5Xben6eFtvS6bYWRV3XbzgD30y5j&#10;O2iWfWc1P29jTwttL82M5t3ru0z3oJGXScs726czPifmGOBughPcNPIkII2QH23vle1JQLS9M/M7&#10;Y3zy4PYYgXsBpOG2lbb/VEr5E05trYaFugf0Cm5OXu9902hgC+I5ZB0C7h1yUxoOt75o2P8Rp0Ah&#10;xA3FEkxvcL6z9Go/8BrAY+sWY9Q2LMjjVcJPne+9bwb/JdruJU8+z9YyfoaMz2n8DA+swO/hK0uC&#10;l2hDTBRv1DDRH5Zc7lsSuJQhWTy0hG4jkw5er6ls+Bv9SKiNOQYM2v6cFTk9fGkHfUt0PQQKm4Mh&#10;96EdIrFpGwwVh2aqeOd879dWFFmi7QA4eHulg7f+qFhzPSZGVwFtUtj9xg6imbSN68d758SWgTt2&#10;GLNEm3uiA5mWaXGe7Tkxx4BjNUx0y74dDHl4uyR/NI6A4ul0nWXSNo0BjPHpT9qBpYcXthdfousZ&#10;YEgdcrQD2xuzaXtqdY6HtjfwcGR7kCUcAg0TT9Uw0R+We3hj6Z2l+QSae0wmkLFpG9ePQxuY4uFL&#10;q+Ut0bafPPk8W8v4GTI+J+YY8EoNE/1hOdpDIEc7Sq7b7lfUbTO1MceAQdtPA2c+j5P3xYMhd1xz&#10;2bS9nNRtvbntwdK6rX2W3rrtS9Vt+2OyZ/fw2dK9Lrgv/mhr7gdCbeP68d4anDx8YWcmS7TdTWyY&#10;KA20jJ8h43NijgHv1DDRHxVnUIvyRwOpjY65LZu2cf1gjE+eKfHF42Mq+F5g4OczPVYV2obfq78G&#10;5LSHjpx2jAXeHPXUhoWKvkjzMY1Y7co9pLmU8v+QanuY6R+dcAjsPy9yLjVNCLFD2KGqdxO5dWGa&#10;JH9I0nzewZZluge1HU8XyizTvR2iuw1vpZRfI9Ey/wzZntO0wPAkI3G2Azpv4WSuTXQEWHBdmpwi&#10;hw5jAXHUlpXUe7WtigF08ckKid7D+60NAOCB4Mfp7xaZtnczs+w+sOZuNTFaQdhrxJhrEx2RbGw/&#10;AqY83pusa0za5utHiukeXHMHbb9KomX+GbI9J9YY8BHIfcQNIbMBwA6rvSbGR5PclkkbcwyYaktp&#10;ALA9vXsAwyxHY9J2YZbNNFiCBw4y8naMTbzz1ka3GtsrDqGn69pRhukeNfJO1w8z3XvrkVtN9+AB&#10;+TGRlvlnSPWciGOAmoE7JrkBADmsvzfeFEGmbVUMoItPWQ0A9t+RGysv6u5k2t7MzLLe5vOluS1i&#10;5J1rEx2RbGz3TqSen0cxaZuvHymm+8kkXg+IJyFLy/wzZHtOrDHgGDgXFjcEsHFiUQOA1SjdRtRZ&#10;3TalOQHQxhwDBm1/IbkBAPGXPLc9QIrHqlLb8Hv2m4TDQsv0b0D0A/kAaWSvnq3tfP0gHW79fHrj&#10;jJomhNgxwE3ktoUJNfJeujo4adGsMvJOtCEb3LUJYaWR9+cItJQ1nyHTc7r4DCu67dcmzhGNJqJP&#10;wM32xuTUkj7vocOVCaQZST2obdX6wRqfkHVtbQNA1LpGpO3jvOhaYS5bW4yuMPKqINw5FVNT1x6Q&#10;gEbeJ/NiWIbpHjTyrsptM0z3iJF30PY3CbSUNZ8h03NijAHKbXcA1MC1qQEAbIS8MoE0ozkB1LYu&#10;BlDFp4pGk7UmqRoj7/QfiLRdMctW3Iy3NneVkVesA6yNbjO2o0beef6YcSMAZORd8e/IQf5a032N&#10;kZdES1lz3T7Tc7qAOT6J/shoAAAbIR+tyB/DG9RAbatiAGt8Cm0AqDDyPlyx5jJouzLAC1xzN5oY&#10;K4y8ym07B6yNbjS21xp5RzJM96CR98r6Ad7mvc10jxh5H5on4bq1lDWfIdNzYowB67SJjgBroxsb&#10;AMBGyEtG1JLUnABqWxcDWOJTWgMA6OF4ZfWfmr16lran4+8Z4SDTp/O/AdEPzAOkybRdrB8G03Dr&#10;uTY1TQixi0Qa28Fk5tHcyDshbNEEtd2bG3mn/y0wIUQSram269ay6TNkek4XgB3tKxPnikaTTb9f&#10;oiMiGwAqkr6VRYXIxBnUtnb9YIxPCQ0AIUZeEm1rzbKRBksZecU2QAPXSmM7aJZ9Pjfyjpjp3nt4&#10;E6lt5fphhJnuAxpNrlvL2s+Q7DldwByfRH9UGLiu5AJgI+TaCaSRDWqgtk0xgC4+Vdw+d+W5REyv&#10;J9O29uYcsPl8pYkRNPLqVp/dIszYHmXknRB2IwCgbdP6EW26h6eyE2gp6z5Dpue0QhttfBL9EdkA&#10;UHGrVWT+GKltUwygi08JDQCIkXc/cM2N1LbWLBtpsJSRV2wDrI2uNLaDZtm1JsbIGwFAbSvXj/G/&#10;RZnuQSPvVNt1a9lkRGV6ThcwxyfRH5ENAGAj5BUj6khkgxqobVMMoIlPGQ0AoIfjeJ4jEmm74n0h&#10;GmSqm4F3ANYB0kZocwKobdX6wTLc+oq2oqYJIXYapMP90sJUkcysTZCiulUrjLxrN4/ggn4lIaww&#10;8l5ou2YtSz5Diue0QltU4ow2mqg4sUOAU04uJado0rdgAml14lzRXbzNIEQXn9DpsvMGgAQj73Vr&#10;23jNZMX0vvnvL2Lk1RWYu0e1sb3CyLvtGkvv4U2Utm3rB5p3XzoMjzDyXrOWjZ8h03NaoY02Pon+&#10;sL8T7yHX17P8ES22bsxtIxrUQG1LYgBdfLIGAO++eFUDAGIo2NhsdY3atjbcRhgsK4y8agbeISoO&#10;lI5mawdilr1yq8+UiqbNCG3b1g/0IP/S+goaeZ/M6rbXqWXbZ0jznFZoo41Poj9Aw8OlBgCwEfLd&#10;grrtdWlbEgPo4hM4uOVKA0CFkXdtw8A1a9tolgVvxltlYpSRVyxh37murVo7UCPvtr10xLqGGnk3&#10;rR8hpvsKI++FtmvWsvEzZHpOK7TRxifRH+CN2QcraqPIrVYbGzEjGtRAbUtiAE18imwAAD0cm4Yc&#10;XLe2tb9nBINMt/4NiK5gHiAdeSuMV9u2QTfXOdx6rTY1TQixo4CL5sXClGjkre5WTTTyohNYLhLC&#10;SCPvNWlZ+hnSPKcV2pBu+4vEOaPRRHQNMuXkPDmtSfq2vai2qxc1vC1cPyjjU8V02YcFN8uunc5B&#10;oO3KVatrtCHmsgsTY4WRV1dg7hi1xvYsI2+5Pm1L1w9ooutougeNvCu1XZOWpZ8hzXNaoY02Poku&#10;QRpvpw0AyK1WSyeQeg+5arUxx4AljSbIgdJFA0CGkfeatS0yywYYLGXkFYuoOFA6zzcqjLxba3lo&#10;02altqXrB3KQf2G6jzTyXpMWz2dI8ZxWaKONT6JLYKMs2Ah5vGT9rG1QA7UtXT8o4xN4M97j2b44&#10;ZaLsNWnbdFP8VBtys8nBpG6L3oYkI++OAa5rF8b2LCNvwc/KarUtXT+qTPeRjSbXpGXpZ0jznFZo&#10;o41Poku8Nat5AwByq9XSIR/IwMQabZ4YQBOfan1MBa8ll203L16jtq23Ql7jIFPdWLljkA+QRm9w&#10;jdC27W/0Oodbr9W2d3Z25vxaQoiesM2WdyP40gKBZzEakuC7noShobah6Ooq9Nri7D0cGsxMz4Bi&#10;9UZtDbUgnyHNc1qh7ch5iHZqurzNHG5toi9sw+XdzA+HFd84E9JxY7bYUGPafuB84Ig25hjg0maH&#10;Qe5NjCXx3oKOa6PdUNurJQ0wE11j0cjbkY6suS5toj/AdW0w5dx2Nuic2tpxZaLDOqw4+L0G2pD1&#10;A1lzn1px12sy3qitoRbkM6R5Tiu00cYn0RcW1z8AvzdvgQad73gMNWDejWhD1g/K+HTyeu8t8PWR&#10;HG24+cJVtG+o7bmnEcz+Bt4D6zryN+DSJvoDzD2e2yGZZ/+F5B5PkL83QBuyfiB5EVKP3KqtoZZW&#10;+WPKc1qhjTY+ib4A88chR/sUOFvw1m2HGuf3nQ8c0daqhpAen4B17dT2624j760HZ3cXvO46tLWo&#10;2360WoLqtsIFuK4hZz7D389t0vMoZP1A8m4on9ymraEW5DOkeU4rtNHGJ9EXYG77zmq93r3h54An&#10;oYU2ZP2gik/gfvh8r4GeEy0dJNBY2+I9VEW9dvRxIT4G1/5O9AO6Hx7q/Og+f+k+6hq0edaPA+B8&#10;5LtDEyqY523UpqYJIQRqbPcAJwxgUufBbeSdaPOa7tO0NdBS8xnSPKcpYDG4iTbRH6BR1svihHQK&#10;mDh7qFk/KOPTyeu998lrh9uINwckEU4AACAASURBVNJAG2SWBQ2WXmTkFec0WNeK18g70mhdQ9eP&#10;7Lx7sbYGWkrFZ0jznOYwxyfRF2ADgJenyGS8Rnk3un7QxSfwQMlLTf6YrQ0yy4IHvV5k5BXngAdK&#10;HpjrtvAeDzjI97JYWwMtNZ8hzXOawhyfRH80ytG+i9yKChoDPNSsH3TxqdGZj9uIV9ppg8yyNln3&#10;fXbdVkZeUdqsa8Vr5B1ptK6514/Srh65SFujui36GdI8pynM8Un0B2h69cLqSSgV6wdNfALXjGO7&#10;KQG5FXLrrRzXpM31e9ZwkKlbm+gP8gHSrYakuNaP0na49VZtP+L8gkKIDrGpdd5rrz08RDssrVvO&#10;c42cB8+Vcatg0pappdR8hmTP6QLwur0m2kR/2KHY08Qf7Dm6MbP3scYA1vjkvUbU/fUrDKmZ2uBr&#10;JsHrCj3oCkxxQYN17RFili0/XNfexEu6AF4/kvPu4tHWQEvNZ0jznFa9lzg+iY4Ar9P18AppmCg/&#10;zLufJ2qrWT/o4pPlTvuM++IG2o6tJuDG/gZcBwKttIn+sAOezPxxv6Lm94S4brtPpC1TS6n8DJme&#10;0wXM8Un0h+VoLxN/sKdIw0T5VttBcv4Irx+M8anR2lFTG83U9nEyKdeF7fMzb0uHtYn+aLCuPapc&#10;197FSzqn9vwiO+/2aMvUUmo+Q7LndAFzfBL9YbXBzLrty0pPQmbeXRMDaOIT6GO6Axi433kNzw21&#10;uX/P7Pl666n3AXM5/Dcg+gE873/hbEr4aPmDC/Ac26vNvX4YXm2fAA0Ti7SpaUIIMZK1iXyOFoQn&#10;ZJksaxoBsje4Lm3JWqo+Q6bnNMfemzW5sUqb6I/EzfYbS8phEg2gETGALj4lr2s1BeFsbVVF12Rz&#10;mQrC4hK2rmUccr0KKIZlrblV64eRZbpHtGVpifgMmZ7TBczxSfRH4iHX8dKrhteR2KBWvX4wxifw&#10;QGkp+zXNVonaqs2y9rwzGnRk5BWryMofn6KNYCU/96hdPzKHpbi0JWuJ+AwpntMc5vgk+iOxAQBu&#10;Bp6QVRutWj8MuviU3ADwpHLPnqUtIrfNaoxXbiuukHgeFWFi3E+q+dWuH5lDqVzakrVUfYZMz2kO&#10;c3wS/ZE4uAU1yV6Q2KBWHQOY4lPyfrjYzwn5pBpoe4P+njUYZAprE13CPAQ8c5hpzfqRPdx6sTY1&#10;TQghzkk65HpVa+QteRtceLrPFNvgRpvuIW1JWqI+Q5rnNMeK79GJc4g20SXRh1yRE0ijDaCRMYAu&#10;PiU1AEQYebO0hZhlkwyWMvKKdUQfcr2rNfKWvIJA1PqRtea6tSVpifwMKZ7THOb4JPoj4ZArcgJp&#10;dME6ZP0w6OJT0g0d8K0cU5K0hdyck9Sgo1t9xBUS88daI2+W+Sdq/cg4yIe0JWmJ+gxpntMc5vgk&#10;uiQ6fzyO2Jsl7j8j1g/K+JTUAADf9DwlSVuIWTbJYCkjr1hH9Ll/iIkxac2NWj++Sci7IW1JWiI/&#10;Q4rnNIc5Pon+SGgAgE2yK4i+8TDSyE4TnxIbAE5tAGxNw22WtmrvS+IgU90MLC5BPkA6Ix8qQetH&#10;1nBrlzY1TQghLgg+5AopCI8Em39CCsIjwVfcVWkL1hL9GdI8pznBiXOoNtEXwU1goVOagpP66PWD&#10;Mj4FT5eNNOJFawu9ZjJ4ep+uwBRrCV7XoCswN2iLLAhErx+RpqkqbcFaMj5Diuc0hzk+iS6JOuRi&#10;zm2j1w9KbdYAELkvjswfI7VFN9xGHkKrGVisJTh/rL7VZ0qw+Sd6/Yg8yK/SFqwl+jOkeU5zmOOT&#10;6IvgHO008lbU6NpoQgygi0/Bg1uqb3qeEqwt1CwbfDOejLxiLcFnZaEmxuCaX/T6EZl3V2kL1pLx&#10;GVI8pznM8Ul0SdTAxGqT7JTgxtvo9YMqPiU1AOwHNdxGa4v8PYseZBr6NyD6gXyAdEazZtT6kTHc&#10;2qVNTRNCiEsELZop160GbSJDjbwjQRNYoiYPRWjJ/AwpntOcoG77FG2iLwK7evejJ5AGNahlrR+U&#10;8SloumzkdI4LgrRVX7W6hog1N0ub6IigQ66sdS2iIJC1fkRMdA3RFqQl6zOkeU5zmOOT6IvAQ67w&#10;CaRBBevM3JYxPkUcKIUa8SZEaAs3ywYaLGXkFVsJyh9PMyaNRdX8MtaPoIP8EG1BWrI+Q5rntALm&#10;+CQ6IjB/DGuYGAmsjWasH5TxKehmvJSJskHaQm56XkHEzXhZ2kRHBJ5HhZsYA2t+GetHlF8iIreN&#10;0JL1GdI8pznM8Un0RWDNqmri+SoCa6MZ6wdVfAq+NeRp5M2LwdpCzNglvvmlRGoT/UE+QDqyWTN6&#10;/YhsvHJrU9OEEOIKAYdc96KNvCOVm8iUYvVI5QSW6MlDtdNgMj9Dmue0gppu+2xtoiMCDrkeRSak&#10;UwIS58z1gzU+1RQEsicT1GhLM8sGGCxl5BWLCZiaGl4QHqksCKSuH5UTXaMnD9VOl838DGme0wqY&#10;45PoiIDpsmkTSAMMXJnrB118CjhQ+ph07XOEtrSbcwKmP+tWH7GYgPwxuzaK5h5p64dRY7qP1laj&#10;Jbv+yPScLmCOT6I/AgwP4c3AI5W10ewYwBqfam7GS2mgnlCjLW2AV4DBUsPFxGICbktNMzFWDiRJ&#10;XT8qb/OOvumz9mbxzM+Q5jmtgDk+iY4IaAAImXi+ioAGtcz1gy0+RTQAhJqxJ0RoC/e+BA4yTfPl&#10;iH4gHyAd1bAfvn4ENV5B2tQ0IYRYSYWx/VGDDkt0ykkLQzuTNlTLzn6GlcVgNUwIFxXNCekTSCsS&#10;5/T1gzE+Va4daUa8Uqct3SxbYbCUkVe4qTi8f55VEJ6AGpNS1w+DSRuqZWc/Q+b4JPqjojnhTfYE&#10;UuYYwKit4kAp/dC+QtvH7Ibbisb4dG2iPyoOlNKMvBOQw/KW68e1a6tsAEj9DJme0xzm+CT6o8Lw&#10;8LJB3ZY2BjBqqxzcEn7T85QKbS3WXHT6s9Zc4aaiOSF02u0a0HUtdf0wmLShWnb2M2SOT6I/KhoA&#10;skz2FzDHACZtAYME0m5eDNCW5n0JGGSqm4HFYsgHSNfcJph9c2vNcGtYm5omhBCb8BoXjlskDBYk&#10;vMn5qxamHyZtoBZ9ht9+D6/5pIk20SXPnBvI04ZTmihjgEGnzQqU3nXtXQMjL6rtoNGa+xbYPDbR&#10;JrrEu3acZht5yw/zIu/3abV+0GgDtegzJI5Poj/sEM17OMKa2zZZPww6bZZreQ8FDxvu2b3anrUw&#10;btmew1vgb6JNdIl3/XxHXPNrtX7QaAO16DMkjk+iS7zr7CmQ16FQxgCDTputAd7v8abFRFlQ20EL&#10;s6zVBZC6rYy8AsG7fn7MNvIWPC9qtX7QaAO16DMkjk+iS3qq2zZZPwwabRW3hpxm37xYoS3bjF0z&#10;yDRdm+iS3gZIt1g/rkWbmiaEECs5eb33KbCBvHPyei+9KHzyeu82kJx+efJ6L31yH5M2UIs+w9d7&#10;Q1D90vm2JtpElwzr7CeOH+wToIDmhjwGUGo7eb13FygGfHHyei99sw1q+8rel4r9/F8wahNd4l0/&#10;Pzl5vce65rZaP2i0gVr0GRLHJ9EfJ6/3vLltARrWUShjgEGnzfa3951ve2z76VRAbQdWh8jWNuw5&#10;PnO+rYk20RcVuUe64QHMPVqtHzTaKnK0Xf8MaeOT6BJ3jgaszW7IYwClNlvXHjvfdr/hnt2r7Qlx&#10;3baJNtEl3jX3M6tBpAKua63WDxptoBZ9hsTxSXRJT3XbJuuHQaXNGgC8t+e0HCbj1dayMYe1aUh0&#10;RIcDpFutH821qWlCCLGOYRG/AzydrzLN47axPQIS+oHDzGIdk7ZKLV9lHiQFPKc0M4F9bXTzl6pN&#10;9IcdBnkbdIoVxLKbEyhjgEGnrXJdOyCOTUf2/hTs50YLR6naRH9YkdJ70FusMTL7EOIIMFgOfN3g&#10;IJpJG6qF+TNkjgGp2kR/2N+Z96C3WHNrdgMAbQxg1GZ/++hn0iJ/RLR9kn3Qa3uNr4C3pmsTXXII&#10;7otfNKj5HVbsPzNrfjTaKrW8aJA/1jwnxhhQVEMQXqz26m3QKZajZZtrKGOAQafN/vbRidwt9uyI&#10;tk/sPCp7zf0aeGu6NtEfVhNA1o7HDWp+b4nrakzaUC2PG5wpUn6GzPFJ9IetlYgn4Yvs5gTmGMCo&#10;zfYaXk3PGjXcItoOGuWNSNNQK22iIzocIN1q/WiuTU0TQogrVBh5RzLN46hZtjQo1jFpq9FSkg8q&#10;a59TyiFXpamsZGoT/WFJ34uKHyytuYk5BhBrQ82ypcHaUaPtsywDV8Cam6ZN9EeFkXckrTmhwiw7&#10;krZ+MGkL0JJ2kFSpjTkGKLcVi6lshCzJDQDMMYBOW6VZttj70EP/jQRoS2vQqTTylhbNQ6IfKoy8&#10;I5nxHTUUlAYNREzaarQMvCX+DFljQJo20R8VjZAjac1NzDGAWBtqli0NzhRrtN3JupG60shbMrWJ&#10;/qgw8o5k1vyq88fENZdGW6WWkjn0MuA5scYANaiJxVQ0Qo6kNTeRxwA6bRX+khYNt6i2O9m39VX4&#10;S9K1ib4gHwKODpBusX5cizY1TQghLmGLcI2Rt2QVAgIS05KV2DBpC9KSclDJ/BkGNJoUJc5iCZNk&#10;uZbw5ibyGECpzQ4Ea4y8xQyt4QdJQdq+SLrZ5LDCyDuSpU10RICRdyRjXduvNMuWrAYiJm1BWlKK&#10;OoHPiTUGpGgTfRFgYhzJOEhijgGs2kL2xUlT6CK0hTfoBP4NtLgZSdxw7BC6xshbsszjdghdY5Yt&#10;WQ1ETNqCtGTVbaOeE23dNntKqrj5WK01Yh0Kb24ijwGU2uxvnvLMJ0jb/aSbTWoG3YxkaRMdEbQv&#10;zqr5RZxnZ9X8aLQFehJYP0PmGCBPgthKoCch3MxLHgPotFWYikfS1owAbWm39QUMMm1xk6DoB8oh&#10;4AHDTLMb9q9Fm5omhBAXBEwPmRKadAV0QE8JTWyYtAVrCT1ISnhOYWaCoMLJiIwOYhs100OmRE+D&#10;YY4BlNoCJs9NuR/ZABCs7avIKSIBk+emhGoTfRFoYizRzQkBE6mnhF6RzKQtWEtoUSdYG3MMCNUm&#10;uqR2ouBIRm7LGgMotQXc6jYldApdsLboBp0Is8PF12px3bW4mQQcQk8JbU4IOISeEl3zo9EWrCV6&#10;DxCpjTkGpE1JFTefgMP6KaENAOQxgFJbwK1uU6LPFCO1vYi8kTrgps8podpEXwSvuRk1v6g8K7rm&#10;R6MtWEuGryTq6zHHAJl5xTZqbqKeEt0AwBwDWLVFaMryMUVoC7+tL7BpKO0mQdEPOzBAOqsp/tq0&#10;qWlCCDElysg7ErJRCzbLjoQU65i0JWl5HJE4J2kLMRMEN3OMyOggVhJwTe2cyMSZMgYYdNqCzbIj&#10;XwXFpgxthxE3mwQbeUdCtIkuiV5zQ243CTbLjoSYf5i0JWkJKeokaWOOASHaRH8EN0KW4OYEyhhg&#10;0GkLNsuOhEyhS9AWdtAbbOQtLa67FjeT4EP7kZDD8mCz7MjXQesHjbYkLVF7gAxtrDGgZExJFd0Q&#10;2QhZooZSkccASm3BZtmRELNUkraQ5vNgI+9I+K19ohuijLwjIc0JSetaVM2PRtsOxibmGCAzr1hJ&#10;cCNkSWgAoIsBBp22YH9JSL1lJFhb9G19kf6S8JsERT+QDwGPHCAd3bB/rdrUNCGEOCfoGsBVRGzU&#10;oje2F183ILFh0palJaIBIENb9STSwO7iOaFTUkUfBCd9UyIOkmhjAKO2JLPsSMS6lqHtk9r10owY&#10;GVf3VWsT/WEFhUgj70jE7SbRZtmLrxuQszFpy9ISUdTJ0sYaA4pyWzHH/o6iGyFLUAMAbQxg1Ja8&#10;L65qAEjUVn3Qa3Et2shbMq+7FjearH0xa82vqG67mIghAll1W9YYoAY1cYWERsiRiKFUzDGATluS&#10;WXakyiyVqC2ibpth5C2q24pV2J4/0sg7EtGccBhslh05CsjZmLRlaYkw82ZpY40BRWZeMcdqhNGN&#10;kCViKBVzDGDUluQviWy4jR4mE3WjcvQZnnJasRLyIeAZA6Sj1o9r16amCSFE1vSQKfBGLaEDekrV&#10;FclM2hpogQ+SkrV9VmkmiO4Un1KrTXRE4qHDCFxIJI8BrNqyDgRLwPX9mdrgK/KTC8Il8vp+cfNJ&#10;mkY6BW5OSDTLloCcjUZbspZSU9Rp8JxYY0CtNtERSROpp9Q0ADDHAFZt0be6Tam9GS9TG3zQm3QY&#10;MiXrumtxA0kcwFBqh34kHEJPqbp9iElbshbmz5A5BkTe3CpuOImNkCM1DQDMMYBVW5ZZtgSYpTK1&#10;fYHebJI8gKHUaBP9kXQT9RS4OSHhNs0ptWsujbZkLYX9OVW8nzk+iY5Iuol6CmzmJY8BdNqSTMUl&#10;4rbnRG0RA5Wy9imRN1GLfqAcJpM8iKTqXIRFm5omhNhxQCPvq1LKqeP10EYNNMu+dL4euiKZSVsr&#10;LcjmqpE26Eo7sJmjiTbRF6BZ/Nj+58HdANAwBrgTZ1Zt4OS5V87Xo7HJq+0U0IbebOI18rbUJjoC&#10;NPK+c665UHMCaJZ941zX0JyNRlsjLej+BNHGGgNKK22iL8Dc9qP9nXpwT84mjwGU2kCzrHdfDF0p&#10;DWhD8kf0oNdr5G2pTXQEeAjtzYugw3LwENq7fkAH0kzaGmmBGgAaaWsVA0orbaIvwEZIb90WMsqS&#10;xwBKbaBZ1pujobHJq+0U2EM9BpvPkby7lTbREaCR943VFJaC1vwQs6z3PArN2Wi0NdKCxiZUm4dW&#10;MaCZNtEXYCPksdUgPaC5LWsMoNOWaCoegdeMBtpqBiplDzKtvola9APzEPDkAdK1w0wptKlpQogd&#10;psLIOxwmeA9uXZNEwGTmza0HZ4O2R873ua5IZtLWWItr0iGo7blp8xYCXFfagVcSNtEmusSb9A3F&#10;w31bZ9MMoI1jgMtkyaoNNMu+vPXgbFjHnzvf541NiLYnps17yOWakAcaeZtoE13iXTvGNfdh5iEX&#10;WEQ8vvXgbNTmwZuz0WhrrMW7P0G0MceAJtpElyA3mox/o9nmMsoYwKoNNMs+BffFL5z5I6Jt3/YD&#10;3uZz1++ZxQ7kbyBdm+gL1MhreZH3ANd1WA6aZV/Z+vHU+T7XgTSTtsZaXEMEQG3MMaCJNtElaI62&#10;DxhAF5sKyGMApTbbF3vNsuO+2Nt05Y1NiLaH9sy8JkbX7XOgkbeJNtEXoJH3o+2JvWuuy8hlQw68&#10;xq93tn54GzC9ORuNtsZavLEJ0cYcA5poE12CNEKO66y3AWBxPkgeA1i1If4S75k66mPyakOGhSID&#10;lVoNMnVrE/1BPgS8xQBpaJgpkzY1TQix23ivATy1Ytg3tx6cvc9qTqjogD7/2rcenB0CBySLTJZM&#10;2q5Jy6KDJFDb0MzxzLR5DTVlqZkA7RRvoU30hxX1vEnfsM5+GNba5AY1yhjAqq3CyHteDLY1JKUB&#10;ANT2yuJAyTQxmn73VPYW2kR/gNNI703WDu/m3jOZFJlIfR4Dbj04OwKM7Z7p1EzaWmvxTDr0amOO&#10;AU20if4ATYyPhjXWctvMBgDaGMCoDb3V7daDs/E9aQ0AoLbBLPvWfs+8B5aLm8/Bw5Am2kSXoEbe&#10;Ib6/zWpOQHOP0Shl64i3HrnIZMmk7Zq0fJ1cQ2CNAU20if4AD+v3rW77AWgA8NxKTRkDWLWht7pN&#10;9sVPwAaArWYpUNtLq3EU0MS46Pa5CiNvujbRJchN1PuTfXFKc0LFbZrjunYIGLm8Odu1a7smLYvM&#10;vKA25hjQRJvoD6sFehshn0zqtpkNAJQxgFVbhb9kH9wPL14zAG1Vw0KBgUrNBpkqp91dyIeAtxwg&#10;7R20SqVNTRNC7CgV00Pej/9HYnMC1AFtyfyoLctkyaTtOrQMvE14Th9XGEGQ5HRjR3tlp3iqNtEf&#10;4FWwzyeHDqWiAWDbQRJtDCDWBht5pzqB9X/JQRJi5L1Y10AT49YJeRWT59K1if6omEY6XTtSmhNA&#10;s+z+LGdDjO1bi51M2q5Ry1YTHqCNOQa01CY6omJa9kVMTmwAYI4BdNoqb3UbNSGHqZ9tMwuA2t5M&#10;zLIFNDFubT6vOAxJ1yb6o8bIO/l9QxsAth2WQ4fQ05wNMLYvzT2YtF2HlrKwvo1MhWSNAU20if4A&#10;GyGfm+l//H3LagCgjQGM2sC143RFToY0AGxcc2uNvAVf17Y2n9caeTO1if6ouIl6fuaT0ZwA3SQ4&#10;q0cixvYlZ+1M2q5LyxIzL2R4nv0bSwxook30R8VN1PO6bUYDAG0MYNQW4C+BGgCWvBDUVjMs1DNQ&#10;qfUgU+W0Owr5EPDWA6S9g1aptKlpQogdJGB6yAXgwrT2kAs0y15KTCd4E8KNJksmbdesZWPiDGhb&#10;dSg4Lbh62HY9FWJ4a6VNdETFNbVXpo2BifNaAyh5DKDUZn+7VQXhgjcAbNx0A9pWFV1RE+P9LSbG&#10;iIJwljbRERVG3it/W7YOI4c369Y11Cy7quHoIXJAsu4/Mmkj0LIpNiHaWGNAM22iL9BGyFUHbRUN&#10;AOtyW+YYwKoNMfI+XLF2oA0AmyYsI0beK3mixYew24cqjLzp2kR/VEzdWrVOIw0Am9Y1+BB6+g8Z&#10;JksmbdesZUl92zsVkjUGtNQmOqKiEXJV3fYAbNxf1wDAHANYtSH74ntRZz5bfpci67bRJsbIum3m&#10;9GdxwwGNvJcGMIxUmO7XrWuIWfbRmrP20FsFmbR1+JxYY0BLbaIjam+ingI2AKw185LHADptoKn4&#10;kr8EbQDYdmsIqC1iWOiSxpzrGmSqnHY3oRwCfo0DpJcOSaHTpqYJIXaMiOkhK0AOkq4kVBVm2ZXJ&#10;GbiJXHlFMpM2Ei0rJx2C2tY1c6DTmlZeT1VzJWG2NtEXtdfUriFk0iF5DKDUBk6eW2fkrTlIuvIe&#10;UNv+3Igx0XYEFMNWTjGOmDyXpU30BVoQ3vJ3iExvuvI3DxoxVpplS4WBa1Wxk0kbi5ZVGkBtzDGg&#10;iTbRJZChZn7QO/l9QxoArkw6JI8BlNoqjLyb9sXeBoCVE5ajjLwTbZG3Dx1GGHmTtImOqJ26NSey&#10;MTLiEHqK7f1Cbh9i0kaiZV19G50KyRgDmmkTfVE7FXINIYYH8hhAqQ0ccrDOyBtqlgK1XTHLTrQh&#10;g5VWTjEGb/psok30RYWRd9OaG3KjlP3+hZhlC25SXXfWTqONRMum+rZXG3MMaKJNdEnETdTT37eQ&#10;5lbyGECnrcJUvK6p1etjWrtmgNoih4Vuasy57kGmi24AEH3APAT8mgdIbxtEQqlNTRNC7BBJRl50&#10;etOlw5sks2zIFcls2kopv0Gi5XHAc1rbzDHRhlzXfCk5jbiSMEub6BJogtS6Q4dSZwCd3lDDHAMo&#10;tUUbeSe6kEkdL2brWqiRd6KtehpGtJE3UpvoEmQaacqaOz28qZhIvS1nq57gx6atlPKvO3pOzDGg&#10;iTbRH9GNkNPXBDQnUMYAVm3RRt6JLrQB4GLCcrSRd/qa2uZz8DCkiTbRF0lGXvTmvkvNCdFm2Yk2&#10;9PahC4MHm7ZSyj8j0fJVwHNijgFNtIkuqZ4KueJ3rboBgDwGUGqruNVt25lPtVkK1LbWLDvR5s0f&#10;y5q6bZiRN1Kb6JJQI28Jak5Ab9PcYpZFje2PV9QjabSVUv4tiZZVdVvvc2KOAU20if6IboScviag&#10;OYEyBhBrC/WXBPuYvNoyhoVuasy57kGmyml3APIh4AwDpNcNSaHVpqYJIXYL5BrAjYf2IxUL05g4&#10;hlwFu0YbkhBOD0jYtP1BIi01z2nltX9rgKfsg80cTbQ5NYkbAHgV7Nqkb0pFA8D4u8wcAxi1/XSG&#10;qXiiC2kAeGvrGlIEeLPNLDsBNjGCRt4m2kR/gEbehwuMvBGme8Qsu9GIMdFWe0Uym7Y/RKTl64rn&#10;xBwDmmhzvkfcAKyQ6G2EfL6tEbLUNQCc5wzMMYBU2y9HTd1aAzRhueATwV5uM8uWABMjaORtok10&#10;SbiRd/L7hjYn3A28Qn2dNsTYfjTJi9i0/RiRluE53Y6cCrmG1jGgiTbRH8FTIS9R0QAwvocyBhBr&#10;+7OIqdixL4ZvD8ky8k6ATYxZRt4IbaI/bF+cdeaDNieM52uIWXbpWXutsZ1N2x8g0lLznJhjQBNt&#10;Tk3iBgA2Qj5dmNuiDQDjUELaGECq7Z8m+UuqfUyA9yVrMNCqKfssg0y33QAgbjjkQ8CZBkgfEg+3&#10;vnKL997Z2ZnzawghbiKWNCOTTVzB/eT13pGz8Hxq02UfOLV9viShn+gaN6mepGlIIP9jKeVnCbUx&#10;aUGe0/C5316yuZhoGxKR995pv6WUu0Cy3ETbtmkb4mZhSdYPnKLdvwdWcPAad/5BKeVvO9/TKgb8&#10;vVLKPyTU9r9LKb/X8fpTm87hXXM/eI0LpZRvnD/L8cLJIVNtyO/zr5ZSfgKIIS20vXQ0w4kbgBUE&#10;vudU+txhrjnHCqgew/CwFvyLUspfd2r77hKD5UzbW6cp96Np88aDFtqYtCDPiTkGNNN268GZ9yBF&#10;EGPx1nsIPTRCupp8wVrFPy6l/KLzPa1iwGD6+hVCbf+nlPJ7HK8f1sK7QI7m/Z35tVLKn3Lmj+71&#10;Bswb/lYp5e9mr4WgNvd+SHBjh9DeQyRkX+zNi4Z17V8CNT8k93gPNKy+Bw7vW2hj0oI8J+YY0Eqb&#10;6radYYf133f+VO5aEli3/UellF92vqdVDBhqyn+fUNvvllJ+1PH6U1s7tjYpTzQh++Khue1T58+C&#10;1EaR3+fhs/wZIIa00ObeDwluwH3+U8dgpXNswro3F/yNUsrPObV9Z8lwiJm298A5yb8rpfwNQm1M&#10;WpDnxBwDmmnz1usEN632OGCtAqnbtooBvwI07LbQ5mXxZwn6mM7XDDCvW7wXqMkbs+toymnFFCBf&#10;cXkOwfVsbADw/n0PA6QX3UJV4R+9ZzkRpbbxc9FNE0LsDt4iv2d6yBSkw93bMLH1Ktg5FRP8vA0T&#10;rbQxaUGek6vQWn44Zd89Mgc8WwAAIABJREFUrSnpSsJLVGgTfeEtOG29pnYV4HTBn3G+vmUM+Hnn&#10;92ilzdMwUWyCGrLmuid1AGbZRdPdZtqQaRjehomW2nQFcX94P9M3SLHKDBLede2nnN/mubcRwECm&#10;nbBqY9KCPCfWGFAaaxN9sQ9M7UNyW2S64F9yvr5lDPD+jbbS5mmY2Dp1a40m5BaMnw2+3n0lFj+8&#10;tw/9fPD17pHaZOTtD+/vztapW2tAbu7z1vwWTWWfgt4+lHXTZ4A2Ji3e58QcA1pqU922P7z7m61T&#10;IVdheZ335r6/7Hx9yxjwV5zfo5U2T8NEsbVjsSG1XF5zPdwHzLLIuoZMJP0p4NbRVto0gKE/EE8C&#10;cqMesmf/Sef3eOptBDCQnO0nnN+jlTYmLchzYo0BpbE20RdI3RbJbZFp3t66bcsY8AvO79FKmweX&#10;v8TWGPeacfJ67+8Ak/VdHg6LG94mlmHK/l8FGiZaaVNe2xnW0JDtOUTWs+Hv89eBG8oW/45W1CEP&#10;TB+rtnN004QQO4JNdbi98Kf9Bkz+zrHOZk/i9alNTF3Ch5ppepakeBIVJm3z//Z+gzbm5/QeNLyd&#10;Y1MYs8yvTbWp07gvgL+bA++hw4h1znqKG7+/lPI7C1/bOgb8dinlxxe+tqW2e1vW2SnM69qR14gx&#10;xSY1LL261/NZttZWFRcFH1pzv+WGr7l3Z3/Dm9Zc5uek3NZQbtsXwDp76D3onTJe374QzzpbGseA&#10;bxz5SWmk7VP7W/5g/9vGW9DsMOry1J88tYSi3PYC5bad0VHddpfzonnM3LSOMj8n5hjQUpty285Q&#10;DeFbVLeFdKluC6DcdrdpGXNtgranSUNrruq2i1HdVrDSUW7LHANaaLsNDDlYPL1+psd7I96xd4L7&#10;0gnxc05e7x05m7veeW92a6hNt010xsnrPa+xHrohGrxByMvnyB4PvCmbVtutB2d7RU0TQgghhBBC&#10;CCGEEEIIIYQQQgghhBBCCCGEEELkAjR9MDfc7vrQopGqYQ+CD+ewLw23xriWRlI1TQixI5y83jtw&#10;LmAH6KIEfK//Ukr5o47Xt9T245YQLsV9tXr5YbJ1uCW5m3fy/tYWbZla5jA9pznDVc2/u/C1Q0Lx&#10;EOzOvju9ymkJtx6c6Xq2jrDpOd6NLTR9xTa1nskr/7mU8scdr2+p7X+VUn6f4/WtYsCdBevsFPd1&#10;5eWH6xq8CVhIK23/Xynl/3K8fphA5L0S9BxgzR02W+6rZwUvwJp7iBYqgPzRu+a21OZdc6Gcrfxw&#10;AsumnG14Rj82+b9TctuFWuZ49ycttXly29IyPim37QtgnYVjLfC9vGsZs7YWMWDYr/+xUsp/L6X8&#10;twWvb7kv9tYSWmrz5rYtf8+U23YGkNM9Qw9h7Vr5xZN/gbyopTbvGvIQuRUJrNtuu1Y/U0strbQx&#10;xwDltp3RuIbwzGl0aFlD8Grz5ratYoCnbluzdty2dS2Lltq8ue1g+PH8zVxgZh+PuUi5bWcAuS1z&#10;bbS7uu3CnK1J3RbMbZvUbck9Ce74pNy2L4Dc9i06/R74Xt7ctqU25hgAfy8hhBB+1DQhxI4AXBs1&#10;XO11z7uJBK71Gvg3pZSfJNX2P2dFgW0cmzbXBhf4fNi0eDuNW2k7Ba6veuM18Vrh5K3zirrTWw/O&#10;Mg84RWPANea73gYA8Poz7zWFpaG2/1RK+ROO17eMAR6gqx1PXu+9d64dzNr+fSnlzzi/zSvvAZyt&#10;uR+c6/s7FYX7Avybdl/taEXXr53f51+VUv688z2ttP2WGWeXAl33a2YHz7XCS2ipxbueMT2nOc3i&#10;03ilqegDa4R94fxh3FcPm4nxB87v8x9KKX/a+Z5W2ry5bWkYAzygOdrwc3zmeJu3llAaavPWqgae&#10;epvPwau33XULwc3J6723zj37kHvc9Rrb7dD+sfNhHHvrXQ21tarbej8fNi3e+mgrbcwxQHXbzgBr&#10;CN/xNgA0rCG00obUEFrFAA/uuiB65gOcR7XS5o3nAy+9zQxm5H2vuu1u09CTgNQtvPWEltq8a+5H&#10;W3MZ6pEttXjrtq20MccA5bad0bBuO/x+ft/5fZDctpW2Vp4ENAacbHlNzcCWfeeNCd4GtZba/msp&#10;5Y84Xt9yWKiaXzrDal0eNNzar+1ahqSoaUKIHQE8hHUdkIBm2Tc2cYRV2wGQbLsOr5ONvC20PLfP&#10;j/E5fdemE3k3Jc89He1go4nbkC64qThIWbzZrljL79uaxqjtF0spv04YAwaD3OfO97gO78GC8CP7&#10;f72HnC20fW5FDffP5CkggI0mbjOi4AY1vniM7aBZ9timNrJqe4is1R7TfbKRt4WWV7YHYHxOzDHA&#10;fbAh+AGNmYtjLtgIeWp7vCNSbXesYZktBgy3TPxh53tcDQDg78t3LG569/rZ2k5tGtwBsNdfbGKs&#10;yGfcZkTBTaO6bdO8qJG2tw3yokwjbwstT+3wkfE5scaAghjSBTcVddvFMfca6rYttLWo2yIxAGlu&#10;dTUANK7bZms7tfU2tW7b4nxE3AzA/bTL2A6aZd+Z8ZFV2xNgr+8y3YNGXiYtL820x/icWGNAUd22&#10;Pxp5EpBGyI+298r2JNRoOyaMAR5cPqaC7wWQfLuVNuZhoe5nILg5eb33TaNBJD0Nt0ZoPtz6R5J/&#10;ICEECZZgeqfQ3Vl6tR94Te2xdYsxa3trh0se7pvBf4k25GCIScsQuJ6RPqchIR27hl853/uVJcFL&#10;tD0BEoTnapjoD0su921jv5QhwT60hG4jkw5er3FrWMs+Emv7TdIY8OesAOvhSzvoW6LrIVDYHEwL&#10;44QCNm1D0fW9mSreOd/7tRVFlmg7ABomHungrT8q1lyPidEbq08nxQZWbe+dE1sG7thhzBJt7okO&#10;ZFqGxoeHpM+JOQa80sFbt+zbwZCHt0vyR+MImMI3XWcZtaF5d3YM+JN2YOnhhe3Fl+h6BhxWDabX&#10;8Qp+Nm37ZkJ8aHsDD0e2B1nCobNhYqpNdITlHq7p+bYvWpRPoHnRZAIZq7ZDG+bi4Uur5S3Rtp88&#10;+Txby5CjHZA+J+YY8FQNE/1h+eNDIEc7Sq6N7lv+yKrtN0ljwE8DZz6Pk/fFLyd7djZtTyZ1W29u&#10;e7C0bmufpbduC007FdzYmuu9PeSzpXtdcF/80dY1Zm3vJ8b7pXxhZyZLtN1NbJgoDbQMjQ9PSJ8T&#10;cwx4qbptf0zWspT80fDWRqe5Lbs2D9kxwDMlvnh8TKVuL/D/ZnqsKrQd2zrozWkPHTntGAsQf0nm&#10;+ai4HtJ8TCNWu3J7Dkspf5FYW5p/dMIhsP+8yLnUNCHEDmHFfu8mcuvCNEn+kMT0vIONXFuK6d4O&#10;0b1J85Bo/RqRlouAQvacXs06eJ9kJM52QOctnMy1iY4w84p3s700OUUOHcZCK7s2yhhg0128h/db&#10;GwDAA8F30ymPZNrmRdd9YM3damK0grDXiKGCcMckG9uPgKnP9yb5I7O2FNM9uOYORepfJdJyESfJ&#10;nhNzDHjnmUIsbhaZTWB2WO01MT6a5I/M2lhjQEoDgO3pvUMOXs2mhDNpezSaZTMNluCBwyMZefvF&#10;hmt4D5S2GtsrDsin+SOztmdAPXKr6b7igJxGyyx/ZHpOzDFgrk10RHITGHJYf29shCTXRhkDshoA&#10;7L97p4S/mU4JJ9P2fFYbvedsPl+a2yJG3rk20RHJxnbvROr5uT+zthTT/WQSrwfEk5Cp5cJPQPac&#10;mGPAG88tFuJmATZOLGoAsBql24g6q9uyamOLAX8huQEA8XBMB4sxabsJw0JdE/wFP6QDpJmHW4/a&#10;6Idbq2lCiB0D3ERuW5hQs+ylyXjk2pAN7tqEsNLI+3NEWi4lfSTP6XhuUKnotl+bOFc0mqg40Tng&#10;ZntjcmpJn/fQ4cpkPHJtrDEAWdfWNgBUGHlX/ZwM2t7Ni64V5rK1xegKI6/W3M6pmJq69oAENMte&#10;mYxHri3DdI8YeYc1928SaZnntgzPiTkGrNMmOgI1cG1qAIhqhCTXRhcDKhpN1pqkIoy8ZNqu3JxT&#10;cTvq2ty1wsgrU1nngAdK24ztqFl2nhfRagMP8tea7muMvGRa5jBoY44BV7SJ/shoAKhohJzv05m1&#10;scaA0AaACiPvqrWDQdub+QAvcM3daGKsMPJquFjngANJNhrba82yI+TakNu8t5nuESPvQ/MksGhZ&#10;5Um4bm3MMWCdNtER4OCWjQ0AFY2Ql3IFcm1MMeA3sxoAKjwc58+rYq+epe1GDAsV/UE4aJt1uPU8&#10;96Aebq2mCSF2kEhjO5jMrJ2Mx6wt2HSPJFr3JkZeJi1X/ts1ajtdc3iKXge7MnGuaDRZqU30R2QD&#10;QEXSt7KoQK6NLgYkNACEGHlJtB2vM5BFmhgrGuhk5N0RbJMbYmwHzbJrJ+Mxa4s03Qc0czBpmXOd&#10;2phjwFptoj/soCSkAQBshFw7GY9cG10MsH18SAMAaJZdew0+gba1N+eAU5tWmhhBI69u9dktwozt&#10;UWbZCZTaEkz3XrPDdPI5jZb5fyDQxhwD1moT/RHZABDdCMmsjTEGJDQAhBh5SbStNctGmhhl5BXb&#10;sP1yiLEdNMs+nZtlR5i12foRYroHjbxT8yeTliv/7Rq1MccATTzfISIbAMBGyCtG1BFybTQxIKMB&#10;IMrDQaTtRg0LFf1BNmibcbj1FW3sw63VNCHE7oJ0uF9amCoSrW2Hw5TawAX9SkJYYeS9KAgwaZlz&#10;zdo2NiUEJs5oo4mKEzsEOOXkUnKKJn3bDDXM2hhjADpddt4AABp5r0waItG2tehaMSFv/juCGHlV&#10;EN49qo3tFWbZbZPxKLVVmKYuFf8ijLxMWuZcszbWGLBVm+gPW0+8Bq6vZ/kj2gi5Lbel1cYYA+wQ&#10;x7svXtUAgBgKNjZbXaO2rTfnRJgYK4y8agbeISoOlI5mawdilr1yc84Ucm3oQf6l9RU08j6Z1W1p&#10;tMy5Rm3MMUDNwDsIaCq41ACQ1QjJqo01BoCDW640ACQYea9T25I1F7kZb5WJETHyas3dPfad69qq&#10;tQM1y27bS1NqizLdVxh5L+qaTFrmXLM21hiwVZvoD/DG7IMVtVGkEXJjIyazNqYYENkAEGkqJtF2&#10;I4eFii7RcGunNubh1mqaEGJHATeRFwtTolmWXRsygeUiIYw08jJpIdG2sZljog3paL9InDMaTUTX&#10;IFNOzpPTmqRv4WsptbHGgIrpsg9LnZF3689yTdoWmWVBc9mFiVFGXrGUWmN7olmWXRs00XU03YNG&#10;3pXTfZi0kGhjjgGLtIkuQabLThsAMhshKbWxxgDwQOmiASDDyHuN2hYbtwJMjDLyikVUHCid5xsV&#10;ZtmttTxybchB/oXpPtLIy6SFRBtrDFisTXQJ3AAANkJ6bkWl1MYaA8Db5x7P9sWRt9Zft7b9DWaa&#10;qTbkZryDSd0WNfJu1Sb6Arwt9cLYnmiWZddWZbqPbOZg0kKijTkGLNImusRbs5o3AGQ2QlJqY4sB&#10;tT6mgteS15qKCbTd9GGhoiM03BrWRjnceu/s7Mz5tYQQPWGbLe9G8KUttt6pfXc9B73k2p4Bh0OD&#10;memZMwkcCsIbi9BMWq5R28slh6czbUeAkeIZ0Mzh1ib6wjZc3s38cFjxjTMhHTe0iw96ybVRxgA7&#10;DHJvFCyJ9zznV96NdkNtTz1TEyZFI69BDFlzXdpEf9i69gPnDzaYcm4Dt63c9Rz0kmtD1tynVtz1&#10;mIyPtxVfmbRcozbmGODWJvrC4voHwIT1FmjQ+Y7noJdcG2UMOHm99xb4+kiO9nxJk9o1afuupxHM&#10;fs/eAzEH+T1zaRP9AeYez8346tl/tcqLWmlD8iKkHjnc6rPRZMyk5Rq1MccAtzbRF2BtdMjRPgXO&#10;FlrUbVtpo4wBwLp2avt1xMibvWdHtT1a0kA30YXUbT9aLQEZfOZtmhEdYU2O33f+RMiZz/D3c9uZ&#10;PzJre4KckwA522D+vLvpBUxarlEbcwxQ3XbHAfPHd1ZP9e4NP2+Q27bSRhUDwP3weT4PrjeL9wLX&#10;oG1RzKyo147+N8TH4Irnoh/Q/fBQfwLXm8XxnVzbAXo+AuZ5G/efapoQQqDGdg/uousIuTav6d7L&#10;YiMvk5Y5DbS5mzkKXgz2AmkT/WFd9N9L/sGgQwdybZQx4OT13vvktcNtChlpoA0quoImRi8qCItz&#10;wIKAF5dZ9oZoQ0xTHhYbeZm0zGmgjTkGwNpEX4ANAF6gRkhybXQxADxQ8uI28jbUBpllwYNeLzLy&#10;inPAAyUPNbVRZm3eg3wvi/MiJi1zGmhjjgGQNtEfjXI0qBGSXBtdDGh05uM28pZ22tC67W1bc1W3&#10;FemAhicvLrPsCLm2FrXSpcZUGi1zWtRtiWMApE30B2h69YKe+zNro4kB4JpxbDcleH0VLRpuEW1d&#10;DQsV/aHh1rA2muHWP+L8gkKIDrFDWO+11x4eogkDszbgGjkPnuvs2LTMydTmudL6EuB1e020if6w&#10;g6eniT/Yc3RKE7k21hhwz5rJMth6BeY1aoOvmQSvBPSgKzDFBbbmZK4d8BXX5Noyc7Zia9uiJgUm&#10;LXOStTHHgFptoiPA63Q9vEJvjiLXRhcD7G96P3lfXJM/Zmp7hTYl2O9Z5o2SsDbRH3bA8ybxB9uv&#10;qNvSarP1g6VWyqRlTqY25hgAaxP9YTnay8Qf7Cl6cxS5NroY0GDt+DiZRuuigbZ3FXXbD+jPtRBY&#10;m+gP209n74vR3JZWm+0/WeqRTFrmZGpjjgGwNtEfVhvMrI2+rDj3Z9ZGEwNAH9MdwCTtfl4NtT0B&#10;9gLvgX3+faDZzq1N9IfV7r374RfOpoSPiOeQWRvgH/0EaJh4t61hoqhpQggxIWsT+Rwtuk6g1Ja8&#10;wXUZeZm0zEnUdmraYOOW/VwZjQ3V2kR/JG6239Qaapi1McaA5DW3ypCavOZWFV0TzWXV2kR/2GHs&#10;u4Qf7BVadB1h1pZoukcOBZm0zMnSxhoDihomxJxEA1d1IyS5NroYAB4oLaHWyJup7bg2L7Xn/TxO&#10;0gXV2kSXZDVtPkUbbidQakselrLvacBl0jInURtzDKjWJvojsQEAbrgdYdbGGAMSGwAi1rUsbahh&#10;5YLE5vNqbaI/EgeSwGbZEVZtyUOpXOZPJi1zErUxxwDltuIKiYNbFhlRN0GujSYGJO6HR96gz6uB&#10;ti6HhYou2dXh1rA2puHWapoQQpyTZLAJmYxHru1DQsEPmu7DpGVOkraaaXMXWPE9OnEO0Sa6JLoB&#10;IHIyHqU21hiQ1AAQYeTN0BY2XTzBxKjJ52IT+8HG9sjJeJTaEtdcdxGRScucJG2sMaBEaRP9YQcr&#10;kQ0AYZPxmLUxxgDb90c3AMC3+kxJ0BaZ2yJTmzah3FasJOlAKcIsy64t4yAfutmNScucJG2sMaBE&#10;aRNdEm0qiGyEpNTGGgOSGgBCJsomaAszyyaYGGXkFZuINrbD5s8VUGqbNAREApk/mbTMSdLGGgOK&#10;Jp6LdSQ0ACw2om6DWRtTDEhsAKj2cCRq631YqOiIHR1uXQK0UQy3VtOEEOKC4A730Ml45Noir5Gr&#10;KggzaZkTrC1iEt4FwYlzqDbRF8FTTkIPHci1UcaA4Omy1VOQpgRrCy26Bk/IU0FYrCW4IBA6GY9c&#10;W6RpqsrIy6RlTrA25hgQqk10yX7QIVeGoYZSG2sMsEOfqH1xaLNVsLbopoTIg141TIi1BB8oVd+c&#10;M4VcW+RBflUDLpOWOcHamGOAmoHFWoJztNBGSHJtlDEgeHBL6ETZYG1VhpU5wTfjhWoTfRF8HhU5&#10;XIxdW6Tpvsr8yaRlTrA25higiediG1E3ZruMqAuh1MYWAxIaAMKeV4K27oeFiv7YweHWUdqufbi1&#10;miaEEJcI2kSmTA8h1xYxgSVqug+NljlB2kKbOUaCOtpTtIm+CJxysh89GY9cG2UMCJouW31l6CqC&#10;tGWZZSPWXBl5xVaCjO2ZuS2rtoiJriHTfZi0zAnSxhwDUrSJvgicLhveCEmujTUGRBwohRp5J0Ro&#10;CzfLBpoYZeQVWwk6UDpNmLzKri3iID/EyMukZU6QNuYYkKVNdESQqSDl5ihybZQxIOj2uZBb6+cE&#10;aXseYVhZQcTNeFnaREcE3ZaaYeRl1xZhuo+6KZ5Gy5wgbcwxIEWb6IvAmlV4IyS5NqoYEHwzh8tU&#10;vI1AbTszLFT0xw4Nt47Wdq3DrdU0IYS4QoCxPe2Ka3JtNRNYoqf70GiZU6kt5VBwQk1He7Y20REB&#10;DQCPsm40IdfGGgNqCgIpRt4JNdoir7S+RICJMU2b6I+Aqalpk/HItdVMdI2e7kOjZU6lNuYYkK1N&#10;dETAdNm0yXjk2uhiQMCBUuitPlMCtKU13AbcjKdmYLGYygOl7JofrbZK0/3HYCMvk5Y5NdqYY0Ca&#10;NtEfAaaCtFtRybWxxoCa2+dShotNqNGWZpYNMDHKyCsWE3Bbaqj5cwq5tprbvKONqTRa5lRqY44B&#10;2dpERwQ0AIRMFV8FuTa2GBDRAJDl4YjQtlPDQkV/7MBw6yxt1zbcWk0TQoiVVBjb0yfjMWurmMCS&#10;URBm0jIH0ZYybW5KRTE4XZvoj4opJ+mT8ci10cWAyrUjzchb6rSlXzNZYWLUFZjCTcXhffpkPGZt&#10;FaapjGYOJi1zEG3MMSBdm+iPiumyb7INNeTa6GJAxYHSx+xmqwpt6TfnVDSf61Yf4abiQCnNLDvC&#10;qq3CdJ9xYyWNljkV2phjQLo20R8VpoL0RkhybXQxoGJwS6s1F9GWbpatuBlPRl7hpuK2VPdE2Z60&#10;VQxLyTB/MmmZg2hjjgGaeC7cVDQAhE4VXwW5NpoYEDBIIM3DEaBtJ4eFiv7oeLh19qCbaxluraYJ&#10;IcQmvOaA44aT8Si1WZDwJuevMgrCTFrmgNqetSgA2M/vNZ800Sa65JlzA3na8NCBXZuH9BhghV3v&#10;unbQaM1FtLVac98CGzStuQLFu3acNpyMR6nN/ta83+ddhpGXScscUBtzDGiiTfSHHVR5D0ea5I/M&#10;2hhjgK0B3kPBlnt2r7ZWv2eHQIFfpjKB4v3dedewbkupDaxHHhLVbVO0zLkBdVvK+CS6xLuWnQJ5&#10;HUpP2tJjgK0d3u9x0GKiLKjtSaM19wio2zbRJrrEu0Z9zDbLTqDUBuZsbzLMn0xa5oDamGNAE22i&#10;S5hroz3VbdNiQMXNHLCpeCkV2nZ6WKjokt6GW5dsbdc13FpNE0KIlZy83vsU2EDeOXm9l154Jdd2&#10;G0icvzx5vRc+7YpJyxxQ27OT13t3G2gbguqXzrc10Sa6ZFjLPnH8YJ8ABTQUSm2sMcDWAG8x4KtG&#10;6xqi7dCedSonr/eGIs0XjNpEl3jXqE9OXu+1WnMptYFr7hf2t92tljmgNuYY0ESb6I+T13ve/LEA&#10;DesQzNoYY4DVBe4733Zge/1UQG2tctthz/GZ823KbYWbirwo3VRArg3Jix5brbBbLXNAbcwxoIk2&#10;0SXuHA1Y/1AotbHGAFvXHjvf9qThnt2rTXVb0SPede0z2+e3gFIbuObeJ6rbpmiZA2pjjgFNtIku&#10;Ya6N9lS3TY0BZuL33p7TcpiMR5uGhYru6HC4dSttzYdbq2lCCLGOYaG8AzydrxqY7im12ab7CEjo&#10;ixUSwza4TFrmVGj7JLvgagdoyAYrXZvoDzsM8jboFCskZjcA0GpjjAGVa+7b5HWtZs1NnfJjsQYp&#10;HKVrE/1hRUrvQW+xhtLUwxtmbbZ+eM2fA18n5JNMWuag2lhjQMnWJvrD1iPvQW+x5tbsBgBmbXQx&#10;wNZM5Oce1pqj5HUN1XYn2yhoe42vgLemaxNdcgjui180MN1TarO16RDMi44iTfdMWuZUaGOOAena&#10;RH9YfdPboFMsR8tuAKDVxhgD7G8fqSO2WNdQbZ9lGwVtzf0aeGu6NtEftu9G1o7HDeq2tNps/UDy&#10;yYOEWimTljmINuYYoNxWuLH1CDn3/yK7CYxcG10MsHzeq+mgUcOtV9vODwsV/dHhcOtW2poPt1bT&#10;hBDiChVm2ZHDrMMbZm0VRt6SYLpn0jKnRtudrOS00lRWMrWJ/rCk70XFD/ZV4kESszbWGICaZctY&#10;4AzWM6VG252sglPEmttwkpS44VSYZUfSTPfk2lAj70jY4Q2TljmV2phjQLY20REVjZAj2Q0ArNro&#10;YkClkbdkNgAEaEszClYYeUdamBhFJ1SYZUcy8yJabRVG3pKQFzFpmVOjjTkGqEFNLKaiEXLkReI+&#10;nVkbawxAjbzF9tOZZz412r7IGl5UYeQdSdMm+qPCLDuSZron11adTwbWbWm0zKnUxhwDsrWJjqho&#10;hBx5nDiUkFkbXQyo8HCk+5gqtO36sFDREZ0Oty4NtF3LcGs1TQghLmELXY1ZtmRtcMm11SbNJerw&#10;hknLnCBt95PMBDXNHCNZ2kRHTBLSWsKnC5Jro4wBtlmuMfKWrGkYQdqypmEcVhh5R1pMaxI3nACz&#10;7EhWbsuqbb/SyFuipgsyaZkTpI05BqRPaxI3nwAT40jGQRKzNtYYELEvzmo0idAWbhQM/D1LMzGK&#10;frBD6BqzbMm6uY9c25NKI2+Jun2IScucIG3MMaDFTX3ihmP1zIi/r/Cb+8i1UcYA289GnPmEm6WC&#10;tGXdrFwz6GYk9eZ/0QdB++KUQYDk2iLO2kNM90xa5gR6ElhjgMy8YiuB5/7hhllybXQxoMJUPJLm&#10;YwrQtpPDQkWX9DrcOk3bdQ63VtOEEOKCgOkhU0JN9+Taajugp1RNF2TSMidYW+h1zUGFk5G0q6RF&#10;N9RMD5mS0QRGqY01BgRMd5sS2gAQrC3UKBgweW5Ki+ubxQ0l0MRYok335Npqp2VPqTLdM2mZE6yN&#10;OQaoQU1so2Zq35SM3JZSG2sMCLjVbUroLRjB2qKNghFmh5FwE6Poh4BD6CmhpntybbUH5FOqTPdM&#10;WuYEa2OOAWk39YmbT8Bh/ZTQBgBybZQxIOBWtymhDQDB2kKNggE3fU5JnUgqbjbB61roBG1ybVED&#10;GEqt6Z5Jy5xgbcxKzTcTAAAgAElEQVQxQA1qYhs1N1FPyTDMUmojjgERmrJ8TBHadmpYqOiPHRhu&#10;nXWD67UNt1bThBBiSpRZdiTSdE+pLdjIOwIlq0xa5iRpCzGtBDdzjKRdJSpuNpVXwa4isgGAVhtj&#10;DAg2y46ENAAkaAszCgYbeUv29c3ixhO9rn0ReHhDqS3YyDsCXZHMpGVOkjbWGFDUoCbWEdwIWYIb&#10;AGi1McaAYLPsSEgDQIK2T0gbTUqkNtEXwYf2IyGme3JtkUbeEch0z6RlTpI21hhQ1KAmNhDZCFms&#10;ASCqNkqpjTUGBJtlRw4jzFIJ2sKMgsFG3tJgWqq42USZZUciTfeU2pLWXGiCNpOWOUnaWGNAidIm&#10;+iO4EbJENgAwa2OMAcEejtAGgEBtOzMsVPTHDg23jtZ2rcOt1TQhhDgn6BrAVbyoPbxh1paw6b74&#10;ukDSxaTlytdI0FY9ESmwu3hO+FXS4uYTnPRNiThIYtZGFwOSzLIl4iApUVv1FclWhAm/Zjnr+mZx&#10;s7FNe6RZdqR6ehOztgQj78XXBdZcJi1XvkaCNuYYIKODuIIVICMbIUeiGgBYtdHFgOR9cdXXTdRW&#10;ffuQxZJoI2+JvhlJdEPWvjiiMZJZm+q2C79GUv7IGgPUoCaukNAIOVJ9cx+zNsYYkGSWLRFmqURt&#10;1cOLkoy8JXEiqbjB2L460iw7Um26Z9ZmNb9II+8IYqBl0jInQxtzDJCZV1zBaoSRjZAj0DTvKeTa&#10;6GJAgocjcphMtLZdGRYqOmIHh1tHabv24dZqmhBCZEwPmQNPbyLXFt0BPcVlumfSMidZW+11zdGd&#10;4lPCrpIWN5/EQ4cReLoguTbWGJB1IFgCpmFkaoOnYSQWhEdCr28WN5ukaaRTYNM9ubYsI2/xmu6Z&#10;tMxJ1sYcAyKnNYkbTtJE6ik1DQDM2lhjQPStblNqGwAytcFGwaQDhykRJkbRCYlDDkqtwYZcW1YD&#10;bvHePsSkZU6yNuYYoAY1cUFiI+RITQMAszbWGJBl5C0BZqlMbfDUz8QBDCOhE0nFzSbhJuo5sOme&#10;XFv0bZpTXGsuk5Y5ydqYY4DMvOKCpJuop8CGWXJtdDEgyVRcInxMidq6HhYqumTXhqSUwEbSaFze&#10;VjVNCLHjgGbZV6WUU8froW7VhtrcB92gkfel8/WLrkhm0jKnkTYoOQWbOZpoE30BmsWP7X8e3A0A&#10;5NooYwA43e2V8/VQAwCg7RTQhk7D8Bp5W2oTHQGaZd851zXIdE+uDTHyvnGuuYtM90xa5oDaWGNA&#10;aaVN9AWYP360v1MPh8BBErM2yhgAmmW9++LHSKMJoA3JH1GjoNfI21Kb6AjwENqbF0Gme3JtyAG5&#10;d21bdPsQk5Y5jbS1igGllTbRF2AjpLc2ChlAybVRxgDQLOvN0aAGAEDbKbBPQY2CSN7dSpvoCNAs&#10;+8b27Uup8SSwakOMvN6zskWmeyYtcyq0eWgVA5ppE30BNkIeWw3SA5rbsmqjiwGJpuIR2MfUQFuX&#10;w0JFf+zwcOsqbSzDrdU0IcQOU2GWHTZc3uKWa3pTY22uhgAw0Xpz68HZoO2R830bpwsyaQnS9ty0&#10;pZoJwGv/mmgTXeJN+obi4b6tZdkNapTaWGMAaJZ9eevB2bB2Pne+z9UAAGp7Ytq8h1yuaRigkbeJ&#10;NtEl3rVjXNceNji8odQGFjiPbz04G7V52HhFMpOWIG3MMaCJNtElyI0m499otoGLWRtdDADNsk/B&#10;fbHrFgxQ277tB7IbTdDfs3Rtoi9Qs6zlRV4juMt0T64NMfK+srXtqfN9G28fYtISpI05BjTRJroE&#10;zdH2gQYArxGLUhtrDLB9qtcsO+6LvU1XL5zrGqLtoT2zVKMgaORtok30BWiW/Wh7Yu+65pqgTa7t&#10;NhA/3tna5jXQbzTQMmkJ0sYcA5poE12CNEKOa5m3AcCbD1JqI44BiIfDe6aONgB4te38sFDRHxpu&#10;DWujGW6tpgkhdhvvNYCnVgz75taDs/fJpntKbRUd0Odf+9aDs8Mo0z2TliBtQzPHM9OWZlpBO8Vb&#10;aBP9YYcO3qRvWMs+DOtZZoMaszbGGFBh5D0vBtsaktIAAGp7ZXGgZBoFbc11T2VvoU30BziN9N5k&#10;7fCa7hdPb2LWBk7LPo8Btx6cHQGm+03TBZm01GpjjgFNtIn+AE2Mj4Z1zPJHtgaAVtroYgB6q9ut&#10;B2fje9IaAEBtg1n2rX2W7gPLpTUC8MChiTbRJahZdojvb5NN95Ta0LxoNHHZGhdiumfSEqSNOQY0&#10;0Sb6Azys37fa6AegAWDxzX3M2hhjAHqr22Rf/ARoAFhklgK1vbQaR8k0ClYYedO1iS5BbqLen+yL&#10;M033lNoqbtMc19xDwGS20kDLpCVIG3MMaKJN9IfVAr2NkE8mtdG0BgBmbYwxoMLDsQ80ACANtx5t&#10;Oz8sVPRHh8OtW2mjGm6tpgkhdpSK6SHvx/8jy3TPrA3tgLZkftQWZQBl0jLHq+3jCiOINzndel1z&#10;Zad4qjbRH+BVsM8nhw6logFg20ESszbWGAAbeac6kTV3wesQI+/FupZlFKyYPJeuTfRHxTTS6dqR&#10;Yron14YYefdn+WSI6Z5JyxxAG3MMaKlNdETFtOyLA6rkBgBWbXQxoPJWt1FTSgMAqO3NxCxbsoyC&#10;FQcO6dpEf9SYZSe/b6jpflteRKsNPSCf5pOBpnsmLXOQqZCsMaCJNtEfYCPkczP9j79vWQ0AzNro&#10;YgC4dpyuyMnCGwBqjbylYl3bNryo1sibqU30R8VN1PMzn3DTPbM29DbNWa00ynTPpGUOZHieayWJ&#10;AU20if6ouIl6XhvNaABg1kYXAwI8HGk+JlCbhoWKruhwuHUrbXTDrdU0IcQOEjA95AJwYVp7eEOu&#10;DTHyXkqaJyDJ6kUAYdIyB9C26lBwWnD1sO26ZsTw1kqb6IiKa2qv/I6Ayena6YLk2ihjgG16qwrC&#10;paIBYNM0DEDbqqJrjVFw03siCsJZ2kRHVJhlrxS0bK3zHt6s3XQnaEMaAtZpQ428qw5dHgKHNxdr&#10;N5OWOaA21hjQTJvoC7QRctVhVkUDwLr8kVkba3xCjLwPV6wdaAPApkNOxMh7Jeez+OD9LL9KaDRJ&#10;1yb6o2Lq1qq1EDHdb8ofmbXBB+TTf6gw3V+s3Uxa5oBTIVljQEttoiMqGiFX1UYPgH36pgYAZm2s&#10;MQDZF98LOvPZ1gAQWbf1rlHbpn5G1m2jtYmOAM2yl4YcjICm+035I7M2xMj7aI0PwJtPzuu2NFrm&#10;gNpYY0BLbaIjam+ingI2AKw1zJJro4sBoKn4kocjqwEA1Lbzw0JFl/Q03LqJNtbh1mqaEGLHiJge&#10;soKQ6U3k2lAj78rEEdzgnk8XZNIy/0dQ27pmjtCJSDXX/mVrE31Re03tGkKmC5Jro4wB4HS3dUbe&#10;0GkYoLb9uRFjou0o8Lrm6slzWdpEX6BF1y1/hyHTm5K0IQ0Bq7QhRoyVRt5SN13wkEnL/B9Bbcwx&#10;oIk20SWQoWZ+0Dv5fUMaANZNF6TUxhqfKoy8m/bFIbdgRBl5J9oibx86jDDyJmkTHVE7dWtO5M19&#10;5NqqD8hn2j6gtw8xaZn/Y8VUSMYY0Eyb6IvayYtrCDEVkGujjAHgkIN1Rt4as9S6PXu1kXeiLWzq&#10;J3jTZxNtoi8qzLKb1jVvzW+lWYpc290oI2+pNNAyaZn/I6iNOQY00Sa6JOIm6unvW2RzK6U2xhhQ&#10;YSpe19Tq9TGtbQAAte38sFDRH50Nt26mjXW4tZomhNghksyyNdObLhYmcm0ZRl7YdF9K+Q0WLdPE&#10;GXxOa5s5JtrQ65ovktOIa/+ytIkugSZIrTt0KHXTBee/w5TaWGNAtJF3oqv6qs5oI+9EW/UVydFG&#10;3khtokuQaaQp69oK0z2ltopp2dvySch0X0r51yxapgdJ4HNijgFNtIn+iG6EnL4moAGAVhtjDIg2&#10;8k50VTcARBt5p6+pPUwFDxyaaBN9kWSWrbm57yKXItcWauSdaINuHyql/DMWLdMGgIipkGu0XVcM&#10;aKJNdEn15MUVv2tRTWCU2lhjQMWtbtvOfKobAEBta82yE20RuW2okTdSm+iSULNsiTXdU2pDb9Pc&#10;YuSFTfellH/LomVF3db7nJhjQBNtoj+iGyGnr6ltAmPWRhoDQj0cwT4mr7adHxYq+qPD4dattNEO&#10;t1bThBC7BXIN4MZD+5GKhWlMHJm1hVxTu0Ybkqz+QSIt0+ua3ea7bc0cE+DkFGzmaKLNqUncAMCr&#10;YNcmfVMqGgDGgyRabaQx4KczTMUTXfBVnWAR4M02s+wExCh4vs6CRt4m2kR/gGbZhwvMstWme2Zt&#10;oJF3oxFjog0x3f8hIi3TgyTvc2KOAU20Od8jbgBWSPQ2Qj7f1ghZ6hoAznMGcm2MMeCXo6ZurQEy&#10;SRV8ItjLbWbZEmAUBI28TbSJLgk3y05+31DT/ZgXUWoLvN59nTbEdP9jRFqm+WPIVMg1tI4BTbSJ&#10;/gievHiJigaAsYZAq400BvxZxFTs2Bcja8fhZM0NN/JOgKd+Zhl5I7SJ/rB9cdaZD2q6Pz/DYtYG&#10;GnmX+gAQ0/0fINIyrdt6nxNzDGiizalJ3ADARsinC/NHtAFgHErIrI0xBvzTJA9HtY8J8Jfs/LBQ&#10;0R9sg7YDhlu30kY93Hrv7OzM+TWEEDcRS0yRySau4H7yeu/IWdwdko2/V0r5h6Tahsm3D5zaPl+S&#10;0E90jRtob3LOomVItP9jKeVnHe8Znu3tJZuLibYh2L/3TvstpdwFkuUm2rZN2xA3C0uyfuAU7f49&#10;sE2917jz10op/8T5nlba/kEp5W8739MiBvzvUsrvdbz+1CZgeNfcD17jQinlG+fPcrxwOsdUG/L7&#10;/KullJ8AYkgLbS8dzXDiBmCb7u85lT53mGvOsQKqx5R7agf+v0Kq7V+UUv66U9t3l5g/Z9reAoZh&#10;Fi0f7Tl5YhNzDGim7daDM+9hhSDG4q33EHpohHQ10oK1iiHf/CVSbf+4lPKLzve0iAH/p5Tyexyv&#10;H9bCu0CO5v2d+bVSyp9y5o/u9QbMG/5WKeXvZq+FoDb3fkhwY4fQ3kMkZF/szYtObc/+90m1/Uug&#10;HonkRe+dzbRMWo7tPR6TA3MMaKVNddvOsMP67zt/KnctqWHdtpW2f1RK+WXne1rEgN8tpfyo4/Wn&#10;tnZsbVKeaEL2xUNz26fOnwWpjSK/z0M8/xkghrTQ5t4PCW7AvfRTx2Clc2yKudfI+StAs1Yrbb9R&#10;Svk5p7bvLBkOMdP2PsmT0ELLsC79u1LK33C8hzkGNNPmrYkJblrtccBaxS9ZzsmoDanbtogBXhY/&#10;rxofE5jXLd4LgF///PPIrqPVaHO+R9wAgHzF5TkE88bz/IFVm/3/vWvPMNx60Q1ZFd7Wi/2tbpoQ&#10;YnfwFvk900OmIB3uP0+szdswsfWa2jngdEEmLXecB5TFW2gtP5xk756IlHTt3yUqtIm+8Bactl5T&#10;uwpwuqB3nW2p7Wecr28VAzwNE8UmqCFrrnsaBmCWXTTdbaYNmYbhbZhoqU1XEPeH9zN9gxzAmgnB&#10;mz96p0O21PZTzm/z3NukYHgnsTBp+Qx4TqwxoDTWJvpiH5jah+SPyHTBXyDW9pecr28VAzwNE1un&#10;bq3RhNyC8bPB17uvxOKH9/ahnw++3j1Sm4y8/eH93dk6dWsNyM19f4VYm7ceuWgq+xRwyiCTljvR&#10;UyHXaGsRA1pqU922P7z7m62TF1dheZ335j5v3baltr/sfH2rGOBpmCi2diw2pJbLa66H+4BZFlnX&#10;kKmfPwXcOtpKmwYw9AfiSUBMhkht9Bec36Oltp90fo+n3iYFIyO3baXljp1Dub4HaQwojbWJvkDq&#10;tkj+iEzzvk+szVu3bRUDPLg8HLbGeNeM4da5vwNMr3d5OCxuILfO/VWgYaKVNuW1nWFNA9meQyRv&#10;HG6X/ees2kopvw7cnrb476eiRnqxpuumCSF2BJvqcHvhT/tNTQekdTZ7Eq/fLqX8+MLXttb2qU1z&#10;XcKHmkl/lkBtCgLz//Z+g7ZsLXM8z+k9aHgbte0nml+batP0nL4A/m4OvIcOI9Y56ykgfGN/p4za&#10;fn8p5XcWvrZlDLi3ZZ2dwryuHXmNGFNsUsPS3x1PPG+trSouCj605n7LDV9z786e06Y1l3l/otzW&#10;UG7bF8A6e+g96J0yXpG+EM9axq6tRQz41P6WP9j/tvEWNDuMujz1J08toSi3vUC5bWeobvstyXXb&#10;7LxoHjM3raPM+SNzDGipTbltZ6iG8C2q20K6VLcFUG6727SMuTZB29Ok4dqzE2tT3XYZqtsaym37&#10;QrnttyTnti1iwG1gyMHiCfEzPd5b5469E9yXToifc/J678jZ3PXOe7NbQ226Qa0zTl7veY310A3R&#10;4A1CXpi1fY7sP5FbvG89ONsrapoQQgghhBBCCCGEEEIIIYQQQgghhBBCCCGEECIXoLmOueFWjTnf&#10;UjXsQfDhHKjFPNxag7eNsbFJTRNC7Agnr/cOnJ3wB+iiBHyv/1JK+aOO17fU9uOWEC7FfbV6+WGy&#10;dehM7qDvJYTIwabneDe20PQV29R6Jq/851LKH3e8vqW2/1VK+X2O17eMAVpnhSAFWHMP0WIAsHZ4&#10;19yW2rxrLrwO2gQW5bZC3FCAdXYobLqvUi/Y9/KuZczaWsYA+HsJIXIB/p6foYewdq384sm/QN22&#10;pTZv3fYhcvMQUre99eDMc5AohEimcQ3hmdNM0LKG4NXmzW1bxgDVEIQgpeVetUFttLu6rTwJQtx8&#10;gNz2LTr9Hvhe3ty2pTbVbYUQQpzzo3oMQuwMt51XVN0dOsW8G2Aruj52PtR/U0r5SVJt/7OU8mOO&#10;1x+aNm+n6qHzWi8hBB/edfaLk9d7H7wNANYp+wL46Vm1/adSyp9wvL5lDPAUjYUQbUHW3PfA2vEQ&#10;WDt+h1jbb5VS/pjj9W+HaTfe3NbMDspthbjZfAquZa7DHbva92vnk/oPpZQ/TarNm9u2jAHwtB4h&#10;RDp3nWvu0bBGeRsA7ND+S+cPc1xKuUOqzVu3PQLrtkfOz0cIwQdat3U1AFiO9pXzp0dqCK20eWsI&#10;LWOA6rZC8IJ4EpB98RNgX+ytJ7TUhq653tz2QHVbIW48SN3WPWXcJot7a6NobttCG+JJaBUDVLcV&#10;gpCT13veoQAtm1qZh4B7tH1jg27cN8LYGZ5rGPA46EY3TQixI9hCMSzmnzh+4uFQbPFBkpllv+d8&#10;om+G6TPE2obF9fve9916cLZ4yroZeb3F6udox7UQIgdLFt86zQSntpYtSk4r1vL7tqYxavvFUsqv&#10;M8YAz1ouhGiLrbnD+vSZ4xsP69riBgBb137g/MGObWojq7aHyFp968HZ4ok4ZsTwFqtf3Xpw5pkI&#10;JIRogBWEvSbRzx3547CWf3CuSadmwEAMrC20Dfn2O8YY4FnLhRBtaVS3hXI0q42yanubnXeakddr&#10;dniK3t4phMihom67uAHgGuq2LbS1qNuqhiBEZ4D76Y+2ri1dO+4B5/fv7JZ0Vm1PgL3+O88NZ2bk&#10;9Q4+e4ne3imEyKGRJ+G2nXN518svGngSarQdM8YA3VYpBCcnr/e+ydwPj5y83jsCmlp/25oTGLV5&#10;cXuz0Fh468HZefPHj2T+NEIIHizB9Jo/71i32FYsMfVeF3Zs3WLM2oYF9qnzvfetEWKJtntAw8Qb&#10;NUwIwYcll/u2sV/KJ3ZDzdau3EkHr9e4NaxlH4m1/SZrDHC+RwjRkIo1d9FECFvXvJNdTifFBlZt&#10;7+0AzsMduzliiTb3RAcz8mrNFYKTfTsY8vB2Sf5oHDnzxzJbZxm1oXl3egxwvkcI0RDL0bz50J2l&#10;eReao00mkLFqG3LU5873fmlmsSXa9oGGiVdqmBCCD8sfHwI52lFybXTf8kdWbb/JGgOc7xFCNMTW&#10;XO8e9LOle11wX/zR1jVmbUPe/cj53i+syXeJtrtAw8Q7NUwIwcdkLUvJHw1vbXSa27Jr89AkBjjf&#10;I4RoR5qPacT8pd6mhKEe+heJtaX5bCccOhsmyrS+oaYJIXYIawDwbra3LkyT5A9JTM872Mi1Hdj0&#10;Mg9f2cHaJm23gaRZRl4hiLHpXt7N9tLk9ABI+sZCK7s22hgghOAluQHgCJgSfm+SPzJrG77HS6e2&#10;L23641rANRcpUgshGpHZBGaH+t6bIh5N8kdmbbQxQAjBy60HZ0fAgdLWBoAKs+w0f2TW9gyo276w&#10;QTabtN1FBjCoGVgIXpKbwJDD+nvjTRHk2mhjgBCCl+QGAO/NOfNzf2Zth0Bu+3hh3XbRsIYJxzLy&#10;CsEL2DixqAHAapRuI+qsbsuqjTYGCCH4YB60Ta4txWc70fYEaeaw+sY5apoQYscAN9vbFibULHvp&#10;6mBybQ+tOODh0A7YriAjrxD9Am62NyanlvR96fyaTy1RvoBcG20MEELwUjFddu1BEmiWfTK/Ophc&#10;2xO7ItnD1+tyWwMx8iq3FYIc1MC1qQHA1jnv5O6Xtq5eQK6NNgYIIXgBD5S2NQCgZtlLORqzNmtU&#10;89Ztj2ygzRVqjLxODUKIxmQ0AICTFx+t2Kcza2OOAUIIUsDBLRsbAGrNsiPk2obv8c75dQ621G0R&#10;I+9DrblCcAMObtnYAGDrnPfc/5IRtfBro40BQgg+mAdtkw8BR+q1a322E233gNvTXtngnQvUNCHE&#10;DhLZAACaZR/NzbIjzNrAa+QO11wjhxh578nIK8TNILIBoCLpW1lUINfGHAOEEKTYJjekAQA0yz6f&#10;m2VHmLVZ4cK75r5dldvKyCtE39jBUkgDgK1vSyZzTXljzV5XINfGHAOEELyENQBEmWUnUGqruH3o&#10;aE3d1mt20ORzIW4QkQ0AVi/1Tl58taGGQKuNPD4JIUix/XJIAwBoln06N8uOMGuz3Paj42utzW1B&#10;I+++1lwhbgaRDQC2vn3t/FpXjKgj5NqYY4AQggzmQdus2sBbhzb5bGuaOa6c4alpQojd5R6w2b60&#10;MFWYZbcd2lNqAxf0O/Or3CuMvCpOCHGDAKfBXEpO0aTPvvdamLWRxychBC/VDQAVZtlt11hSaqsw&#10;l11qLpORV4jdwNYTr4Hr61n+iBRb59NprsCsjTw+CSEIqThQOpqtHYhZ9srNOVPItX0Abnq4M19f&#10;QSOvmoGFuGGApoJLDQCWo3n3te8W1m3ptDHHACEEPfvOdW3V2oGaZbftpSm1gXXbz+ZndhVGXg0X&#10;E+IGAd4sfrCiNur9219pRJ3CrI08Pgkh+GAetE2pbVJH8HDFZ1vqmjlWDrpR04QQOwq42b5YmBLN&#10;suzakGvk7tuBm4y8QuweyDSY8+S0Julb+FpKbcwxQAjBS20DQKJZll3bB9Pm4Y5NKEONvGun+wgh&#10;6EGmy04bAI7sEH8pp3ZN+ZLJ3ZTamGOAEIKXigOl87yswiy7teZJrm2o2z5yfu0vbcCNjLxC7B5w&#10;A4DlaIdAjrZ0/02pjTkGCCF4sbXjIdoAkGiWZdf2Htjbf2E3AsvIK8Tu4W28nTcAvI2YeL4GSm3M&#10;MUAIwQfzoG1ybUi99sJnOwFt5lgZC/bOzs6cX0sI0RM2YcC7YX5pi61nMRqMuXc915STa3sGHKI9&#10;LaU8cyb0Q0HYW4QWQhBhhUnvZn6YuPCNMyEdu2QXTzck10YbA4QQvNi69gOnwGE6+dBw9YXjPae2&#10;dqyb6HAFcm3ImvvUirsek/HxpgKFEIIfOwz6AJiw3gK30nzHM92QXBttDBBC8ALmaM/N+OrZF7tz&#10;NHJth8hEXaBuO9zq421AFkIQAdZGhxztU+etNK3qtq200cYAIQQvNljw+06ByJnPsK7dduaPzNqe&#10;AAMZkdx2GC52d8HrhBCkgPnjO6unevfQnzfIbVtpo40BQgg+0P3wMFAQXG9eLR0AS67tADiH++6t&#10;B2dHYD78aNOgGzVNCCHQBgAP7qLrCLm2I+C6dg8y8grRCTat8HvJP83GpG8d5NpoY4AQghewIODF&#10;ZZYdIdeGmMs8yMgrRCeADQBeniLTDcm10cYAIQQv4IGSh5raKLO2t86mMy8y8grRCY1ytPODfu+b&#10;yLXRxgAhBC+g4cmLyyw7Qq6tRd1WRl4hOgA0vXpBz/2ZtdHGACEEH8yDtsm1eX22p6bLuz6/3HZj&#10;5Y84v6AQokOGjjGbQJPFQzT5Y9YGXCPnwXOdnRCCHDt4epqo8jlSACj82phjgBCCFFtzMteOR6gh&#10;lVxbZm5bzOyghgkhOgC8TtfDK6QpofBro40BQghe7IDnTaLA/Yq6La02m2auuq0QYiuWo71MfFJP&#10;kaaEwq+NOQYIIUix/XT2vhjNbWm12W2/mbmtmoGF6ASrDWbWRl9WnPsza2OOAUIIMszH5N0Pv3A2&#10;JXy0+qYLZm2Az/YToGHi3baGiaKmCSHEhKzN9nO06DqBUpsVD/atmBCNjLxCdEbiZvuNJb4wzNrI&#10;45MQghRrAHiXoO4VWnQdYdZm1wl/DNIzRQVhIToj0Vx2vPQ633WQa2OOAUIIXrKaW58GNFtRarO6&#10;7cOkuu2+moGF6IvEBgC44XaEWRt5fBJCkJI4uAU2y46warPc9l5SbvtEdVsh+iJxcMsiI+omyLXR&#10;xichBCXMg7YptSXXa4v9zIuaOdQ0IYQ4J6kB4FWAWZZd2wewe24T8HQfIQQ90Q0Ax5ZURkCpjTkG&#10;CCHo2Q9uAHhXa5adQKktcc1VQViIDrGDqMgGgI9mAqiGWRt5fBJCEJJ0oBRhlmXX9j6wZjKiW32E&#10;6JdoU8Gx1VsjoNTGHAOEEPRENwC8qTXLTqDUNmmciAS+KV4IwU1CA8BiI+o2mLWRxychBBHMg7bJ&#10;tb1P8NkW+1kfLm3mUNOEEOICawCI2mxHFoTZtUVeI6eCsBAdEzwNpra7+BLk2mhjgBCCl+CCAHrN&#10;5ErItUWay2TkFaJ/9oMOuULzR4NSG3MMEELwEnygVH1zzhRybcNgmqdBX07NwEJ0THCONnyNe6T5&#10;Y7Q22hgghCCF9gMAACAASURBVOAl+DwqcrgYu7b3gZ6EiJvihRDcRN0s7jKiLoRSG3MMEELwwTxo&#10;m1zb28B67ci+p5lDTRNCiEsEbbYzzA7s2iKukZORV4gdIHAazL4lumGQa6ONAUIIXoIaADJzW1Zt&#10;Q8HjeeWXiZzuI4QgJXC67JOa6TSrINdGGwOEELwEHSidJkyoZdd2EFG3lZFXiP4JMhWENiWMkGuj&#10;jQFCCF5sX1x7Lp5h5GXXNngSXlZ+GRl5hdgBAhtvq6aKr4JcG20MEELwwTxom1xbRL125Kn3ZmA1&#10;TQghrhDQAHAv2iw7Qq5tKC68A9+eUqwWQnAS0ADwyJv0LYVcG20MEELwEjBdNrzoOkKu7VnFmquC&#10;sBA7RMB02edZk7vJtdHGACEEL5UHSqn1R2ZtZnhAbx/6KCOvELtDgKkgvOF2hFwbcwwQQpBi++2a&#10;wS2uibIeyLUNue0b8O0awCDEDhHQABAyVXwV5NpoY4AQgg/mQdvk2h4G3BYPNXOoaUIIsZKKBoBH&#10;2ckfszYzYyDXyKkgLMSOUTEN5lWWcWuEXBtzDBBCkFJxeP88q+g6wqytwlwmI68QO0bFdNk31qSV&#10;Brk25hgghCCl4kApzSw7wqptcrOmd4qlTGVC7CAVpoKXjeq2rNpo45MQghfbdyMNAO6Jsl6YtdlN&#10;EciaG35TvBCCm4oGgNCp4qsg18YcA4QQZDAP2iYfAn4P9NmWmpuB1TQhhNiE1xxwnF10nUCpzYKE&#10;Nzl/pYKwEDvLM+eB/WlGB+8a2LV5aBmfhBC8eNeO02yz7ARKbZbber/POxl5hdhN7KDKa0Ztkj8y&#10;ayOPT0IIXrxr1LuG+2JKbWDd9lB1WyF2Fu9adgrkdSg9aWsZn4QQvHjXqI/ZZtkJlNrA3PaNjLxC&#10;7CzMtdGe6rYt45MQgg/mQduU2uxr74ODbuCbgdU0IYRYycnrvU+Bjfadk9d76YVXcm23gcT5y5PX&#10;e/tJkoQQ3Axr2ScOhcNrWx0iUWpjjgFCCHq8a9QnJ6/3Wq25lNrANfeLk9d70FQHIcTN5uT1njd/&#10;HGjSZMWsjTw+CSEIqcjR0k0F5NruAsaKxyev9+ADOCHEjcadowHrHwqlNuYYIISgx7uufWb7/BZQ&#10;agPX3Puq2wqxszDXRnuq27aMT0IIMpgHbZNrew+s689qmjnUNCGEWMewUN4Bns5XDRoAKLVZceII&#10;SOgHDu3gTgixI9hh0JfAT3s/uwGAWRt5fBJCkGJFyi8AdV9mHyQxa7Pc9jPgfV8rtxVit7D16DHw&#10;Q9/JbgAg18YcA4QQvByC++IXDRoAKLVZ3fYQrNse2aAcIcSOYPXN+8BP+2V2AwCzNvL4JIQgxfbd&#10;yNrxuEHdllZbKeUtmNseqG4rxG5h6xFy7v9FdgMAuTbmGCCEIIR50Da5tntALHhWk9PunZ2doe8V&#10;QnSKFU5fVPx0wxU4d289OPsQ/YTItR2CCf3IcaMrl4QQ14wlfd+vVPGdjGt0ybXRxgAhBC9WnPy6&#10;UuDnGZMUyLUdgCbjkY+25iq3FaJzrDCJHtaPPLr14Cy8QYFcG20MEELwYmbZryoEDvvi2xk5Grm2&#10;I9BkPHJ868GZzGVC7ABmCPhe5U+atU9n1kYbA4QQvATsi0/tbJ2xbpuprdaToLqtEDuC1UZ/UPnT&#10;fvfWg7Pwmx3ItdHGACEEJzaw5S3YbJW6ZpBrG5o53oNneLDPVjdNCCEuYYlpjSG12EJ2ZItuGOTa&#10;0A7oKXcaXt8shLgmJrfS1BI+6ZBcG20MEELwYmtHRH6VlduyatuvbJgodkNFqyuShRDXROXk7inh&#10;kw7JtdHGACEELzbkoMaQWmxNzBrAwKrtSWXDRGlx+5AQ4vqxembE3/rbhH06szbaGCCE4CVoXzys&#10;HYekddssbRGehM+CYooQgpjAc//DpLotqzbaGCCEoOYAbEooDdYMSm2TWICe4d1Bc1o1TQghLph0&#10;lkUQ2gBAru1uwHTIkRZXJAshrpfaSbcjGQ0AlNqYY4AQgpdAs2yJbgAg13Y38NAs/YpkIcS1g15T&#10;Picjt6XUxhwDhBC8mFk26u89tAGAXNu9gAEMI1+aSU0I0SEBh/VTQhsAyLXRxgAhBC/B6xpslloF&#10;ubaoAQwD9+2WICFEvxxZ7bCWDMMspTbmGCCE4IV50Db5EPCaZo6R+4jPVk0TQogpUWbZkcgGAEpt&#10;wUbekRd2oCeE6Aw79Ikwbo2EJafM2sjjkxCCl+h17YvAgyRKbcFG3pHHdnOFEKIzbN2pndw9JawB&#10;gFkbeXwSQhASfGg/EtIAQK4t0sg78nX0FEshBA0Rh/VT7gQOEaDUxhwDhBD0RJllRyIbACi1Ja25&#10;X8mTIESfWK73ReAPF9YAwKyNPD4JIQhhHrRNri2imWPE7bNV04QQ4hxLTCOLriMvag+SmLUlFCcu&#10;vq6uahOiL4KTvinVB0nk2phjgBCCFNu0R5plR76qbQBg1pZg5L34ulpzhegLK0B+lfBDVTcAkGtj&#10;jgFCCF6y9sUHATkaszbVbYUQi7AcLaM2+jigNkqrjTwGCCFIsX11pFl2pLoBgFnb/8/e+4ZYtl7p&#10;fW9NFGN5nNxrEoiMC7qNBgaBoevmk2DMdIkJihOwuy7FMHONoKvu2LHzYdJdF4M8/tLd4IytjFFX&#10;4wQMHqmryWCNCcWtZmI7EWNu1UgOIl9uFTYMA7pxN5SxEmLclcxYwlY4YZfWbu06fU7VXut9313P&#10;2ef3gwv6c86p59TtXmvt9T5rvda3LWnkbTmwYWMAGAnWI7xX4duEtnl3EdemnAMAQBDlRdvi2koO&#10;c7S4+rUrk8mk8M8HgEXDGqOlg1GXs5TSzdXNySvvG8W17VYq6FtOVjcnNIYBRoAVfaVvS5jmndXN&#10;ybH3TeLaZHMAAOhiD+sfVRTYxI71YFxT1tY0lB/XkXXOiWkj5gIsOHaYfly5fnx3dXPi3g4urk02&#10;BwCALgM8F79MKa2J9m1ztO1VMhm3HK1uTjA9AIwA641+XPGb5DynK2uTzQEAoIuZZT+sKPDMYscL&#10;7xvFtT2stByihb4twEgY6Nz/C6ubE7cRV1ybbA4AAF1O91cOKw1bZfuYVLXZYMNxpWHg3j5bbpoA&#10;WHKsMPVew/vMgmBf3opchT6gtkjRvBUYmHjifH3J65sB4JoIXpl7Yv94OPRuOhTXJpsDAEAXM8t6&#10;684jZ1x7y25O8MY1ZW3rgYGJ586YW/KKZAC4JoL140uLGR72vJsOxbXJ5gAA0CW4dctbo93I6Nuq&#10;aovcpunt22bfPgQA109w86K3N/pW5IYacW2yOQAAdLHY4e0NPrfn9r7keBJUtW0EBia8Z2W3Audx&#10;ACCG1XR7gXP/I+c3ida2qtpkcwAA6GJ+zhpDCSnXx6SszWJhjYGJZD7bXvGcoQmAJSbDLNtsofVu&#10;0rrtGQAYWJtrOCFo5H2+ujlptG0731fiimQAuF68RV/TyNywWFZ7QE1Sm3IOAAB5vLGjjWtbAxwk&#10;SWrrxFwPzaaGVpuH7CuSAeDa2bU446GNF7UNXMralPMTAAgSNctajbbhfJ9rAEBcW8TI+8z6tjvO&#10;9z0wExsALC7RGm0jMADgNWJJalPOAQCgS9As+9Keib1xrbdZKulruxnIH82NaFt2XubhLp4EgIVn&#10;z9kbPevEMu8AgLcelNSmnJ8AQBflRdvi2iLDHF5tvWpahiYAlpu9gFl2q7lix67rrTkAIKktYwL6&#10;/LNXNyd7tt3Bw64d+AHAgmGHOt6ir4llL+w6s2oDasraxPMTAIhizUavWXa9Ezu8ceBu3wEAZW2B&#10;65DP2hywujlpTByPnNoe280WALBgBDd3bzdxzOrHagMA4tqUcwAA6BI1yzY12mHlAQBJbdFh4NZQ&#10;tro52Q30bffo2wIsJsHD+g3rjb4IDADc6TsAoKxNPD8BgC7eJQdnFtfa5+KaAwCS2jJu02xj7l7A&#10;ZPaU2hZgMbFe4B2n+Pud3mi1AQBlbeL5CQAEUV60La5tIzDM8ci0FffZMjQBsKRYA9RbmG5Z4XdO&#10;rQEAZW3RCWgr5lttQ2yxBIBrJnhl7iMzoJ6TMQBw6UGSuDblHAAAogTNsjtTsaPKAIC4toiRd2Oq&#10;tn1oVxF7OLBNaQCwIGRs7n59QFVrAEBcm2wOAABdcsyy7X/JGAC4tEZT1ha9TbNb25rhwdu33aNv&#10;C7BYBDcvPjLT/zm1BgDEtSnnAAAQxZ6bvc/F92ec+RQfAFDWFr1Nc6pv23y/I+dnHFLbAiwW1gN8&#10;7BT9ZEZvtPgAgLg25RwAAIIoL9oW17YWuD3tuXkQqvhsGZoAWEKsMPWaZZ90zbItwcA09yBJXFvE&#10;yHuhaO6wPsD1zQBwTWRcmfvGRq9gcTp306G4NtkcAAC6ZJhl39i0YLHOe5A096G7grbIcMI8bVEj&#10;76yrjbcCVyR7twADwDVhccR75frJrMOsjAGAefWjsjbZ/AQAumRs3ZoVCyMDAJfVj8rawrdpdv+H&#10;6BbLwBY3ALgmMjYvzuqN7gae0+cOAIhrk80BAKBL0Cx7YclBS3AA4LL6UVlbxMi7PceT4K1t6dsC&#10;LBDRGxctbl0gOAAw1zArrk02BwCANMqLtiW1BYc5Xs5Ychbx2c7NQQxNACwZ1vD0FqZHswrTDpGD&#10;pDeKSXFtUSPvTGNy5wDOg+eKZAC4JnKvzJ1DkU2H4tpkcwAA6BJtul6xlWYjMADwhgmgkrbIcMIs&#10;bREjxkwjb8owlzmuSAaA68VbP87a3P2a4ADAvE2HktqU8xMA6JK7dWsai3VbJQYAxLVl36Y5pe1F&#10;jduHAOD6yd28OIcipgJxbbI5AAB0yTDLXhbXvP3HmWYpcW1rpYy86ccx13sT5W27XQgA9DkM9Ebn&#10;xgQ7dy9lmJXUppwDAEAX5UXb4kvAI8Mcb5zhBX22t+f5bBmaAFgiKpll24OkrAEAcW01jLzVrkgG&#10;gGvHe2XupcatlLfpcLo4ldSmnAMAQJ4DexjvS7W4NmMAQFJbMOZeZeStdkUyAFwvdkju3dy9Mb25&#10;e9ZrcgcAlLWJ5ycAEKSSWbat0bIGAMS1FTXydrRFbx/yGtIAYFiyNy9OU3AAQFKbcg4AAHmKmmVT&#10;2QEASW3R2zSvMPK2MXfb+bn36NsCaGM9P0/92LB+Wf3YviZ3AEBZm3h+AgBBlBdti2u7X3CYo6jP&#10;lqEJgOXCa5ZNVx3at2QEprZwVNYW2lzZ54W2rfeZU9vcK5IB4HoJXpk7t+jrkjEAcH6QpKxNPAcA&#10;gChBs+xWD7Ns9gCAsragkfdSI0ZHW9ErkgHgerFG4j2niEdWf11KxgDA+UGSuDblHAAAuhQ3y7Zk&#10;DAC0NZqktoLXu8/T1hz2PXdq63NdPgBcA4U3L14gYwCg7SHIahPPTwAgij0X1zrziQ4AnJ9hKWsL&#10;Gnn7ehL2Ap4E+rYAolit5j333+lZP0YHAM4Ns+LalHMAAAiivGhbXNt64Pa0ucMcHW1Rn+2FmnZl&#10;Mpk4PwMAFhErTJ86pW9fFYymOd1fOXA2d5uH+b+eUvo1UW2/nVLadGp7p09B39HVbo3wFOcnPSet&#10;AWAgrMj62PnTnl21AWYae6j3Tgr/xZTS3xXV9pWU0ped7xkqB6z1Ma8BwPDYQ/eHzh/86KqNstNY&#10;A9Vjyj2zA/+vimr7zZTSX3Jqe9eMDB5th07D8EuLudS2ACJYbes9rG82d7sOeYK9iqbe/EBU299O&#10;Kf2y8z1D5YB1T68CAIbDFgp4D5Eiz8XeGu3Mntl/VVTbP0wpved8jysWWt/22Dl03Gz7xVwGIIQd&#10;1n/kVPTkKiPBNAP2bYfS9rdSSn/F+Z6hcsBNeggAmgSfpXfMANUb22LuMeWeWc/WO6w1lLZ/kFL6&#10;805tX+izHGJK2zGeBIDFJti3jZz7R3oVH1jNqagt0rcdKgfQtwUQJVA7uZ5XgzHj3Mekqs3+87H3&#10;xsq+/dQSPltumgBYHrybZJ55G5vGlgWavjQB8kvC2rwDE9veYjbjimQO3wC08G4BuPLK3FkENx16&#10;4+yQ2n7R+fohcwC3+gDo4q2DnnsNqelHce1+IHZ4t0MOqe3POH/MI+/AhOHd0H6D2hZAjg1vQzPQ&#10;d4huOnxfWNufc75+yBzA1jIAXbx/P6/cujWHDRtW7UsTO35BWJtnYCL13creJXr7kFMXANTHu432&#10;ys2Ls7C67sj5Nm/fdkhtP+98/ZA5gB4CgC4RT4LLkGpEnovfd/6MIbX9jPNn7HgHJoxIbUvMBdAi&#10;0reN1I+Rbd53hLV5+7ZD5gD6tgCC2NCAt8/nHTaNxIzmptu/p6otpfRbgdvTevdtMvq1r2P6pxxv&#10;BIDFZs+mrPrwKlj8nQcm2yDhKep+33Fd0NDamum0vgnjRbAhfH5Vm21M9jTv2X4OoIW3ORmKZcaW&#10;s4HwyqlvSG1/OKX0g56vHToHEGcBdBky5q4Lx1yvtiFj7joxF2Ch8cbZvejWwWZY93R/xRMDPLEs&#10;iWsbMgdEzBQAMAxD9m03hPu2Xm2evu1xcBi47dtuYRYDWGiG7CFsCPcQvNqG7CF4cwA9BABdPLVt&#10;iiwSSBdjh2dIw/XMLqwtJ+a+oG8LsPC4a9uM22LuO2OAu7YdUJtyDqBvC6CJ55aFFF20bX1Hzw1C&#10;twIDE0Nq8+K+1cxq2kbbh4633W1j88pkMgnoBAAAAAAAAAAAAAAAAAAAAAAAAAAAAAAYB6f7K57h&#10;qfCi7fSjn7XuXLQ9yBLwVF9beNFN+pG2Dc+im3YgjqEJgCXhdH9l17kNazcalAI/61+klP6E4/VD&#10;avujtlGtL+5r3k3X27Z54+3aPwsA6mBTrJ6NAQfRTTCn+yv3nVtgvptS+inH64fU9m9TSn/I8foh&#10;cwBxFkCUQMzdizYDArHDG3OH1OaNueE4eLq/ckBtC7C4BOJs09h0X6WeYj/LG8uUtQ2ZA8I/CwDq&#10;Evj7/HB1cxLaQmjXyt90vMXbtx1Sm7dvu9VsIQvocvdtVzcnnoNEAKjMwD2Eh04zwZA9BK82b207&#10;ZA6ghwAgypDPqgP0RkfXt8WTALD4BGrbw+itCYGf5a1th9RG3xYAAM75FL8GgKWhaTbednzZtWZS&#10;zPsAbE3Xe85f6j9JKf2MqLY/SCn9pOP1e6bNe4VcUwDfcb4HALTwxtnbp/srL7wDADYp+zjwzVW1&#10;/V5K6acdrx8yB3iaxgAwLJGYexyIHVuB2PEDYW2fpJQ+63j94en+yk1vbWtmB2pbgMXm7WAscx3u&#10;nO6vNIdHT52/qX+WUvpTotq8te2QOSC8rQcAqrPmjLkHTYzyDgDYob33WvkT57XqQ2rz9m0Pgn3b&#10;A+e/HwDQI9q3dQ0AWI32wPntIz2EobR5ewhD5gD6tgC6RDwJkefi+4HnYm8/YUht0ZjrrW136dsC&#10;LDyRvq17y7htFvf2RqO17RDaIp6EoXIAfVsAQU73V7xLAYYcalVeAu7R9soW3Xhr2vYMz7UMuF10&#10;w00TAEuCBYommL/l+MbNoVjvgyQzy37o/I0+b7bPCGtrgutH3vetbk56b1k3I6+3Wf0oOnENAHWw&#10;YvHQaSY4s1jWqzjNiOV3LKYpavvllNJvKeYATywHgGGxmNvEpxuOH9zEtd4DABbXPnZ+sRPb2qiq&#10;bSsSq1c3J7034pgRw9usfra6OfFsBAKAAbCGsNck+o6jfmxi+QtnTDozA0bEwDqEtqbePlLMAZ5Y&#10;DgDDMlDfNlSjWW9UVdth7brTjLxes8NO9PZOAKhDRt+29wDANfRth9A2RN+WHgLAyAg+T7+0uNY3&#10;dqwHzu+P7JZ0VW33A8/6R54bzszI61189iR6eycA1GEgT8JNO+fyxsvbA3gScrSdKOYAbqsE0OR0&#10;f+VVzefhltP9lYPAUOvv23CCojYvbm9WNBeubk7Ohz9+oua3AQAdrMD0mj9v2bTYlVhh6r0u7MSm&#10;xZS1NQF2x/neOzYI0UfbemBg4jkDEwB6WHG5YQ/2fXnLbqi5ciq3M8HrNW41seylsLZvqeYA53sA&#10;YEAyYm6vjRAW17ybXc46zQZVbcd2AOfhlt0c0Uebe6ODGXmJuQCabNjBkIfDPvWjceCsH9NUnFXU&#10;Fq27q+cA53sAYECsRvPWQ7f61l3RGq2zgUxVW1OjPnK+966Zxfpo2wgMTDxjYAJAD6sftwI12kHl&#10;3uiG1Y+q2r6lmgOc7wGAAbGY630GvdH3WTf4XPzS4pqytqbu3na+97YN+fbRthYYmDhiYAJAj04s&#10;q1I/Gt7eaLe2VdfmYZAc4HwPAAxHNR9Ti/lLvUMJTT/0zwprq+az7bDnHJhI3f4GQxMAS4QNAHgf&#10;tq8MTJ3iL1KYnk+wiWvbte1lHh7Ywdpl2m4GimaMvADC2HYv78N23+J0N1D0tY1WdW2yOQAAdKk8&#10;AHAQ2BK+3qkflbU1P+OJU9td2/44l2DMjTSpAWAgag6B2aG+96aI7U79qKxNNgcAgC6rm5ODwIHS&#10;lQMAGWbZbv2orO1hoG/72BbZXKZtLbKAgWFgAF0qD4FFDuvX25sixLXJ5gAA0KXyAID35pzpc39l&#10;bXuB2vZez75tr2UNHU4w8gLoEhyc6DUAYD1KtxF1qm+rqk02BwCAHsqLtsW1VfHZdrTdjwxzWH/j&#10;HIYmAJaM4MP2VYEpapa9cHWwuLYtaw542LMDtjfAyAswXoIP25cWp1b03XV+5o4Vyq8R1yabAwBA&#10;l4ztsnMPkoJm2fvTVweLa7tvVyR7eDqvtjUiRl5qWwBxogauywYALM55N3c/sbj6GnFtsjkAAHQJ&#10;HihdNQAQNcteqNGUtdmgmrdve2ALbd4gx8jr1AAAA1NjACC4eXF7xnO6sjblHAAAogQXt1w6AJBr&#10;lm0R19b8jCPn5+xe0beNGHm3iLkA2gQXt1w6AGBxznvuf8GImvS1yeYAANBDedG2+BLwSL92rs+2&#10;o209cHvaM1u88xqGJgCWkJIDAEGz7Pa0WbZFWVvwGrm9OdfIRYy86xh5ARaDkgMAGUXfzKaCuDbl&#10;HAAAothDbpEBgKBZ9tG0WbZFWZs1Lrwx93BWbYuRF2Dc2MFSkQEAi299NnN1eW7DXm8grk05BwCA&#10;LsUGAEqZZTtIasu4fehgTt/Wa3Zg8znAAlFyAMD6pd7Ni88u6SHIahPPTwAgij0vFxkACJpld6bN&#10;si3K2qy2fen4rLm1bdDIu0HMBVgMSg4AWHx76vysN4yoLeLalHMAAIihvGhbVVvw1qHLfLY5wxxv&#10;nOExNAGwvKwHHrYvBKYMs+xVh/aS2oIB/db0Ve4ZRl6aEwALRHAbzIXiNFr02c+ei7I28fwEALpk&#10;DwBkmGWvusZSUluGuezCcBlGXoDlwOKJ18D1dKp+jDRbp7fTvIGyNvH8BACCZBwoHUzFjohZ9o2b&#10;c7qIa3sRuOnh1nR8DRp5GQYGWDCCpoILAwBWo3mfa4969m3ltCnnAACQZ8MZ12bFjqhZ9qpnaUlt&#10;wb7tjekzuwwjL8vFABaI4M3iuzN6o96/+zONqF2UtYnnJwDQQ3nRtqS2Th/Bwxs+25Q3zDFz0Q1D&#10;EwBLSvBh+3VgqmiWVdcWuUbujh24YeQFWD4i22DOi9Ocoq/nayW1KecAANAldwCgollWXdsL0+bh&#10;lm0oixp55273AQB5IttluwMAB3aI35czu6a8z+ZuSW3KOQAAdMk4UDqvyzLMslf2PMW1NX3bbedn&#10;37UFNxh5AZaP8ACA1Wh7gRqt7/O3pDblHAAAuljs2IoOAFQ0y6prOw4829+2G4Ex8gIsH97B2+kB&#10;gMMSG8/nIKlNOQcAgB7Ki7bFtUX6ta99th2iwxwzc8HKZDJxfhYAjAnbMOB9YH5iwdYTjBpj7prn&#10;mnJxbQ8Dh2g7KaWHzoK+aQh7m9AAIIQ1Jr0P883GhVfOgrSdku293VBcm2wOAABdLK597BTYbCdv&#10;Bq5uO95zZrFj3kaHNxDXFom5O9bc9ZiMTy5rUACAPnYY9CJgwjoM3ErzBc92Q3FtsjkAAHQJ1miP&#10;zPjqeS5212ji2vYiG3UDfdvmVh/vADIACBHsjTY12tvOW2mG6tsOpU02BwCALrZY8COnwMiZTxPX&#10;bjrrR2Vt9wMLGSO1bbNcbK3H6wBAlGD9eGT9VO8z9DsD1LZDaZPNAQCgR/R5uFkoGIw3z/ougBXX&#10;ths4h3t3dXNyEKyHty9bdMPQBABEBwA8uJuuLeLaDgLXtXvAyAswEmxb4YeVv82lRd88xLXJ5gAA&#10;0CXYEPDiMsu2iGuLmMs8YOQFGAnBAQAvO5HthuLaZHMAAOgSPFDykNMbVdZ26Bw684KRF2AkDFSj&#10;nR/0e98krk02BwCALkHDkxeXWbZFXNsQfVuMvAAjIGh69RI991fWJpsDAEAP5UXb4tq8Ptsz0+WN&#10;z0+uurHyJ5wfCAAjpJkYsw00tdiKFn/K2gLXyHnwXGcHAOLYwdNORZWPIg2ApK9NOQcAgCgWc2rG&#10;ju2oIVVcW83aNpnZgYEJgBEQvE7Xw7PIUELS1yabAwBAFzvgeV5R4EZG31ZWm20zp28LAFdiNdqT&#10;ir+pnchQQtLXppwDAEAUe56u/VwcrW1ltdltvzVrW4aBAUaC9QZr9kafZJz7K2tTzgEAIIb5mLzP&#10;w4+dQwkvrb/pQllbwGf7VmBg4uiqgYnE0AQAdKj1sP0o2nTtIKnNmgcb1kwoDUZegJFR8WH7uRW+&#10;YZS1iecnABDFBgCOKqh7Fm26tihrs+uEXxbS04WGMMDIqGguO+l7ne88xLUp5wAA0KXWcOtOgWEr&#10;SW3Wt92q1LfdYBgYYFxUHAAID9y2KGsTz08AIErFxS1hs2yLqjarbdcr1bb36dsCjIuKi1t6GVEv&#10;Q1ybbH4CAEmUF21Laqvcr032nXsNczA0AQDnVBoAeFbALKuu7UVweu4ywtt9AECe0gMAJ1ZUlkBS&#10;m3IOAAB5NgoPABzlmmU7SGqrGHNpCAOMEDuIKjkA8NJMANkoaxPPTwAgSKUDpRJmWXVtxwV7Ji3c&#10;6gMwCBd3sQAAIABJREFUXkqbCk6s31oCSW3KOQAA5Ck9APA81yzbQVJbZ3CiJOGb4gFAmwoDAL2N&#10;qFehrE08PwGAEMqLtsW1HVfw2Sb7rlt9hzkYmgCA19gAQKmH7ZINYXVtJa+RoyEMMGIKb4PJnS6+&#10;gLg22RwAALoUbghEr5mcibi2kuYyjLwA42ej0CFX0frRkNSmnAMAQJfCB0rZN+d0EdfWLKbZKfRx&#10;DAMDjJjCNVrzGeui9WNpbbI5AAB0KXweVXK5mLq244KehBI3xQOANqVuFncZUXsiqU05BwCAHsqL&#10;tsW1HRbs17ZseIY5GJoAgAsUetiuYXZQ11biGjmMvABLQMFtMBtW6BZDXJtsDgAAXQoNANSsbVW1&#10;NQ2PR5kfU3K7DwCIUnC77P2c7TSzENcmmwMAQJdCB0pnFTbUqmvbLdG3xcgLMH4KmQqKDiW0iGuT&#10;zQEAoIs9F+eei9cw8qprazwJTzI/BiMvwBJQcPA2a6v4LMS1yeYAANBDedG2uLYS/dqWHe/NwAxN&#10;AMAbFBgAWC9tlm0R19Y0F46Cb6/SrAYATQoMAGx7i76+iGuTzQEAoEuB7bLFm64t4toeZsRcGsIA&#10;S0SB7bKPam3uFtcmmwMAQJfMA6Wq/UdlbWZ4iN4+9BIjL8DyUMBUUHzgtkVcm3IOAABR7Hk7Z3GL&#10;a6OsB3FtTW37PPh2FjAALBEFBgCKbBWfhbg22RwAAHooL9oW17ZV4Lb40DAHQxMAMJOMAYDt2sWf&#10;sjYzY0SukaMhDLBkZGyDeVbLuNUirk05BwCAKBmH949qNV1blLVlmMsw8gIsGRnbZZ/bkFY1xLUp&#10;5wAAECXjQKmaWbZFVVvnZk3vFktMZQBLSIap4MlAfVtVbbL5CQB0sefuyACAe6OsF2VtdlNEJOYW&#10;vykeALTJGAAoulV8FuLalHMAAIihvGhbfAn4etBnm3JuBmZoAgAuw2sOOKnddO0gqc2ShLc4f0ZD&#10;GGBpeeg8sD+rMcE7B3VtHobMTwCgizd2nNU2y3aQ1Ga1rffnHGHkBVhO7KDKa0YdpH5U1iaenwBA&#10;F2+MOhrwuVhSW7Bvu0ffFmBp8cays0BdF2VM2obMTwCgizdGvaxtlu0gqS1Y2z7HyAuwtCj3RsfU&#10;tx0yPwGAHsqLtiW12WdvBBfdhG8GZmgCAGZyur/yduBB+9bp/kr1xqu4tpuBwvnu6f7KRiVJAKBN&#10;E8vecihsXjvUIZKkNuUcAADyeGPUW6f7K0PFXEltwZh7+3R/JbTVAQAWm9P9FW/92DDIkJWyNvH8&#10;BACCZNRo1U0F4trWAsaKe6f7K+EDOABYaNw1WiD+RZHUppwDAEAeb1y7Yc/5QyCpLRhz79C3BVha&#10;lHujY+rbDpmfAEAM5UXb4tqOA3H9Yc4wB0MTADCPJlDeCvx2HgwwACCpzZoTB4GCvmHPDu4AYEmw&#10;w6C7gW97p/YAgLI28fwEAKJYk/J2QN3d2gdJytqstr0ReN9TaluA5cLi0b3Al75VewBAXJtyDgAA&#10;XfaCz8WPBxgAkNRmfdu9YN/2wBblAMCSYP3NO4Fve7f2AICyNvH8BACi2HN3JHbcG6BvK6stpXQY&#10;rG136dsCLBcWjyLn/rdrDwCIa1POAQAgiPKibXFt64Fc8DCnpl2ZTCbR9wLASLHG6eOMb9dcgbO2&#10;ujl5Ufo3JK5tL1jQt5wMdOUSAFwzVvR9lKniCzWu0RXXJpsDAEAXa04+zRT4To1NCuLadoMm45aX&#10;FnOpbQFGjjUmo4f1Ldurm5PiAwri2mRzAADoYmbZBxkCm+fimzVqNHFtB0GTccvJ6uYEcxnAEmCG&#10;gA8zv2mt53RlbbI5AAB0KfBcfGZn64p925racj0J9G0BlgTrjX6c+W3fXd2cFL/ZQVybbA4AAE1s&#10;YcthcNiqaswQ19YMcxwHz/DCPltumgCAC1hhmmNITRbIDizoFkNcW3QCusutAa9vBoBronMrTS7F&#10;Nx2Ka5PNAQCgi8WOEvVVrdpWVdtG5sBEshsqhroiGQCuiczN3V2KbzoU1yabAwBAF1tykGNITRYT&#10;ay1gUNV2P3NgIg1x+xAAXD/Wzyzxd/2wwnO6sjbZHAAAuhR6Lm5ix55o37aWthKehBuFcgoACFPw&#10;3H+vUt9WVZtsDgAAaXaDQwlpgJghqa2TC6JneLeiNS1DEwDwms5kWQmKDgCIa1srsB2yZYgrkgHg&#10;esnddNtSYwBAUptyDgAAXQqaZVPpAQBxbWsFD82qX5EMANdO9JryaWrUtpLalHMAAOhiZtlSf9+L&#10;DgCIa1svsICh5a6Z1ABghBQ4rO9SdABAXJtsDgAAXQrHtbBZahbi2kotYGi4Y7cEAcB4ObDeYS41&#10;DLOS2pRzAADoorxoW3wJeM4wR8udiM+WoQkA6FLKLNtScgBAUlthI2/LYzvQA4CRYYc+JYxbLcWK&#10;U2Vt4vkJAHQpHdduFzxIktRW2Mjbcs9urgCAkWFxJ3dzd5diAwDK2sTzEwAIUvjQvqXIAIC4tpJG&#10;3panpbdYAoAMJQ7ru9wquERAUptyDgAAeUqZZVtKDgBIaqsUcx/gSQAYJ1br3S745YoNAChrE89P&#10;ACCI8qJtcW0lhjla3D5bhiYA4BwrTEs2XVse5x4kKWur0Jx4/blc1QYwLgoXfV2yD5LEtSnnAAAQ&#10;xR7aS5plWx7kDgAoa6tg5H39ucRcgHFhDcgHFb5U9gCAuDblHAAAutR6Lt4tUKMpa6NvCwC9sBqt&#10;Rm/0XoHeqKw28RwAAKLYc3VJs2xL9gCAsjbr25Y08rYc2LAxAIwE6xHeq/BtQtu8u4hrU84BACCI&#10;8qJtcW0lhzlaXP3alclkUvjnA8CiYY3R0sGoy1lK6ebq5uSV943i2nYrFfQtJ6ubExrDACPAir7S&#10;tyVM887q5uTY+yZxbbI5AAB0sYf1jyoKbGLHejCuKWtrGsqP68g658S0EXMBFhw7TD+uXD++u7o5&#10;cW8HF9cmmwMAQJcBnotfppTWRPu2Odr2KpmMW45WNyeYHgBGgPVGP674TXKe05W1yeYAANDFzLIf&#10;VhR4ZrHjhfeN4toeVloO0ULfFmAkDHTu/4XVzYnbiCuuTTYHAIAup/srh5WGrbJ9TKrabLDhuNIw&#10;cG+fLTdNACw5Vph6r+F9ZkGwL29FrkIfUFukaN4KDEw8cb6+5PXNAHBNBK/MPbF/PBx6Nx2Ka5PN&#10;AQCgi5llvXXnkTOuvWU3J3jjmrK29cDAxHNnzC15RTIAXBPB+vGlxQwPe95Nh+LaZHMAAOgS3Lrl&#10;rdFuZPRtVbVFbtP09m2zbx8CgOsnuHnR2xt9K3JDjbg22RwAALpY7PD2Bp/bc3tfcjwJqto2AgMT&#10;3rOyW4HzOAAQw2q6vcC5/5Hzm0RrW1VtsjkAAHQxP2eNoYSU62NS1maxsMbARDKfba94ztAEwBKT&#10;YZZtttB6N2nd9gwADKzNNZwQNPI+X92cNNq2ne8rcUUyAFwv3qKvaWRuWCyrPaAmqU05BwCAPN7Y&#10;0ca1rQEOkiS1dWKuh2ZTQ6vNQ/YVyQBw7exanPHQxovaBi5lbcr5CQAEiZplrUbbcL7PNQAgri1i&#10;5H1mfdsd5/semIkNABaXaI22ERgA8BqxJLUp5wAA0CVoln1pz8TeuNbbLJX0td0M5I/mRrQtOy/z&#10;cBdPAsDCs+fsjZ51Ypl3AMBbD0pqU85PAKCL8qJtcW2RYQ6vtl41LUMTAMvNXsAsu9VcsWPX9dYc&#10;AJDUljEBff7Zq5uTPdvu4GHXDvwAYMGwQx1v0dfEshd2nVm1ATVlbeL5CQBEsWaj1yy73okd3jhw&#10;t+8AgLK2wHXIZ20OWN2cNCaOR05tj+1mCwBYMIKbu7ebOGb1Y7UBAHFtyjkAAHSJmmWbGu2w8gCA&#10;pLboMHBrKFvdnOwG+rZ79G0BFpPgYf2G9UZfBAYA7vQdAFDWJp6fAEAX75KDM4tr7XNxzQEASW0Z&#10;t2m2MXcvYDJ7Sm0LsJhYL/COU/z9Tm+02gCAsjbx/AQAgigv2hbXthEY5nhk2or7bBmaAFhSrAHq&#10;LUy3rPA7p9YAgLK26AS0FfOttiG2WALANRO8MveRGVDPyRgAuPQgSVybcg4AAFGCZtmdqdhRZQBA&#10;XFvEyLsxVds+tKuIPRzYpjQAWBAyNne/PqCqNQAgrk02BwCALjlm2fa/ZAwAXFqjKWuL3qbZrW3N&#10;8ODt2+7RtwVYLIKbFx+Z6f+cWgMA4tqUcwAAiGLPzd7n4vszznyKDwAoa4vepjnVt22+35HzMw6p&#10;bQEWC+sBPnaKfjKjN1p8AEBcm3IOAABBlBdti2tbC9ye9tw8CFV8tgxNACwhVph6zbJPumbZlmBg&#10;mnuQJK4tYuS9UDR3WB/g+mYAuCYyrsx9Y6NXsDidu+lQXJtsDgAAXTLMsm9sWrBY5z1ImvvQXUFb&#10;ZDhhnraokXfW1cZbgSuSvVuAAeCasDjivXL9ZNZhVsYAwLz6UVmbbH4CAF0ytm7NioWRAYDL6kdl&#10;beHbNLv/Q3SLZWCLGwBcExmbF2f1RncDz+lzBwDEtcnmAADQJWiWvbDkoCU4AHBZ/aisLWLk3Z7j&#10;SfDWtvRtARaI6I2LFrcuEBwAmGuYFdcmmwMAQBrlRduS2oLDHC9nLDmL+Gzn5iCGJgCWDGt4egvT&#10;o1mFaYfIQdIbxaS4tqiRd6YxuXMA58FzRTIAXBO5V+bOocimQ3FtsjkAAHSJNl2v2EqzERgAeMME&#10;UElbZDhhlraIEWOmkTdlmMscVyQDwPXirR9nbe5+TXAAYN6mQ0ltyvkJAHTJ3bo1jcW6rRIDAOLa&#10;sm/TnNL2osbtQwBw/eRuXpxDEVOBuDbZHAAAumSYZS+La97+40yzlLi2tVJG3vTjmOu9ifK23S4E&#10;APocBnqjc2OCnbuXMsxKalPOAQCgi/KibfEl4JFhjjfO8II+29vzfLYMTQAsEZXMsu1BUtYAgLi2&#10;GkbealckA8C1470y91LjVsrbdDhdnEpqU84BACDPgT2M96VaXJsxACCpLRhzrzLyVrsiGQCuFzsk&#10;927u3pje3D3rNbkDAMraxPMTAAhSySzb1mhZAwDi2ooaeTvaorcPeQ1pADAs2ZsXpyk4ACCpTTkH&#10;AIA8Rc2yqewAgKS26G2aVxh525i77fzce/RtAbSxnp+nfmxYv6x+bF+TOwCgrE08PwGAIMqLtsW1&#10;3S84zFHUZ8vQBMBy4TXLpqsO7VsyAlNbOCprC22u7PNC29b7zKlt7hXJAHC9BK/MnVv0dckYADg/&#10;SFLWJp4DAECUoFl2q4dZNnsAQFlb0Mh7qRGjo63oFckAcL1YI/GeU8Qjq78uJWMA4PwgSVybcg4A&#10;AF2Km2VbMgYA2hpNUlvB693naWsO+547tfW5Lh8AroHCmxcvkDEA0PYQZLWJ5ycAEMWei2ud+UQH&#10;AM7PsJS1BY28fT0JewFPAn1bAFGsVvOe++/0rB+jAwDnhllxbco5AAAEUV60La5tPXB72txhjo62&#10;qM/2Qk27MplMnJ8BAIuIFaZPndK3rwpG05zurxw4m7vNw/xfTyn9mqi2304pbTq1vdOnoO/oardG&#10;eIrzk56T1gAwEFZkfez8ac+u2gAzjT3UeyeF/2JK6e+KavtKSunLzvcMlQPW+pjXAGB47KH7Q+cP&#10;fnTVRtlprIHqMeWe2YH/V0W1/WZK6S85tb1rRgaPtkOnYfilxVxqWwARrLb1HtY3m7tdhzzBXkVT&#10;b34gqu1vp5R+2fmeoXLAuqdXAQDDYQsFvIdIkedib412Zs/svyqq7R+mlN5zvscVC61ve+wcOm62&#10;/WIuAxDCDus/cip6cpWRYJoB+7ZDaftbKaW/4nzPUDngJj0EAE2Cz9I7ZoDqjW0x95hyz6xn6x3W&#10;GkrbP0gp/Xmnti/0WQ4xpe0YTwLAYhPs20bO/SO9ig+s5lTUFunbDpUD6NsCiBKonVzPq8GYce5j&#10;UtVm//nYe2Nl335qCZ8tN00ALA/eTTLPvI1NY8sCTV+aAPklYW3egYltbzGbcUUyh28AWni3AFx5&#10;Ze4sgpsOvXF2SG2/6Hz9kDmAW30AdPHWQc+9htT0o7h2PxA7vNshh9T2Z5w/5pF3YMLwbmi/QW0L&#10;IMeGt6EZ6DtENx2+L6ztzzlfP2QOYGsZgC7ev59Xbt2aw4YNq/aliR2/IKzNMzCR+m5l7xK9fcip&#10;CwDq491Ge+XmxVlYXXfkfJu3bzuktp93vn7IHEAPAUCXiCfBZUg1Is/F7zt/xpDafsb5M3a8AxNG&#10;pLYl5gJoEenbRurHyDbvO8LavH3bIXMAfVsAQWxowNvn8w6bRmJGc9Pt31PVllL6rcDtab37Nhn9&#10;2tcx/VOONwLAYrNnU1Z9eBUs/s4Dk22Q8BR1v++4Lmhobc10Wt+E8SLYED6/qs02Jnua92w/B9DC&#10;25wMxTJjy9lAeOXUN6S2P5xS+kHP1w6dA4izALoMGXPXhWOuV9uQMXedmAuw0Hjj7F5062AzrHu6&#10;v+KJAZ5YlsS1DZkDImYKABiGIfu2G8J9W682T9/2ODgM3PZttzCLASw0Q/YQNoR7CF5tQ/YQvDmA&#10;HgKALp7aNkUWCaSLscMzpOF6ZhfWlhNzX9C3BVh43LVtxm0x950xwF3bDqhNOQfQtwXQxHPLQoou&#10;2ra+o+cGoVuBgYkhtXlx32pmNW2j7UPH2+62sXllMpkEdAIAAAAAAAAAAAAAAAAAAAAAAAAAAAAA&#10;jIPT/RXP8FR40Xb60c9ady7aHmQJeKqvLbzoJv1I24Zn0U07EMfQBMCScLq/suvchrUbDUqBn/Uv&#10;Ukp/wvH6IbX9Uduo1hf3Ne+m623bvPF27Z8FAHWwKVbPxoCD6CaY0/2V+84tMN9NKf2U4/VDavu3&#10;KaU/5Hj9kDmAOAsgSiDm7kWbAYHY4Y25Q2rzxtxwHDzdXzmgtgVYXAJxtmlsuq9ST7Gf5Y1lytqG&#10;zAHhnwUAdQn8fX64ujkJbSG0a+VvOt7i7dsOqc3bt91qtpAFdLn7tqubE89BIgBUZuAewkOnmWDI&#10;HoJXm7e2HTIH0EMAEGXIZ9UBeqOj69viSQBYfAK17WH01oTAz/LWtkNqo28LAADnfIpfA8DS0DQb&#10;bzu+7FozKeZ9ALam6z3nL/WfpJR+RlTbH6SUftLx+j3T5r1CrimA7zjfAwBaeOPs7dP9lRfeAQCb&#10;lH0c+Oaq2n4vpfTTjtcPmQM8TWMAGJZIzD0OxI6tQOz4gbC2T1JKn3W8/vB0f+Wmt7Y1swO1LcBi&#10;83YwlrkOd073V5rDo6fO39Q/Syn9KVFt3tp2yBwQ3tYDANVZc8bcgyZGeQcA7NDee638ifNa9SG1&#10;efu2B8G+7YHz3w8A6BHt27oGAKxGe+D89pEewlDavD2EIXMAfVsAXSKehMhz8f3Ac7G3nzCktmjM&#10;9da2u/RtARaeSN/WvWXcNot7e6PR2nYIbRFPwlA5gL4tgCCn+yvepQBDDrUqLwH3aHtli268NW17&#10;hudaBtwuuuGmCYAlwQJFE8zfcnzj5lCs90GSmWU/dP5GnzfbZ4S1NcH1I+/7Vjcnvbesm5HX26x+&#10;FJ24BoA6WLF46DQTnFks61WcZsTyOxbTFLX9ckrptxRzgCeWA8CwWMxt4tMNxw9u4lrvAQCLax87&#10;v9iJbW1U1bYVidWrm5PeG3HMiOFtVj9b3Zx4NgIBwABYQ9hrEn3HUT82sfyFMyadmQEjYmAdQltT&#10;bx8p5gBPLAeAYRmobxuq0aw3qqrtsHbdaUZer9lhJ3p7JwDUIaNv23sA4Br6tkNoG6JvSw8BYGQE&#10;n6dfWlzrGzvWA+f3R3ZLuqq2+4Fn/SPPDWdm5PUuPnsSvb0TAOowkCfhpp1zeePl7QE8CTnaThRz&#10;ALdVAmhyur/yqubzcMvp/spBYKj19204QVGbF7c3K5oLVzcn58MfP1Hz2wCADlZges2ft2xa7Eqs&#10;MPVeF3Zi02LK2poAu+N87x0bhOijbT0wMPGcgQkAPay43LAH+768ZTfUXDmV25ng9Rq3mlj2Uljb&#10;t1RzgPM9ADAgGTG310YIi2vezS5nnWaDqrZjO4DzcMtujuijzb3RwYy8xFwATTbsYMjDYZ/60Thw&#10;1o9pKs4qaovW3dVzgPM9ADAgVqN566FbfeuuaI3W2UCmqq2pUR8533vXzGJ9tG0EBiaeMTABoIfV&#10;j1uBGu2gcm90w+pHVW3fUs0BzvcAwIBYzPU+g97o+6wbfC5+aXFNWVtTd28733vbhnz7aFsLDEwc&#10;MTABoEcnllWpHw1vb7Rb26pr8zBIDnC+BwCGo5qPqcX8pd6hhKYf+meFtVXz2XbYcw5MpG5/g6EJ&#10;gCXCBgC8D9tXBqZO8RcpTM8n2MS17dr2Mg8P7GDtMm03A0UzRl4AYWy7l/dhu29xuhso+tpGq7o2&#10;2RwAALpUHgA4CGwJX+/Uj8ramp/xxKntrm1/nEsw5kaa1AAwEDWHwOxQ33tTxHanflTWJpsDAECX&#10;1c3JQeBA6coBgAyzbLd+VNb2MNC3fWyLbC7TthZZwMAwMIAulYfAIof16+1NEeLaZHMAAOhSeQDA&#10;e3PO9Lm/sra9QG17r2fftteyhg4nGHkBdAkOTvQaALAepduIOtW3VdUmmwMAQA/lRdvi2qr4bDva&#10;7keGOay/cQ5DEwBLRvBh+6rAFDXLXrg6WFzbljUHPOzZAdsbYOQFGC/Bh+1Li1Mr+u46P3PHCuXX&#10;iGuTzQEAoEvGdtm5B0lBs+z96auDxbXdtyuSPTydV9saESMvtS2AOFED12UDABbnvJu7n1hcfY24&#10;NtkcAAC6BA+UrhoAiJplL9RoytpsUM3btz2whTZvkGPkdWoAgIGpMQAQ3Ly4PeM5XVmbcg4AAFGC&#10;i1suHQDINcu2iGtrfsaR83N2r+jbRoy8W8RcAG2Ci1suHQCwOOc9979gRE362mRzAADoobxoW3wJ&#10;eKRfO9dn29G2Hrg97Zkt3nkNQxMAS0jJAYCgWXZ72izboqwteI3c3pxr5CJG3nWMvACLQckBgIyi&#10;b2ZTQVybcg4AAFHsIbfIAEDQLPto2izboqzNGhfemHs4q7bFyAswbuxgqcgAgMW3Ppu5ujy3Ya83&#10;ENemnAMAQJdiAwClzLIdJLVl3D50MKdv6zU7sPkcYIEoOQBg/VLv5sVnl/QQZLWJ5ycAEMWel4sM&#10;AATNsjvTZtkWZW1W2750fNbc2jZo5N0g5gIsBiUHACy+PXV+1htG1BZxbco5AADEUF60raoteOvQ&#10;ZT7bnGGON87wGJoAWF7WAw/bFwJThln2qkN7SW3BgH5r+ir3DCMvzQmABSK4DeZCcRot+uxnz0VZ&#10;m3h+AgBdsgcAMsyyV11jKaktw1x2YbgMIy/AcmDxxGvgejpVP0aardPbad5AWZt4fgIAQTIOlA6m&#10;YkfELPvGzTldxLW9CNz0cGs6vgaNvAwDAywYQVPBhQEAq9G8z7VHPfu2ctqUcwAAyLPhjGuzYkfU&#10;LHvVs7SktmDf9sb0mV2GkZflYgALRPBm8d0ZvVHv3/2ZRtQuytrE8xMA6KG8aFtSW6eP4OENn23K&#10;G+aYueiGoQmAJSX4sP06MFU0y6pri1wjd8cO3DDyAiwfkW0w58VpTtHX87WS2pRzAADokjsAUNEs&#10;q67thWnzcMs2lEWNvHO3+wCAPJHtst0BgAM7xO/LmV1T3mdzt6Q25RwAALpkHCid12UZZtkre57i&#10;2pq+7bbzs+/aghuMvADLR3gAwGq0vUCN1vf5W1Kbcg4AAF0sdmxFBwAqmmXVtR0Hnu1v243AGHkB&#10;lg/v4O30AMBhiY3nc5DUppwDAEAP5UXb4toi/drXPtsO0WGOmblgZTKZOD8LAMaEbRjwPjA/sWDr&#10;CUaNMXfNc025uLaHgUO0nZTSQ2dB3zSEvU1oABDCGpPeh/lm48IrZ0HaTsn23m4ork02BwCALhbX&#10;PnYKbLaTNwNXtx3vObPYMW+jwxuIa4vE3B1r7npMxieXNSgAQB87DHoRMGEdBm6l+YJnu6G4Ntkc&#10;AAC6BGu0R2Z89TwXu2s0cW17kY26gb5tc6uPdwAZAIQI9kabGu1t5600Q/Vth9ImmwMAQBdbLPiR&#10;U2DkzKeJazed9aOytvuBhYyR2rZZLrbW43UAIEqwfjyyfqr3GfqdAWrbobTJ5gAA0CP6PNwsFAzG&#10;m2d9F8CKa9sNnMO9u7o5OQjWw9uXLbphaAIAogMAHtxN1xZxbQeB69o9YOQFGAm2rfDDyt/m0qJv&#10;HuLaZHMAAOgSbAh4cZllW8S1RcxlHjDyAoyE4ACAl53IdkNxbbI5AAB0CR4oecjpjSprO3QOnXnB&#10;yAswEgaq0c4P+r1vEtcmmwMAQJeg4cmLyyzbIq5tiL4tRl6AERA0vXqJnvsra5PNAQCgh/KibXFt&#10;Xp/tmenyxucnV91Y+RPODwSAEdJMjNkGmlpsRYs/ZW2Ba+Q8eK6zAwBx7OBpp6LKR5EGQNLXppwD&#10;AEAUizk1Y8d21JAqrq1mbZvM7MDABMAICF6n6+FZZCgh6WuTzQEAoIsd8DyvKHAjo28rq822mdO3&#10;BYArsRrtScXf1E5kKCHpa1POAQAgij1P134ujta2strstt+atS3DwAAjwXqDNXujTzLO/ZW1KecA&#10;ABDDfEze5+HHzqGEl9bfdKGsLeCzfSswMHF01cBEYmgCADrUeth+FG26dpDUZs2DDWsmlAYjL8DI&#10;qPiw/dwK3zDK2sTzEwCIYgMARxXUPYs2XVuUtdl1wi8L6elCQxhgZFQ0l530vc53HuLalHMAAOhS&#10;a7h1p8CwlaQ269tuVerbbjAMDDAuKg4AhAduW5S1iecnABCl4uKWsFm2RVWb1bbrlWrb+/RtAcZF&#10;xcUtvYyolyGuTTY/AYAkyou2JbVV7tcm+869hjkYmgCAcyoNADwrYJZV1/YiOD13GeHtPgAgT+kB&#10;gBMrKksgqU05BwCAPBuFBwCOcs2yHSS1VYy5NIQBRogdRJUcAHhpJoBslLWJ5ycAEKTSgVIJs6xO&#10;zTpzAAAgAElEQVS6tuOCPZMWbvUBGC+lTQUn1m8tgaQ25RwAAPKUHgB4nmuW7SCprTM4UZLwTfEA&#10;oE2FAYDeRtSrUNYmnp8AQAjlRdvi2o4r+GyTfdetvsMcDE0AwGtsAKDUw3bJhrC6tpLXyNEQBhgx&#10;hbfB5E4XX0Bcm2wOAABdCjcEotdMzkRcW0lzGUZegPGzUeiQq2j9aEhqU84BAKBL4QOl7Jtzuohr&#10;axbT7BT6OIaBAUZM4Rqt+Yx10fqxtDbZHAAAuhQ+jyq5XExd23FBT0KJm+IBQJtSN4u7jKg9kdSm&#10;nAMAQA/lRdvi2g4L9mtbNjzDHAxNAMAFCj1s1zA7qGsrcY0cRl6AJaDgNpgNK3SLIa5NNgcAgC6F&#10;BgBq1raq2pqGx6PMjym53QcARCm4XfZ+znaaWYhrk80BAKBLoQOlswobatW17Zbo22LkBRg/hUwF&#10;RYcSWsS1yeYAANDFnotzz8VrGHnVtTWehCeZH4ORF2AJKDh4m7VVfBbi2mRzAADoobxoW1xbiX5t&#10;y473ZmCGJgDgDQoMAKyXNsu2iGtrmgtHwbdXaVYDgCYFBgC2vUVfX8S1yeYAANClwHbZ4k3XFnFt&#10;DzNiLg1hgCWiwHbZR7U2d4trk80BAKBL5oFS1f6jsjYzPERvH3qJkRdgeShgKig+cNsirk05BwCA&#10;KPa8nbO4xbVR1oO4tqa2fR58OwsYAJaIAgMARbaKz0Jcm2wOAAA9lBdti2vbKnBbfGiYg6EJAJhJ&#10;xgDAdu3iT1mbmTEi18jREAZYMjK2wTyrZdxqEdemnAMAQJSMw/tHtZquLcraMsxlGHkBloyM7bLP&#10;bUirGuLalHMAAIiScaBUzSzboqqtc7Omd4slpjKAJSTDVPBkoL6tqjbZ/AQAuthzd2QAwL1R1ouy&#10;NrspIhJzi98UDwDaZAwAFN0qPgtxbco5AADEUF60Lb4EfD3os005NwMzNAEAl+E1B5zUbrp2kNRm&#10;ScJbnD+jIQywtDx0Htif1ZjgnYO6Ng9D5icA0MUbO85qm2U7SGqz2tb7c44w8gIsJ3ZQ5TWjDlI/&#10;KmsTz08AoIs3Rh0N+FwsqS3Yt92jbwuwtHhj2VmgrosyJm1D5icA0MUbo17WNst2kNQWrG2fY+QF&#10;WFqUe6Nj6tsOmZ8AQA/lRduS2uyzN4KLbsI3AzM0AQAzOd1feTvwoH3rdH+leuNVXNvNQOF893R/&#10;ZaOSJADQpollbzkUNq8d6hBJUptyDgAAebwx6q3T/ZWhYq6ktmDMvX26vxLa6gAAi83p/oq3fmwY&#10;ZMhKWZt4fgIAQTJqtOqmAnFtawFjxb3T/ZXwARwALDTuGi0Q/6JIalPOAQAgjzeu3bDn/CGQ1BaM&#10;uXfo2wIsLcq90TH1bYfMTwAghvKibXFtx4G4/jBnmIOhCQCYRxMobwV+Ow8GGACQ1GbNiYNAQd+w&#10;Zwd3ALAk2GHQ3cC3vVN7AEBZm3h+AgBRrEl5O6Dubu2DJGVtVtveCLzvKbUtwHJh8ehe4Evfqj0A&#10;IK5NOQcAgC57wefixwMMAEhqs77tXrBve2CLcgBgSbD+5p3At71bewBAWZt4fgIAUey5OxI77g3Q&#10;t5XVllI6DNa2u/RtAZYLi0eRc//btQcAxLUp5wAAEER50ba4tvVALniYU9OuTCaT6HsBYKRY4/Rx&#10;xrdrrsBZW92cvCj9GxLXthcs6FtOBrpyCQCuGSv6PspU8YUa1+iKa5PNAQCgizUnn2YKfKfGJgVx&#10;bbtBk3HLS4u51LYAI8cak9HD+pbt1c1J8QEFcW2yOQAAdDGz7IMMgc1z8c0aNZq4toOgybjlZHVz&#10;grkMYAkwQ8CHmd+01nO6sjbZHAAAuhR4Lj6zs3XFvm1NbbmeBPq2AEuC9UY/zvy2765uTorf7CCu&#10;TTYHAIAmtrDlMDhsVTVmiGtrhjmOg2d4YZ8tN00AwAWsMM0xpCYLZAcWdIshri06Ad3l1oDXNwPA&#10;NdG5lSaX4psOxbXJ5gAA0MViR4n6qlZtq6ptI3NgItkNFUNdkQwA10Tm5u4uxTcdimuTzQEAoIst&#10;OcgxpCaLibUWMKhqu585MJGGuH0IAK4f62eW+Lt+WOE5XVmbbA4AAF0KPRc3sWNPtG9bS1sJT8KN&#10;QjkFAIQpeO6/V6lvq6pNNgcAgDS7waGENEDMkNTWyQXRM7xb0ZqWoQkAeE1nsqwERQcAxLWtFdgO&#10;2TLEFckAcL3kbrptqTEAIKlNOQcAgC4FzbKp9ACAuLa1godm1a9IBoBrJ3pN+TQ1altJbco5AAB0&#10;MbNsqb/vRQcAxLWtF1jA0HLXTGoAMEIKHNZ3KToAIK5NNgcAgC6F41rYLDULcW2lFjA03LFbggBg&#10;vBxY7zCXGoZZSW3KOQAAdFFetC2+BDxnmKPlTsRny9AEAHQpZZZtKTkAIKmtsJG35bEd6AHAyLBD&#10;nxLGrZZixamyNvH8BAC6lI5rtwseJElqK2zkbblnN1cAwMiwuJO7ubtLsQEAZW3i+QkABCl8aN9S&#10;ZABAXFtJI2/L09JbLAFAhhKH9V1uFVwiIKlNOQcAgDylzLItJQcAJLVVirkP8CQAjBOr9W4X/HLF&#10;BgCUtYnnJwAQRHnRtri2EsMcLW6fLUMTAHCOFaYlm64tj3MPkpS1VWhOvP5crmoDGBeFi74u2QdJ&#10;4tqUcwAAiGIP7SXNsi0PcgcAlLVVMPK+/lxiLsC4sAbkgwpfKnsAQFybcg4AAF1qPRfvFqjRlLXR&#10;twWAXliNVqM3eq9Ab1RWm3gOAABR7Lm6pFm2JXsAQFmb9W1LGnlbDmzYGABGgvUI71X4NqFt3l3E&#10;tSnnAAAQRHnRtri2ksMcLa5+7cpkMin88wFg0bDGaOlg1OUspXRzdXPyyvtGcW27lQr6lpPVzQmN&#10;YYARYEVf6dsSpnlndXNy7H2TuDbZHAAAutjD+kcVBTaxYz0Y15S1NQ3lx3VknXNi2oi5AAuOHaYf&#10;V64f313dnLi3g4trk80BAKDLAM/FL1NKa6J92xxte5VMxi1Hq5sTTA8AI8B6ox9X/CY5z+nK2mRz&#10;AADoYmbZDysKPLPY8cL7RnFtDysth2ihbwswEgY69//C6ubEbcQV1yabAwBAl9P9lcNKw1bZPiZV&#10;bTbYcFxpGLi3z5abJgCWHCtMvdfwPrMg2Je3IlehD6gtUjRvBQYmnjhfX/L6ZgC4JoJX5p7YPx4O&#10;vZsOxbXJ5gAA0MXMst6688gZ196ymxO8cU1Z23pgYOK5M+aWvCIZAK6JYP340mKGhz3vpkNxbbI5&#10;AAB0CW7d8tZoNzL6tqraIrdpevu22bcPAcD1E9y86O2NvhW5oUZcm2wOAABdLHZ4e4PP7bm9Lzme&#10;BFVtG4GBCe9Z2a3AeRwAiGE13V7g3P/I+U2ita2qNtkcAAC6mJ+zxlBCyvUxKWuzWFhjYCKZz7ZX&#10;PGdoAmCJyTDLNltovZu0bnsGAAbW5hpOCBp5n69uThpt2873lbgiGQCuF2/R1zQyNyyW1R5Qk9Sm&#10;nAMAQB5v7Gjj2tYAB0mS2jox10OzqaHV5iH7imQAuHZ2Lc54aONFbQOXsjbl/AQAgkTNslajbTjf&#10;5xoAENcWMfI+s77tjvN9D8zEBgCLS7RG2wgMAHiNWJLalHMAAOgSNMu+tGdib1zrbZZK+tpuBvJH&#10;cyPalp2XebiLJwFg4dlz9kbPOrHMOwDgrQcltSnnJwDQRXnRtri2yDCHV1uvmpahCYDlZi9glt1q&#10;rtix63prDgBIasuYgD7/7NXNyZ5td/Cwawd+ALBg2KGOt+hrYtkLu86s2oCasjbx/AQAoliz0WuW&#10;Xe/EDm8cuNt3AEBZW+A65LM2B6xuThoTxyOntsd2swUALBjBzd3bTRyz+rHaAIC4NuUcAAC6RM2y&#10;TY12WHkAQFJbdBi4NZStbk52A33bPfq2AItJ8LB+w3qjLwIDAHf6DgAoaxPPTwCgi3fJwZnFtfa5&#10;uOYAgKS2jNs025i7FzCZPaW2BVhMrBd4xyn+fqc3Wm0AQFmbeH4CAEGUF22La9sIDHM8Mm3FfbYM&#10;TQAsKdYA9RamW1b4nVNrAEBZW3QC2or5VtsQWywB4JoJXpn7yAyo52QMAFx6kCSuTTkHAIAoQbPs&#10;zlTsqDIAIK4tYuTdmKptH9pVxB4ObFMaACwIGZu7Xx9Q1RoAENcmmwMAQJccs2z7XzIGAC6t0ZS1&#10;RW/T7Na2Znjw9m336NsCLBbBzYuPzPR/Tq0BAHFtyjkAAESx52bvc/H9GWc+xQcAlLVFb9Oc6ts2&#10;3+/I+RmH1LYAi4X1AB87RT+Z0RstPgAgrk05BwCAIMqLtsW1rQVuT3tuHoQqPluGJgCWECtMvWbZ&#10;J12zbEswMM09SBLXFjHyXiiaO6wPcH0zAFwTGVfmvrHRK1iczt10KK5NNgcAgC4ZZtk3Ni1YrPMe&#10;JM196K6gLTKcME9b1Mg762rjrcAVyd4twABwTVgc8V65fjLrMCtjAGBe/aisTTY/AYAuGVu3ZsXC&#10;yADAZfWjsrbwbZrd/yG6xTKwxQ0AromMzYuzeqO7gef0uQMA4tpkcwAA6BI0y15YctASHAC4rH5U&#10;1hYx8m7P8SR4a1v6tgALRPTGRYtbFwgOAMw1zIprk80BACCN8qJtSW3BYY6XM5acRXy2c3MQQxMA&#10;S4Y1PL2F6dGswrRD5CDpjWJSXFvUyDvTmNw5gPPguSIZAK6J3Ctz51Bk06G4NtkcAAC6RJuuV2yl&#10;2QgMALxhAqikLTKcMEtbxIgx08ibMsxljiuSAeB68daPszZ3vyY4ADBv06GkNuX8BAC65G7dmsZi&#10;3VaJAQBxbdm3aU5pe1Hj9iEAuH5yNy/OoYipQFybbA4AAF0yzLKXxTVv/3GmWUpc21opI2/6ccz1&#10;3kR5224XAgB9DgO90bkxwc7dSxlmJbUp5wAA0EV50bb4EvDIMMcbZ3hBn+3teT5bhiYAlohKZtn2&#10;IClrAEBcWw0jb7UrkgHg2vFemXupcSvlbTqcLk4ltSnnAACQ58AexvtSLa7NGACQ1BaMuVcZeatd&#10;kQwA14sdkns3d29Mb+6e9ZrcAQBlbeL5CQAEqWSWbWu0rAEAcW1FjbwdbdHbh7yGNAAYluzNi9MU&#10;HACQ1KacAwBAnqJm2VR2AEBSW/Q2zSuMvG3M3XZ+7j36tgDaWM/PUz82rF9WP7avyR0AUNYmnp8A&#10;QBDlRdvi2u4XHOYo6rNlaAJgufCaZdNVh/YtGYGpLRyVtYU2V/Z5oW3rfebUNveKZAC4XoJX5s4t&#10;+rpkDACcHyQpaxPPAQAgStAsu9XDLJs9AKCsLWjkvdSI0dFW9IpkALherJF4zynikdVfl5IxAHB+&#10;kCSuTTkHAIAuxc2yLRkDAG2NJqmt4PXu87Q1h33Pndr6XJcPANdA4c2LF8gYAGh7CLLaxPMTAIhi&#10;z8W1znyiAwDnZ1jK2oJG3r6ehL2AJ4G+LYAoVqt5z/13etaP0QGAc8OsuDblHAAAgigv2hbXth64&#10;PW3uMEdHW9Rne6GmXZlMJs7PAIBFxArTp07p21cFo2lO91cOnM3d5mH+r6eUfk1U22+nlDad2t7p&#10;U9B3dLVbIzzF+UnPSWsAGAgrsj52/rRnV22AmcYe6r2Twn8xpfR3RbV9JaX0Zed7hsoBa33MawAw&#10;PPbQ/aHzBz+6aqPsNNZA9Zhyz+zA/6ui2n4zpfSXnNreNSODR9uh0zD80mIutS2ACFbbeg/rm83d&#10;rkOeYK+iqTc/ENX2t1NKv+x8z1A5YN3TqwCA4bCFAt5DpMhzsbdGO7Nn9l8V1fYPU0rvOd/jioXW&#10;tz12Dh03234xlwEIYYf1HzkVPbnKSDDNgH3bobT9rZTSX3G+Z6gccJMeAoAmwWfpHTNA9ca2mHtM&#10;uWfWs/UOaw2l7R+klP68U9sX+iyHmNJ2jCcBYLEJ9m0j5/6RXsUHVnMqaov0bYfKAfRtAUQJ1E6u&#10;59VgzDj3Malqs/987L2xsm8/tYTPlpsmAJYH7yaZZ97GprFlgaYvTYD8krA278DEtreYzbgimcM3&#10;AC28WwCuvDJ3FsFNh944O6S2X3S+fsgcwK0+ALp466DnXkNq+lFcux+IHd7tkENq+zPOH/PIOzBh&#10;eDe036C2BZBjw9vQDPQdopsO3xfW9uecrx8yB7C1DEAX79/PK7duzWHDhlX70sSOXxDW5hmYSH23&#10;sneJ3j7k1AUA9fFuo71y8+IsrK47cr7N27cdUtvPO18/ZA6ghwCgS8ST4DKkGpHn4vedP2NIbT/j&#10;/Bk73oEJI1LbEnMBtIj0bSP1Y2Sb9x1hbd6+7ZA5gL4tgCA2NODt83mHTSMxo7np9u+paksp/Vbg&#10;9rTefZuMfu3rmP4pxxsBYLHZsymrPrwKFn/ngck2SHiKut93XBc0tLZmOq1vwngRbAifX9VmG5M9&#10;zXu2nwNo4W1OhmKZseVsILxy6htS2x9OKf2g52uHzgHEWQBdhoy568Ix16ttyJi7TswFWGi8cXYv&#10;unWwGdY93V/xxABPLEvi2obMAREzBQAMw5B92w3hvq1Xm6dvexwcBm77tluYxQAWmiF7CBvCPQSv&#10;tiF7CN4cQA8BQBdPbZsiiwTSxdjhGdJwPbMLa8uJuS/o2wIsPO7aNuO2mPvOGOCubQfUppwD6NsC&#10;aOK5ZSFFF21b39Fzg9CtwMDEkNq8uG81s5q20fah421329i8MplMAjoBAAAAAAAAAAAAAAAAAAAA&#10;AAAAAAAAAMbB6f6KZ3gqvGg7/ehnrTsXbQ+yBDzV1xZedJN+pG3Ds+imHYhjaAJmcrq/0ly7/Xcc&#10;v53mL9c7kd/m6f7K30gp/WXHW/6/lNK/53j94erm5N2AtEbbh86/9P9nSuk/cbx+SG3/IqX0fzte&#10;vxsNSqf7K7vOzVuNtj/heP2Q2v6obVTri/uad9P1tm3eeLv2zwIdTvdX/rVDTDP1/vnVzYnnmupz&#10;AjH9308p/TvH64fMAa+cf0+G1Pb/pJT+ueP1B9FNMKf7K/edW2C+m1L6Kcfrh9T2b1NKf8jx+iFz&#10;AHF2JATi4A9WNyd/PPLtAz/LW9vmxLVfTyltOt6irM0bc/eizYBA7PDG3CG1eWNuOA6e7q8cUNsu&#10;F87atmEtWNveaJpojrd4a9shc4C3th1SmzfONo1N91Xq6Ufatpybt7yxTFnbkDkg/LNAi4H7trXr&#10;x/3VzclfCEhrtB06N1d5+7ZDavP2bR+ubk5CWwjtWvmbjrd4+7ZDavP2bbeaLWQBXe6+7ermxNO3&#10;BzEiPYSR9m29OWDIvq1yD+Gh8+xuyB6CV5u3th0yB9BDGAmBOPivVjcnnr8zr7GziweOt3hr25No&#10;DRCIa97adkht3tpWuTc6ur4tnoTlZEBPwp9OKf2W4y3e2nbIHOCtbYfU5q1tD6O3JgR6o97adkht&#10;9G0BAOAchiZgJlaUPXb+do68D9vWCPlG82fR8TZvIdPwN1c3J7/i1NaYZf+q8+ecOa6jaRlK279K&#10;Kf1Hjtef2fU3rgdga7p6CvqGf5JS+hlRbX+QUvpJx+tPItcGmansjlPbOzQoFpvT/RVvEv6e1yRl&#10;prLfTSl92vG2iTMupwFzwP+bUvoPRLX9vh3Ye3jXOwBgk7KeK8YajlJKt0W1/V5K6acdrx8yB3wh&#10;etAHWtjf6d90ivrE2+C0mPvPnbHj31lj2MPXvAau4O/gB3ZdraK2SMx1107WdH3q/Dn/a0rpP3e+&#10;Zyhtn6SUPut4fRNzbwZq273AlaXUtgtOoLb9/urm5I94v/Xp/sq/cda2EYbKAd7nzTSgtu8Hfs/b&#10;3sOd0/2V5vDoY+fP+WcppT/lfM9Q2ry1bRowB+xEB6NBi2Df9sC7uGXAvq37z6YZt37J+XMa49Z/&#10;7HyPqrYzGz50DQDYof09p7YT5wDIkNqG6tseensqq5sTb18NhBi4h9CYij7leFukbztUDoj0bYfS&#10;FukhuPuCA/YQhtIW6SEMlQPo246EYG177B26MiPv74j2bSO/g0htO5S2oTwJEW3efsKQ2rwx96XF&#10;XPq2cCWBvu2r1c3JH/O8YUBPwlA5INIbVdYW6Y02/oqPnD8nUtsOpW0oT0IkB9C3HQGBQdMhF217&#10;h4H/jtfL2nK6v/KxcyDeO6Q2pLZ/mVL6vxyvH3KoVXkJuEfbK1t046pp04/P8Fyxs/UOMjQBcznd&#10;X/mu88EseQYAMorm/yal9N8F3vfe6ubk7/fUFmm6NoXpf5ZS+m1RbZv2Ps9Qh+sgKWiWfd5sn2mK&#10;AVFtu4Fi+/nq5qT3lvWgkfdRdOIadLBC1rORP3kHAE73V5oi7jPOn/E3U0o/L5oD3ksp/bei2v6C&#10;5SivmaD3w7YVfZF4ecdimqK2X7atI3I5wBPLQZ9gbes6SAoaeX/Rtql5HjTP3+eoHyNm2Sau/Unb&#10;5q6o7ZbFjhuO97kGAIJm2RNrUh2LatuKxOrVzUnvjThBI8az1c2JZyMQCBI0ibrMZdFYbn8vVXNA&#10;pLYdStt/HRi87X2Qbs3WF86YdGZN7QNRbbdsYFkuB3hiOegTfNbvfQCbYeRtegn/Y+B5+mdXNyff&#10;7qlt6L7tENqG6NuGajTrjdbu20a1HdauO4NGXswOIyAyLOMdALCNv97n7Z2U0pdFc8DPppT+J1Ft&#10;/6X1vKsNgV1D33YIbUP0bekhQPW+rbgnIWKW/aHlqNqehKi2/zSl9C1n7HANAATNskd2Jut91h9K&#10;2/3As773zDhi5H0Svb0TdAj2bV0DAKp922vwJAyhbQhPwk075/LGy9sDeBJytJ0o5gBuqxwHwT7C&#10;UIu2vYtuXHVjR1vkd9DcnvMfimrzLpgcctG2dznEkNq8uL1Zdobnve35bHVzct6H+4ma3wYWnp+z&#10;QxsPX7bDoT7848Ch/VdWNyf/fUrpixYE+9I8zD+1ovNS7DVPA8atZvr1fxPW9o8C5uxbNi12JVaY&#10;eq8LO7FpsWNhbYd2EOHhjg1C9NG2HhiYeM7AxDiwQ7RPnF/mthXBV2JDGd5DqiMrylVzwN8X1vZ1&#10;i2Vnjvc1D+V7VtBdSmeC12vc2rIrVFW1fUs1BzjfA+KYKdc7of5LfWOHbSbwxo6vWVxbswMlD9/o&#10;Uz8ax4FtPe9Z7FDV9k+Dca3XFkKLa67bdjqN3VfC2o7tAM7DLdtA1kebe6ODGXmJuSPADoO8W0o+&#10;a4d2V2Kv8x5SNUMZf0E5B4jnpw07GPJw2Kd+NA4Ct3V246yitmjdXT0HON8D+nw+8Fz8VTM+9eE7&#10;TkNqwwerm5P9pg8Z6I1+s3Jv9IvWt1XV9o8Cz6C3+tZd0Rqts4FMVVtToz5yvveumcX6aNsIDEw8&#10;Y2BiHJhp5XvOL7Ph+PN1GBiYOLA/X6o54NvC2v4Xi2XeGu2gcm90w+pHVW3fUs0BzveAOPZc7I0d&#10;71c+8/m6eRI+F6gff8PRG/1moH78ktW2qtr+aeAZ9EbfZ93gc/FLi2uvhLUd2/OKh9s25NtH21pg&#10;YOKIgYlxYH1brydhrXLf9rjTt1XMAX9fWNvXLZZVqR8Nb2+0W9uqa/MwSA5wvgd0uVvZx9QubPmy&#10;82c0mj6o5WXtaPsbgaGEpu/yXwlr+y+c7+ntY2oxf6l3KKHph/5ZYW3VfLYd9pwDE6nb32BoAuZi&#10;BUOVAQAz8nqL5oN2us6ar+853/9pa6heRaQw/aCdYBPXdhh42L4yMHWKv0hh+moBtO3a9jIPD+xg&#10;7TJtNwNFM0be8VFlAMAO6LwPWJ+0U+ziOUBZ24vAw3bf4nQ3UPS1jVZ1bbI5AEbHWiDmXjkAYA1h&#10;7/bm43bbjMW1LwXi2u9e9SIzy3qNGF/r1I/K2moOABwEtoSvd+pHZW3Nz3ji1HbXtj/OJRhzI01q&#10;EMa2j3nNZVcOANj//77zc19N3WIhmQOUtdUcArNDfW+TertTPyprk80BMB6sRqsyAGBGXu8Chq+1&#10;RnGr1b7ifP+nre95Fd8J9Ebfa2+KENd2EDhQunIAIMMs260flbU9DPRtH9sim8u0rUUWMDAMPDqq&#10;DAAED+s/aW+xEM8BytpqDoFFDuvX25sixLXJ5gAYHZ9zLm7pNQAQNPIeTfVt33PGtU/1WSphW9mj&#10;y8XUtdUcAPDenDN97q+sbS9Q297r2bfttayhwwlG3nFRawDA/n/vLRbfm7rFQjIHKGvrDIF5eqO9&#10;BgCsR+k2ok71bVW1yeYAWHxq+phS/qLt/8EGJzz09bK2N5RFhjk+b/WjqjbZRdvi2qr4bDva7keG&#10;Oay/cQ5DE3ApNQYAMoy8F641tqD5NefnfMYaq/O0Rc2yFwokcW2Rh+2rAlPULHvh6mBxbVvWHPCw&#10;Zwdsb4CRF1qscI5sg5lbOFvR91XnL/n7NsDR1aacA5S1RR62Ly1OTdtd52fuWKG8KNpkcwCMh4zD&#10;+7kDABlG3gvXGkcNXHaANU9bCSOvurbodtm5B0lBs+z96auDxbXdtyuSPTydV9saESMvte04iZjL&#10;5g4A2P/+G85G8A+nY4x4DlDWFjJwXTYAYHHOu7n7icXVRdEmmwNgPGQcKM0dAMgw8k7XaL8SWBTy&#10;Wet/ztMWNcteuKpdXFvkQOmqAYCoWfZCjaaszQbVvH3bA1to8wY5Rl6nBhAnw/AwdwAguhVyahhY&#10;PQcoays+ABDcvLg94zldWZtyDoCREFzccukAQIaR98KfXYtrX3d+ztu2MGaetqhZ9lcWSFtkccul&#10;AwC5ZtkF0db8jCPn5+xe0beNGHm3iLmjpOgAgP3v33D+or5v/ePXiOcAZW2RxS2XDgBYnPOe+18w&#10;oi6ANtkcAIuP+KLt3dJe1vTjXBC5oeyLFmMXQZvkom3xJeCRfu1cn21H23rg9rRntnjnNQxNwJWU&#10;HAAoZeRtCV4jd9sarNPaiphlF0RbsQGAoFl2e9osuwjagtfI7c25Ri5i5F3HyDtOOttgPMwsnDOK&#10;vs+1RV8X8RygrK3YAEBG0TezqSCuTTkHwEgoOQAQNPJ+f96wgB0seQ9EPjvriuSgWXZ6u60Mn6cA&#10;ACAASURBVM+iaHtYagAgaJZ9NG2WXQRt1rjwxtzDWbUtRl7oUmEA4NgOmvrS/NwvXVLbquYAZW0H&#10;pQYALL712czV5bkNey2aNuUcACPBnq2KDAAEjbzTt/q8xvqS3t7oxizzZymz7CJoKzkAUMosq64t&#10;4/ahgzl9W6/Zgc3nI8YMD0UGAIJbIX9o5rY3EM8B6tqKDABYv9S7efHZJT0EWW3i+QlGQsnhhFJG&#10;3har3bx/Btcu6Y16zbKfTJtlF0Tb/VIDAEGz7M60WXYRtFlt+0Zf6xLm1rZBI+8GMXecVBgA+N3g&#10;xvN5fVvVHKCsrdgAgMW3p87PesOIuiDalHMALDjii7aLeVk7RIc5vr1A2mQXbatqC946dJnPNmeY&#10;442ePkMT0ItgI+BCYCpt5G2xxqf3QOLL3WvkombZeU3XRdBmgcn7sH0hMGWYZa86tJfUFgzot6av&#10;cs8w8tKcGDEFC+dI0ffeFXFWOQcoa4tsg7lQnEaLPvvZc1HWJp6fYCRkbJedPkiKGHlnNoRb7IDJ&#10;2xD4pan6MWqWndl0XQRtJQYAMsyyV11jKaktw1x2ofbAyAuziG6XnR4AsIOlmc2xS/jK9ObuLuI5&#10;QFnbw4CB6+lU/Rhptk5vp1kobeL5CUZCiQGADCPvpZufrD/pvX3oq9YPbbUVNcuqa8s4UDqYih0R&#10;s+wbN+cskLYXgZsebk3H16CRl2HgkRPceDhrAOA7zr7t3GHgFvEcoKwtUqNdGACwGs37XHvUs28r&#10;p005P8G4sDMf79nFrAGAiJH3i1fE3Gahy/ec2t6f0RuNmGVnLvBaBG3Wf/TEtVmxI2qWvepZWlJb&#10;sG97Y7qnlGHkZbnYiAkubnljAMD6uOGN57MQzwHK2iI3i+/O6I16/+7PNKIuijbx/AQLjvgS8EhP&#10;9IKXtaMtMszxtUuWrMpqE1+0Lamt00fw8IbPNuUNc8xcdMPQBPTGHrZzBgC8Rt7JVUbeDmuBa+Sa&#10;A/IbOWbZnq+V1BZ82H4dmCqaZdW1Ra6Ru2MHbhh54VJyBwAyir65zYkW5Rwgnp8i22DOi9Ocoq/n&#10;ayW1KecAGBfBw/vXAwA1jLwdfi7QEPhG54rk4mZZdW25AwAVzbLq2l4EGm23bENZ1Mg7d7sPjIuM&#10;7bK/bn++fv0qs9MMjmzw4FKUc4B4fopsl+0OABzYIX5fzuya8j61vqQ25RwA46LAAEBxI2+HzwVu&#10;H/pmpzfqNcvOvTlnUbRlHCid12UZZtkre57i2o7ttisPd1uDNkZeuIyg4WGj8+erye2fcb7/6z3r&#10;R9kcIJ6fwgMAVqPtBWq0vs/fktqUcwCMC1vcEh4AyDDyfrvH6z7vjGtNrfgbnd5ocbOsujaLHVvR&#10;AYCKZll1bceBZ/vbdiMwRl64lOCt52tTfduSRtTXKOcA8fzkHbydHgA4LLHxfJG0KecAGAfii7Y/&#10;F/WydrRFhznm3b4rrU150ba4tki/9rXPtkN0mGPm38GVycRzJgDLjgWY33UWcs3D+f8euKb8az0C&#10;5WssaXzD+TDfFLR/4CzoW7NsH0PBOeLatgIPzE8s2HqCUdMwWfNcUy6u7WHgEG0npfTQWdAfzbvS&#10;FMbL6f7Kv3Qeok1sQt9b9B3bwEEvxHOAsra1wMP8c3uA8hSk7ZRs78EbcW2yOQDGQzB2RGPuwbyN&#10;DrMwbf88YML6vYDJeMdzGCKurfn8N648voJmO/lNZz44s9gxb6PDommLxNwda+56TMYnlzUoYJzY&#10;YZD7EK05UHLGmU96NIJfswA5QFVbcxj0ImDCOgzcSvMFz3ZDcW2yOQDGg8WO7zoHVKM12t/sM6TW&#10;EuyNNubknwz0R4bo2w6lLVKjPbJc4Hkudtdo4tr2Iht1A33b5lYfb96FBed0f+VfOwdUozWa61xA&#10;PAcoa4v0Rp/ZnwHPrTRD9W2H0iabA2A8BJ+LG3PV/xyIuUN4Epo/x/8q0B/5xQFq26G0NXntI+fP&#10;iJz5NHHtprN+VNZ2P7CQMVLbNsvFvHkXFpxA37apbb/eLHBxfvMh+rZD5QBlbZH68cj6qd5n6HcG&#10;qG2H0iabA2DxyXgebpdlR86J/mSfgduol3V1c/LHbZjjd7xegdXNyR/p80JxbaHn4WahYDDePOu7&#10;AFZc227gHO7d1c3JQbAe3r5s0Q1DE+AmGJi8uIy8LbZt/a9W/rfqKkxbxLVFBgA8uJuuC6LtIHBd&#10;uweMvEtK8GHby6vVzckf875JPAcoa2uaINNX8pfm0qJvQbXJ5gAYD8EBAC+uhnCLxbXfrPzLdpll&#10;W8S1RRoCXlxm2QXRFjGXecDIu8Sc7q/8m8q17XkTuefmxdeI5wBlbZEBAC+uobkF0SabA2A8DPRc&#10;HFrwYZsovcYKLy6z7IJoixwoecjpjSprOwwsyfCAkXdJCRoevJwf9HvfJJ4DlLUNUaOdH/R73ySu&#10;TTYHwHgIGp68RJ+LI8YdL9Fz/2XX5jLLtohrG6Jvi5F3CRnIk9DbiNpFPAcoa4uYXr1Ez/2Vtcnm&#10;AFh8xBdtR3qizZ/jnw4Mj/2U5wxPXJvsom1xbV6f7Znp8sbnJ1fdWPkTzg8ESBZcv1LxN/G9iCE1&#10;/fgaOXdzz8FRpAGwANoe2gaaWmxFiz9lbYFr5Dx4rrODkWHF2LYVtTX4fmBL1zniOUBZ24EVmrV4&#10;FGkALIA25RwAI8Fi7ns1Y26ksZl+HNe+Vl7Saz6JDCUkfW17lWPHdtSQKq6tZm2bzOzAwMTy4r1O&#10;18MkMjCR9HOAsrbIdboenkWGEhZAm2wOgPFg9ePXK36hT6I3olrfsubz10FkKCHpa7tvW+prsZHR&#10;t5XVZhs86dtCcaxG+1Llvu3nI28UzwHK2vZsU2wtdiJDCQugTTkHwEhY3Zx8256La/Eq47l4t3Jv&#10;9Djj3F9dW+3n4mhtK6vNbvutWdsyDLykWG37xYq17Q8729JdiOcAZW2HlXujTzLO/ZW1KecAWHCC&#10;PqbPBG4B+7pnYCL9uCd65Pw5a4HbL77kPcMT1/Yw8Dz82DmU8DJwQ5G0toDP9q3AwMTRVQMTiaEJ&#10;iFJxOCHcEG4xc9UnRVX9iO9Fm64tytoqPmw/ijZdO0hqs+bBhjUTSoORd8mxYvaDCr+FiT2UuU1l&#10;LeI5QFlbrYft51b4hlHWJp6fYCRUPLyfRBvCLRXNZWGzbIu4tq1AI6UPz6JN10XQZtcJh2uES6Ah&#10;vORUNpe9l1nbKucAZW21DFwnfa/znYe4NuUcACMheKDUh+a5+OdyPsAWEXyvgrbwwG2LsraKi1t2&#10;CgxbSWqzvu1Wpb7tBsPAy03FxS1NjfbFzNpWOQcoa6s1ABAeuG1R1iaen2AkVFwq88PocrEWi2s1&#10;zv1fRRd4tYhrqxU7wmbZFlVtVtuuV6pt79O3XW4qDgCEjKhdxHOAsrZai1t6GVEvQ1ybbH6CxUd8&#10;Cfh6pbqx5SveYY4WZW3ii7YltVXu1yb7zr2GORiagDAVBgCyjbwdfs4apaXINsuqa6s0APCsgFlW&#10;XduL4PTcZYS3+8C4sEOL0n8WPsgo+l6jnAPE81PpAYATKypLIKlNOQfAuKgwADDJNfK22EFUyU1P&#10;4e0+0yhrs9hRcgDgKNcs20FSW8WYS0MYag0AfK1QbaucA5S13S9sfHtpJoBslLWJ5ycYCXagVHIA&#10;IHyrzww+X6E3mmWW7SCprdKBUgmzrLq244I9kxZu9YFzzPBQegDgPTOtZaGcA8TzU2lTwYn1W0sg&#10;qU05B8C4qDAAkG3kbbHFL6XrxyyzbIuytgoDAM9zzbIdJLV1BidKEr4pHsZFpQEA98bzWYjnAGVt&#10;NerHIr4oZW3i+QkWHPFF26W9rC1H0dt3O0hqU160La7tuILPNtl33eo7zMHQBGRR+GG7iJE3/XiL&#10;5ecKbbHM3u7TRVzbi4IP2yUbwuraSl4jR0MYLlC4cD4o+edLNQck7fxUchtM7nTxBcS1yeYAGBeF&#10;t8sWaQh3WCsU14o1XTtIaivcEIheMzkTcW0lzWUYeeEChbfLHkc358xCOQeI56eNQodcRetHQ1Kb&#10;cg6A0VFyAKDIsFX6cW/0iwV7o6XMsuraSh4oZd+c00VcW7OMZKfQxzEMDBcovPGwyDBwB8kcYKjm&#10;p5I1WvMZ66L1Y2ltsjkAxoWd+ZR6XszZKDuLz9kimFxKLvBqkdRW+Dyq5HIxdW3HBT0JJW6KhxFR&#10;eHFLeOP5LJRzgHh+KnWzuMuI2hNJbco5AEaD6qLtkj3Rlk8KDHOoa5NdtC2u7bBgv7ZlwzPMwdAE&#10;lKDEAMDXShvFLWiWuEbugxLbfbqIayvxsF3D7KCurcQ1chh5YSaFBgA+sQGM0kjmAEM1P5XaBrNh&#10;hW4xxLXJ5gAYHSUO74saedOP68ftAnGttFlWXVuJAYCata2qtqbh8SjzY0pu94ERUWi77CsbJCiN&#10;ZA4wVPNTqe2y93O208xCXJtsDoDxUPBAqbSRN1k/84PMjyl2c04XcW0lDpTOKmyoVde2W6Jvi5EX&#10;5lDC8PBJpR6Cag5Q1lbCVFB0KKFFXJtsDoDRsVZgAKDEttsLWFz7UoG4Vtosq67tuMC5eA0jr7q2&#10;xpPwJPNjMPLCTArdLF7EiDoDyRxgqOanUoO3WVvFZyGuTTYHwOIjvmj724W8rKnwzcDq2mQXbYtr&#10;K9Gvbdnx3gzM0ARk0xkAiAb04g3hlgLXyNUy8qpryx0AWC9tlm0R17aVsTW1SrMaRkXONpjv2+BF&#10;ccRzgLK23AGAbW/R1xdxbbI5AMZDgQGA71Uy8rb1Y46Bq+h2ny7i2nK3yxZvuraIa3uYEXNpCMNV&#10;5AwAfN8OooojngOUteVul31Ua3O3uDbZHADjocCBUq1BsPZgJKc3WnzgtmUBtOXUaNX6j8razPAQ&#10;vX3oJUZemEcBw8Orin1b5RygrC3XVFB84LZFXJtyDoCRUGAAoJaRt+2Nfj3jIw4qGXnVte1lLm5x&#10;bZT1IK6tqW2fB9/OAga4ipybxYsaUbuI5wBlbbkDAEW2is9CXJtsDoDFR3zRdq6XNZUe5mgR1ya7&#10;aFtc21aB2+JDwxwMTUARMh62qxl5WzKukatmlm0R1xYdANiuXfwpazMzRiS50hCGS8l42J7YwV01&#10;xHOAsrboNphntYxbLeLalHMAjISMAYAiV2Behj30RZqA36vVdG1ZAG2RhsCjWk3XFmVtGeYyjLxw&#10;KRnbZSeW04s2NLuI5wBlbdHtss9tSKsa4tqUcwCMhIwDpVq3+rzG+pufBN5azSzbIq4teqBUzSzb&#10;oqqtc7Omd4slpjK4kgzDww9rDQO3iOcAZW1RU8GTgfq2qtpk8xOMB4sdXwl8oWpG3harASNnF7Vu&#10;in+NuLaHwQEA90ZZL8ra7KaISMwtflM8jIuMxS1VjKhdxHOAsrboAEDRreKzENemnANgwRFftB3t&#10;iba8V3qYo0Vcm+yibfEl4OtBn23KuRmYoQkohgUm78TxXxvo38CGs6if1C5MOyhr85oDTmo3XTtI&#10;arMk4S1MntEQhj5Y4fx/OH9Zz2s2J1qUc4B4fnroPLA/qzHBOwd1bR6GzE8wEqzR4H34ezJQzH03&#10;0LD++UpyLqCsLRA7zmqbZTtIarPa1vtzjjDyQh+sMfk7zl/W79Ta3N1FPAeoa/OaUQepH5W1iecn&#10;GAn2XOy9vfIvD/TtvX3OSeYNMh6UtXlj1NGAz8WS2oJ92z36ttAHq1G/5/xlPRuwbyuZA8TzkzeW&#10;nQXquihj0jZkfoKRYLceeJ+L/9oQMTeldDfQGx3q3F9ZmzdGvaxtlu0gqS1Y2z7HyAt9sNrWO5Tz&#10;O7WMqF2Uc4B4flLujY6pbztkfoIFR3zR9k8F4lmyYY6qZ3jK2sQXbUtqs8/eCC66CS/lZGgCinG6&#10;v/JhSunTzs/71dP9lRsD/Fv4xymlFcfrm9d+p6KeLpLaTvdX3g48aN863V+p3ngV13YzUDjfPd1f&#10;GepAFRaY0/2V5uHvs85vcOd0f+UXan9r5Rwgnp+aWPaW4/XNa4c6RJLUppwDYFyc7q/8ekrpbeeX&#10;+vJAce1jZ/3Y8M1Kci6grC0Qo9463V8ZKuZKagvG3Nun+yuhrQ6wXFiN+rOBP19D1LbKOUBZm7d+&#10;TMHbk9woaxPPTzASTvdXGmPMp5zf5ulAz8XePueK9VOHQFJbRo1W3VQgrm0tYKy4d7q/UvVWPBgH&#10;p/srfyOl9Bnnl3n/dH/lT9f+BSjnAPH85K7RAvEviqQ25RwA4yL4XPxrop6EFDTLRVDW5o1rN+w5&#10;fwgktQVj7h36ttAH6796b0T7WeG+7SA5QDw/KfdGx9S3HTI/wThQXrTtvQXm+7WHOTpIalNetC2u&#10;7TgQ1x/mDHMwNAFFsIZWxPT96doDAGaW9ZqMGz5jDdtqKGuzQHkr8L4HAwwASGqz5sRBoKBv2LOD&#10;O4B5f76aA7SvBn47K7UPksRzgLq2u4G33qk9AKCsTTw/wUiwxu77gW/TxNzfrflbsKZrpGb49On+&#10;yncrSHqNuLYmdtwOvPVu7YMkZW1W20ZqiKfUtnAZVpv+RuCwvuEblWtb5RygrK2JR/cCb71VewBA&#10;XJtyDoCRYEbeyJ+zT9ceALD+ptdk3PBZ66tWQ1mbHdpHnosfDzAAIKnN+rZ7wb7tgS3KAZj356up&#10;0b4c+O00Ndo3K9e2yjlAWVvT37wTeOvd2gMAytrE8xOMBIu5vxT4Np+qPQBgvdHIuf/btoimGuLa&#10;orHj3gB9W1ltKaXDYG27S98WLsNq028EfklNbfsbA/RtVXOAsrat4Ln/7doDAOLalHMAjAfVRdtN&#10;LP9V59s+PYCXVV2b7KJtcW3rgVzwMKemZWgCsskw8rZ8ptZBUoZZtqXahpMF0BYpTFv2ah0kKWvL&#10;MPKmdkO7HeABXMCKvm8GTWWp5gCAeA5Q1tYUfY8zPuJBrYMkcW3KOQBGQqaRN9lDd5WDpAyzbMtn&#10;7YCsOOLaombZlmoDAOLaokbelgNqW7iE48BG2ZaVWgdJ4jlAWdta5ubaagMA4tpkcwCMhwwjb0u1&#10;AYAMs2zLRq0tluLaombZlmo1mrK2DCNvsr7tUFssYcGwGu1pZt+2ygCAeA5Q1tac2z3I+IjHFZ/T&#10;lbUp5wAYCRlG3pa3a5mlMsyyLWtWgxZHXFvULNtSbQBAXFt2bUvMhUv43Yza9lMVPQnKOUBZ25o9&#10;r0S5V8swK65NNgfAeBBftP2PrV/h5XatulFdm/KibXFtN4N91yyfLUMTUIIcI2/LRukBACtMc8yy&#10;LV8tfUWyuLa1TLNsqvWwLa4tt2hO1tzgqjaYRbTo61JrAEAyBxiq+entQoftxTcdimuTzQEwOr6T&#10;YeRtWSs9AFDAiNHyfmkDl7i2XLNsS63aVlXbRqaRN9kNFZjL4A2smZv7Z7bWpkPJHGCo5qeczd1d&#10;ih8kiWuTzQEwHgrWaMUHAKyfmWOWbSl++5C4tvVMs2yymFj8YFVc2/1MI28a4vYhWFhK9G2LLxEQ&#10;zwHK2m5a/ZjLYYXndGVtsjkARsdxgdhR3CzVWXKQy5crxVxVbSWei6ssJRTXVsKTcKNQToGRYf3W&#10;Ep6EGjldMgcYqvmp1Ll/ccOsuDbZHADjQXzRdnSYo+XLpb2sLcraxBdtS2rLHOZI9p1CNS1DE5DF&#10;6f7KdwsUzS2lBwByJqC71LgiWVKbBaNSDzBFBwDEteVOQHcZ4opkWCAyrsydRdEBAOUcIJ6folfm&#10;TlNjAEBSm3IOgHFhjdzPFPpSpQcAvlMortW4IllSW0GzbCo9ACCuba3goVn1K5JhsSiwubtL0QEA&#10;5Rwgnp9ytht2qVHbSmpTzgEwOkoYeVuKDQAUuE2zy4r1WYsgri26dWsWRQcAxLXl3qbZpdrtQ7CY&#10;FDis7/JLhWs0yRxgqOan3MP6LkUHAMS1yeYAGBdm5C31vFh6ACDnNs0uK3ajYMmYK6mtcFwLm6Vm&#10;Ia6t1AKGhjt2SxBA++er6bOWMp8XHQBQzgHi+enAeoe51DDMSmpTzgEwHsQXbf9C5jBHquSzVdcm&#10;u2hbfAl4zjBHy52ID5KhCQhT2Mib2sBU4oMKm2VTySuSlbUVNMu2lBwAkNRW2Mjb8tgO9GDJKXBl&#10;7iy+WqIAFM8BytpKGbdaihWnytrE8xOMhMJG3lRyAKCwWTbZQdlxiQ9S1lbQLNtyu+BBkqS2wkbe&#10;lmpXJMNiYbVtic3dXYoMAIjnAGVtDwts7u5SbABAWZt4foKRUNjImyx2lKrRSpplGz5d8PYhSW2F&#10;D+1bigwAiGsraeRteVrzSnpYHApshZxFkQEA5Rwgnp9KHNZ3uVVwiYCkNuUcAOOisJE3lRwAKGyW&#10;TVaLfqfEBylrK2iWbSk5ACCprVLMfYAnAdKP+7bvF/5lFNnmLZ4DlLXtFu4pFxsAUNYmnp9gPKgu&#10;2m4+5xslPquwl1Vdm+yibXFtJYY5Wtw+W4YmIEQlI2+yg6Tv5nxABbNsS/YVyeLaSjddWx7nHiQp&#10;a6vQnHj9uVzVttwUvDJ3muxNh+I5QFlbyaKvS/ZBkrg25RwAI8Eat6WNvMkGALIOkuzhs2TzsOXt&#10;3CuSF0BbSbNsy4PcAQBlbRWMvK8/l5i73Fht+7RQI7hL9kGSeA5Q1tY0IB+Uk/Sa7AEAcW3KOQBG&#10;QqGtW7N4O3cAoIJZtiX79iFlbRXMsq8/t0CNpqyNvi1UoeBWyGmyBwDEc4CytvuVeqP3CvRGZbWJ&#10;5wAYCZWMvKmEWcqWHNT4s/oZq03DiGt7WKnfnT0AoKzN+rZFtyIbBzZsDEtKx5NQo2+bZeYVzwHK&#10;2pqa+145Sa8JbfPuIq5NOQfASBBftF1qmKPls7l1YwdJbcqLtsW1lRzmaHH1axmaADcVjbwt4QGA&#10;ioVpS/iKZHFtW5UK05bD6EGSuLbSE9Bdil6RDAtJqStzZxEeABDPAcraSl6ZO4vwpkNxbbI5AMaD&#10;xY5vVmgIt3wmOgBgZtkaRoyW8BXJ4tqah/XH5SW9JjwAIK6tlpE3Vbq+GRaL0pu7u4Q3HYrnAGVt&#10;NTZ3dwkPAIhrk80BMB4Kb92aRXgAoKJZtiV8+5C4tlpLDpLVaOEBAHFttYaBU+Hbh2AxKX1Y3yU8&#10;ACCeA5S1rVWu0cIDAOLaZHMAjIeKCxhawmapSrdpdtmImj/FtW1UWnLQEh4AENdW+jbNLsRc+E5N&#10;T0LUzCueA5S1rRW8dWEWYcOsuDbZHADjQXzR9seVzvA2cm+LV9YmvrBFUlvn9rTSuHy2DE1ABK+R&#10;d5JS+p7z57gHAIIT0N+3fzy4r0gW1xYxyz5LKZ05Xv9WJOANqM1tFAkaeZ84X1/y+mZYIIJX5nq3&#10;kEULZ8kcYKjmp8iVuSf2jwf3AIC4NtkcAKPDa+RtYscnzl/Cbe9BUtAs+8NAXHNfkSyuLWKWPXLG&#10;tdAAgLi2iJH3uTPmlrwiGRaI4OZub5yNDgBI5gBDNT9F6seXFjM87HkPksS1yeYAGB1eI28kdrgH&#10;AIJmWW9vtPnevxHs26pqi2zd8tZooQEAcW0RI6+3b5t9+xAsJsGtkN6+7VpwiYBkDjBU81Nk86K3&#10;Nxoyo4prk80BMDq+E3gu9vYf3QMAQbNsUzu+cmr7arC2VdUWMcs+t+f2vuR4ElS1RYy83rOyW5WX&#10;q4Eo1k/9jFOdt0aLDgBI5gBDNT+9bbHMe+5/5NQWrW1VtcnmABgP4ou2f73SDWUtbi9ri7g22UXb&#10;4kvADyrdnpbMZ9srnjM0AS6saPYevn5ldXPyxwMDAN6DpIhZ9osppc/Zf+5L5IpkSW0ZZtmmOPdO&#10;6N72DAAMrM01nBA08j5f3Zw02rad7ytxRTIsEMErc49WNyfv1D5IUs4B4vnJW/Sd2YbL9QEG1CS1&#10;KecAGBdBI+/XVzcnPxVocH7VOQAQ2cr+pZTS5wMGLu8VycravLGjjWtbAxwkSWoLbnQ4Wd2ctNo8&#10;ZF+RDIuF/fv2bu4+tjjrPRBxDQAo5wDx/LQb2NzdxovaBi5lbcr5CUZCcOvWBymlnwvUaE8DfVuv&#10;WfaL9o+nN/qpwO1DktqiZlmr0by51zUAIK4tYuR9Zn3bHef7wrcPwWIS3Ap5EOzbftnZt5XNAeL5&#10;KVqjbQQGALxGLEltyjkAxkXQyNue+dQeAIiYZbft7O+Hjvet2NCZB0ltQbPsS3sm9sa13mapBdB2&#10;M5A/mjPjLTsv83AXT8JyYX1Ur6Gy7dt6/VKubd7KOUA8P3lvXDzrxDLvAIC3HpTUppyfYDyIL9qO&#10;DHN8MoDPVl2b7KJtcW2RYQ6vtl41LUMT0Bsz8nr/4DYPZb9i/9k7APCpvoEpwyz77dXNSVPQvOd8&#10;b+8rkpW1WfHnNcturW5OXq1uTo4rDwBIasuYgD7/7NXNyZ5td/AQviIZFovglbnfW92c/P/snXGM&#10;XXd213+vpIhsS+MFBFkYEa8SVCwQnlAQQV3Ws6SEUkQ91mi1axThcRKg/aPEtpCyWyHFlsq2psgZ&#10;CxCVWNtjiPCu0GjH2tJC1NXOpAECCO1YRUSL4q6NZllTUcUu7XpFgx66k3PHd57vfe9+v7/f7/Z7&#10;75yPVCnNvvf8ncnz75x7ft9zzoJ9v57KNelQPAYoaztLaCvOslvFeZazQU1Zm3h8cgaCnbnoZe3N&#10;uaXxS/bP2RoASCPGpbml8RctfzwJnmutVySLa0OLrgULlbMDPQdOtDVoK2uzAjJqxChzj8LEcQ7U&#10;Rq9IdvqFnXcXQNH3zVQWLMfN0gAgHgOUtTGTu08W55jlj9kaAMS1KccAZyCQU7cKI++K5WhoA8Cj&#10;bRsAyG2aZ6w2+pYZZxFabx9S1hZhli1i6EbmBgBJbWwzcGkoK/4+EHXbVa/b7g/Yy/q5pfEx++ds&#10;DQDiMUBZG3NZv2i10VtEzn60bQOAsjbx+OQMhAgjb3nnk60BwIYcoGbZy5Xa6PPouWZbjnqtjRhy&#10;cM/OtfK5OGcDgKS2iG2a5Zm7SpjMrnhuuz+w+ilat71bqds+TTQAtDLziscAdW1HqAXPVQAAIABJ&#10;REFUQW2nKrXRbA0AytrE45MzHFQHbbPNHM9m9rKqa5MdtC2ubZFo5jhn2pL7bL1pwmkFaeS9Wxp5&#10;wweJc5YGgARm2ULbFwszF/gZM1cki2s7SySmy5b4ldqyNAAoa2M7oC2ZL7V1McXS6Rnkytz3zRRV&#10;JXkDgHgMUNbGrMw9ZwbUUhvbADD1Iklcm3IMcAaCnbnXwJ/mvjWn7ZCrAcDOtRdBbVWzbJk/ngc/&#10;Y+aKZHFtjFn29MTZkaUBQFwbY+RdnMhtz9oqYoR1m5TmDJt3iMndhyb+HdUAMO0F4jFAWRs7uXv3&#10;gipXA4C4NtkY4AwH0sh7p2LkDbkaAEiz7KaZ10ttK4QR/kiL2qiyNtosO6GNaQCYmqMpa2O3aVZz&#10;WzM8oHXbVa/bDpvIy/odcjUAiMcAZW3M5MVzZvovtWVpABDXphwDnIEQa+QND85cpgFg1p0Pu01z&#10;sjZ6GfyMJy137bM29Ln4VM2dT/IGAGVt7DbNibrtKWKT64bntsPGcts3iLrt5Hc2eQOAeAxQ1lbU&#10;AF8DtV2sqY0mbwAQ16YcA5yBID5o+22imaMYRHU7wss6NW9U16Y8aFtc2zyxPe26eRCy+Gy9acKZ&#10;SYSR96G/FHYwoRdJjQ0AlphGmWUr2l5KuSJZXNsCYZa9WDXLVrQxB1PjRZK4NsbIuydprrDQwfpm&#10;p18wK3Oft0R5F/v/0YukA00XSeIxQFkbuzL3oYleZHLaOOlQXJtsDHAGxxZREH6u5nvGNgDUPnSz&#10;ZtmqEaOi7bPEhUjjimRxbaxZ9qFJC3bWodoaH7ozaGOaE5q0sUbeupxhmViRjMZdp0dYURbJbYNN&#10;7q7LbeEGgBmTDiVjgLI2O0fQles36i6zIhoAmvJHZW2y8ckZDhFG3skBDKWJEf2eHWlqHoowy9bV&#10;Ro8R24deado+JK6NnbpVdxYyDQDT8kdlbfQ2zeq/YKdYElPcnH7BTIU8WZPbsg0AtUMExGOAsjZ2&#10;8mJdbXSFeE5vbAAQ1yYbA5zBkcLIyzYANJqlYrdpTmh7CZkCbLwwo26rqo0xy+4ZclDRxjQATMsf&#10;lbUxRt6TDZ4ENLf1uu3w+QpRtz3eULd9HvycWQ0AkjFAWRu7cdHOrUltTANAo2FWXJtsDHCGg/ig&#10;7Q1iQ9l501NqY7ysjXljH7SJD9qW1EY2c9yuGXLG+GwbY5A3TThtQJPmWiNviV0kRTcAkB3QtWbZ&#10;CklWJItrO0gkppt1iWkF5iLpoWRSXBtr5K01Jlcu4BCQFclOj4hZmdvw/Uo56VAyBihri12Z20CS&#10;SYfi2mRjgDMsrCCLFqLOmLnhIaxwgV4kvdhwrlFm2Snn2kLCFcmS2tii64ypNItEA8BDJoBM2pjm&#10;hDptjBGj1sgbIsxlwIpkp0eQk7vXp3y/kk06VI4B4vEJzR/rJndXtTENAE2TDiW1KccnZ3DQU7fq&#10;/kfL0dAGgAuTDQDkkINas2wFavtQQ91WVVvU1K1J7KxbTtEAIK4tepvmhLZbObYPOf0kYirktLot&#10;M0Sg7vslGQOUtcVOXmwgialAXJtsDHCGhQ1AiDbyVr5rKc1SKbZpVrU9TeSPrzfUbSW1RZhlp51r&#10;aP2x1iwlrm0+lZE3PDhz0U2UR2y7kDMwrF76JPhTXZqS2yab5q0cA8Tj0wZRG208E+zePZVhVlKb&#10;cgxwhoP4oO1TRDPHVrWZo6LtqRRe1p5okx20LT4EnGnmeOgOj/TZHmny2XrThDMVM/KiSXOjkbdC&#10;igaApGbZkHZFsqS2TGbZ8iIpqgFAXFsOI2+2FclOv0ixzreOFA0AyjFAPD6hK3OnGrdC3KTDyeRU&#10;UptyDHCGRWojb+W79nRsA0Bqs2yF6BXJytrs7KgtXjSQ7VyraQCQ1EaeubOMvNlWJDv9gpzcfdNy&#10;10bISYcvTuS2yjFAWdsKUaRenJzcXfea2AYAZW3i8ckZCCmmbjWQogGA2abZaJYNEduHrE5bRVJb&#10;JrNsmaNFNQCIa0tq5K1oY7cPoYY0R5gUUyHrSNEAoBwDxONT9OTFSRI2AEhqU44BzrBIbeStfNcY&#10;s9TrE+daUrNshUNg/vjIZG1EWVtqs2xI2wAgqY3dpjnDyFueuSfBz33Z67bDwuqkL4I/1M0WnoTo&#10;BgDxGKCsDc0fCxam5Y/la2IbAJS1iccnZwCID9r+GLGh7G7dhrIKKXy26tpkB22LazuVsJkjqc/W&#10;myacRkgj78ykOcQ1AOxcJGU0y0avSFbWRphlw6xL+4o29mAqE0dlbdTkyjYvNJPLVVBb44pkp1+Q&#10;SV/tytwG6MRZPAaoa0NX5jYmfRPa2AaAU+raxGOAMxBII++dWUbeCkwDwM7fLzNioGbZzVlm2bB3&#10;RTJ0rpUrksW1MWbZ5RZm2egGAGVtpJF3qhGjoi3pimSnX1jx9XVicvezbV5INgC8brmtcgxQ1lbk&#10;dy+D2s5Z/jWViAaAlR5oU44BzkAgjby1U7cmiW0AIM2ybWujxWvOg5+9u31IWVsOs2xFG9sAUOZo&#10;ktoSrndv0lZc9l0HtbVZl+/0gJRTIRugGgCCfgxQ1pZy8uKkNrYBoKwhyGoTj0/OQMhl5K3ANADs&#10;mKVIs+x6y/yxONeOg599wHJadW0573zYBoBFdW2kkbetJ2GV8CR43XYgWN32GvjTIHVbepq3eAxQ&#10;1rZM3Pufbpk/sg0AZ3ugTTkGOMNBddB2jmaOGC/r7l2NuDbZQdvi2haI7WmNzRwVbazPds93ZTQe&#10;I3+XnP2CHUbfQM0Oc0vjDyG/IjNLon9B/nMI4c+C77lpiXpr7ABEi7v/PITwN0S1XSOKGydnHUaT&#10;bK+N1sHibvEw/1MhhJ8V1fZLIYQlUNvTbRL6iq5yagSSnN9o2WntCLO9Nvo2kSx/tMUEmF3sgu9N&#10;8DwvPv+PisaAIlH+S6LavhpC+AT4nquzJsBMYg/1aKfw3wwh/DNRbeeJS+iuYsB8G/Oao4/ltu+A&#10;Z25R4D0EnrlFAfUL4C/klhnYkXOtMMt+BPlD7BINLe5+1YqPitqKHO2HwPecmzVRdhIroCKm3Ht2&#10;4Y82RXalrfh+/m1Q2zEzMiDa0OeV23bmem7bY7bXRt8Cjahjm24487K+hKxV/EYI4btFY8B/K/J7&#10;UW1ft/+eyGV9MbkbuuSxC74roLZXrdCtqO0fhRB+AnxPVzFgAalVOLqQz/mFkffDyA9lxtfPgL+I&#10;/xhC+HPge7aA4RA7dFi3VdbGPBej2u7ZM/vnRLX9Aljvhs9Cq9tugU3HxbRfN5f1GLKGUFzWP0Xk&#10;aNfA8/ybIYQ/LBoDfj6E8FdFtRXnxY+A77k4y0gwSYd12660/cMQwt8F39NVDDjoNYRhYGfuu2YE&#10;bQvzXMzc+RSx4I+D5xpz7/8lYihV0dj5o6La/rXFA4TTbYbwTGhbBU2596xmizZrdaWt+L39dVDb&#10;J9oMh5jQtuWehP3H9troPXCbeFG3/XiLbeK7kHXbXwsh/D7RGFDUN35AVNt/KZ49wNooc+/PaDtj&#10;OaeiNqZu21UM8LrtQCBzp0ttm63I737RNHvMNpShDbefbnuHR/7sO3/HxLWhuRP0vEqeGTs+JlVt&#10;9s9b6MbKtvXUFD5b3zThNHEMTGbH1gULYcnFJvg26KLKzLJQASDwK5LRSTBdakMLwlfRwqaxbAdN&#10;Wx6zCcOq2tCGiZNoMhuxItkv3/pPjpW5e7BiBjrpEDXvdhkD/oKwtj8Pvn7mytw6yEmH6DnbpbZP&#10;g6/vMgb4Vp/hcIxoUjtJnLnFg/kl8Lc2R0xlfwb8M9gVyeiZ26W2j4Gvv44aUsMH2k4RZwf6TNCl&#10;th8G/5hzaMOEgU5of8Jz20GATu4+jzRMBH7S4fcJxwC0YaJLbU+gBU1igi076fAFYW0/Cr6+yxjg&#10;U8uGw59JPXWrDpv6jV7Y/gD4+lkr1Ju0LRDbh9AcTVnbzKlbDSxas2pbirPjU8La0Jyg1VT2Kuz2&#10;IVCXowdTQ5g6FbIOy9Eugz/9HxGOAc8Ka/uL4OtnTl6sw/I6tKaM1m271PZJ8PVdxgCvIQyHY6Ah&#10;tThznyPO3BViCusfy7VNs4ptkkRro+igmy61oXXbq6gh1WCei9FNn11q+0HwzziNNkwYTG7rZ27/&#10;QbfhnUEaJsKDui06zfsPCseAPyWs7U8QtVEmf2SmeR8V1obWbbuMAV63HQA2GAH9b4lsp2F9TIvb&#10;a6O3iaaES8gdnuWNqJf1wvba6MvC2n6BqPOhzabMmVFsuv2XqtpCCF8mtqe13iIUUa/dPdN904RT&#10;i00s+yngt/NPUbNDFevoajtN5veEEL4DfPwJNDEtsW5oJNF6D/g5utb2P0MI/73la++Syd8OttIG&#10;SQR+M4TwvS1f27W2A8BF5y2yILyDrSZCVsmt+gT0flNd6dWC/9BmTXkTNoGrran/MTC56DIG/J8Q&#10;wu8FPr5Lbb9l25DassJOZrHOWaSAcBcsiHWpDYnrXccAP2cHwsBy27+HFqurgLFHWZufuX7mOmJ4&#10;bvsB+zi3jfo7XK5Ibwkan5S1dRkDNkhDhSOG1213dXndlmAf1223yGbgHWy9fGuzGNMQ5+hAnLPr&#10;kd/9z9uk2DZ4bmt43RbHawiOIp7b7urar7ltVN60vTY6CA5JgP6bCmvzM9eB8LrtB3huS+nar7lt&#10;1zHA67YDgNigVwza/hDzkxOb398HG8HgDWWB39x5H3x9l9pQ4M2L4UFutgE2GgxJ29PMth2r134J&#10;ec/c0nin8dybJhzHcRzHcRzHcRzHcRzHcRzHcRzHcRzHcRzHcRzHcRzHcQC210anwKbELptakaah&#10;92wzA4Vt3Phx4L1Ik1rX2n41hPA/Wr6260HbykPA5QfdeNOEU4sdEj8H/HZuMevKw4NO4x8D3vL/&#10;Qgi/C3j9BntgWjcv8pf+f4UQ/hDw+i61fTOE8L+B16+wh9L22mgFXNP4TVsr3ZYutX2vTVRrC7zm&#10;PTzogl4Fu66pP8vRYXtt9B4gpkhgn2GSZuJM/+4Qwm8Dr+8yBqDTCbrU9hshhG8Ar6en0BEPXO8C&#10;E+tCx9r+bwjhdwOv7zIG+Dk7EIhz8DtzS+OPMD898WehuW3MuVZMr1wC3qKsDT1zV9liAHF2oGdu&#10;l9rQM5c+B7fXRuue2+4vwNy2YJ7MbYtiMPJdQXPbLmMAmtt2qQ09Z4vCJrxKPXygbRmcvIWeZcra&#10;uowB9J/laNFx3TZ3/riGrKCvYtPbkBXkaN22S21o3fYsO4Fwe21UnAMHgbegddsutaF122VmQi5T&#10;t51bGiN1e0cMpoYw0LotGgO6rNsq1xDOgnd3XdYQUG1obttlDPAawkAgzsFfZybLhgd3F68Cb0Fz&#10;2xtsDkCca2hu26U2NLdVro0Orm7rnoT9SYeehGJ70JeBt6C5bZcxAM1tu9SG5rYb7NYEojaK5rZd&#10;avO6reM4jrODN004tVhS9hr429lEH7atEHKt+C4Cb0MTmYKfQVfImVn2M+Cfc49YR9OVtl8PIfx+&#10;4PXFz7KAPgBb0RVJ6Av+XQjhB0W1Favtvgd4/Q3TBq2QM1PZUVAbtZ7I0WF7bYQG4TuoSYpcMTYG&#10;z+XQYQxAV2F2qe037cIe4RjaAMCsGCt+B+AqwNChtq+HEL4feH2XMeATvgpzGNjf6S+APwy82tHO&#10;3G+AZ8dvW2EY4RJq4CJ/B9+xyROK2pgzF86drOh6Bfxz/m0I4S+D7+lK280QwpPA64sz9yCR2xbF&#10;3ROgNs9tew6R21Krh7fXRt/OvD43dBgD0OfNLrWhK5EDs3rYVvt+Dfxz/msI4U+C7+lKG5rbhg5j&#10;wGm2MdrRgqzbrqODWzqs28LfTTNuvQj+OYVx6w+A71HVds+aD6EGALu0fxnUdgNsAOlSW1d12w20&#10;plKuenf6Scc1hMJU9AjwNqZu21UMYOq2XWljaghwXbDDGkJX2pgaQlcxwOu2A4HMbbfQpisz8r4p&#10;WrdlfgdMbtuVtq48CYw2tJ7QpTb0zL1tZ67XbZ2ZEHXbu3NL4w8jb+jQk9BVDGBqo8ramNpo4a/4&#10;KvjnMLltV9q68iQwMcDrtgOAaDTtctA22gz8c6iXtWR7bfQ1sCEebVLrUtu3Qgi/Bry+y6ZW5SHg&#10;iLa7NugGymnDgzs86OwsvYPeNOE0sr02ehd8MAtIA0BE0vx3Qgj/gHjf8bml8RdbamOKrkVi+kMh&#10;hF8S1bZk70OaOqCLJNIse72YPlMkA6LaVohk+/rc0rj1lHXSyHuO7bh2dLBEFpnIH9AGgO21UZHE&#10;PQ7+GT8TQvikaAw4HkL4+6LaXrIYhZoJWj9sW9LHnJdH7UxT1PYTNnVELgYgZ7mjD5nbQhdJpJH3&#10;0zZNDXnQ3HkfkD8yZtniXPuoTXNX1HbYzo4ngPdBDQCkWfaGFam2RLUtM2f13NK49UQc0ohxdW5p&#10;jEwEcgQhTaKQuYw9y+3vpWoMYHLbrrT9ONF42/oi3Yqtt8Az6Z4VtddFtR22hmW5GICc5Y4+5LN+&#10;6wvYCCNvUUv4F8Tz9MfnlsZvtdTWdd22C21d1G2pHM1qo7nrtqy2jdx5J2nkdbPDAGCaZdAGAJv4&#10;iz5vnw4hvCIaAz4eQvhXotp+xGre2ZrAfgfqtl1o66Ju6zUEJ3vdVtyTwJhl37cYlduTwGr70yGE&#10;XwbPDqgBgDTLbtqdLPqs35W2U8SzPnpnzBh5L7LbOx0dyLot1ACgWrf9HfAkdKGtC0/CQbvnQs/L&#10;Ix14EmK03VCMAb6tchiQdYSuBm2jg26gvLGijfkdFNtzvk9UGzpgsstB2+hwiC61ocDeLLvDQ7c9&#10;35tbGu/U4b4r50/j9J5n7dIG4RW7HGrDV4hL+/NzS+N/HEJ4zg7BthQP81cs6ZyKveYKYdwqul//&#10;vbC2XyTM2YetW2wmlpii68JuWLfYlrC2DbuIQDhqjRBttC0QDRPXvWFiGNgl2k3whzliSfBMrCkD&#10;vaTatKRcNQZ8UVjbZTvL7gHvKx7KVy2hm0qlgxc1bi3bClVVbb+sGgPA9zjimCkX7VB/se3ZYZMJ&#10;0LPjkp1r83ahhHCtTf5obBHTeo7b2aGq7VfIc63VFEI716BtO5XC7l1hbVt2AYdw2CaQtdEGT3Qw&#10;I6+fuQPALoPQKSVP2qXdTOx16CVV0ZTxknIMEI9Pi3YxhLDRJn801oltndVzVlEbm3dnjwHgexx9&#10;niGeiy+Y8akNb4OG1IIzc0vjtaIOSdRG38hcG33O6raq2n6ReAY93DbvYnO0ygQyVW1FjnoOfO8J&#10;M4u10bZINExc9YaJYWCmlTvgD7MIfL82iIaJdft+qcaAt4S1/Rs7y9AcbT1zbXTR8kdVbb+sGgPA&#10;9zji2HMxena8kPnO57J5Eg4R+ePrQG30DSJ/fN5yW1Vtv0I8gz7R9lmXfC6+befaXWFtW/a8gnDE&#10;mnzbaJsnGiY2vWFiGFjdFvUkzGeu225V6raKMeCLwtou21mWJX800NpoNbdV14bQSQwA3+PociKz&#10;j6kc2PIK+GcUms7k8rJWtP000ZRQ1F3+lrC2vwK+p7WPqcT8pWhTQlEP/WvC2rL5bCusgg0ToVrf&#10;8KYJpxFLGLI0AJiRF02a18vuOiu+Hgff/6gVVGfBJKZnyg42cW0bxMP2zIOpkvwxiendHmhbsell&#10;CK/axdo0bQeJpNmNvMMjSwOAXdChD1g3yy528RigrO0W8bDdNjldIZK+stCqrk02BjiDY544c2c2&#10;AFhBGJ3evFVOm7Fz7XniXHtn1ovMLIsaMS5V8kdlbTkbANaJKeELlfxRWVvxZ1wEtZ2w6Y+NkGcu&#10;U6R2hLHpY6i5bGYDgP3vL4Cfe3dii4VkDFDWlrMJzC710SL1yUr+qKxNNgY4w8FytCwNAGbkRQcw&#10;XCqN4parnQff/6jVPWfxNlEbPV5uihDXtk5cKM1sAIgwy1bzR2VtZ4m67Ws2yGaatnlmAIM3Aw+O&#10;LA0A5GX9zXKLhXgMUNaWswmMuaxfKDdFiGuTjQHO4DgEDm5p1QBAGnk3J+q2x8Fz7ZE2QyVsKjs7&#10;XExdW84GAHRzzuS9v7K2VSK3fbll3bbVsIYKN9zIOyxyNQDY/45usbgzscVCMgYoa6s0gSG10VYN&#10;AFajhI2oE3VbVW2yMcDpPzl9TCF+0PY/scYJhLZe1nJDGdPM8Yzlj6raZAdti2vL4rOtaDvFNHNY&#10;fWMHb5pwppKjASDCyLtnrbEdmpfAz3ncCqtN2liz7J4ESVwb87A962BizbJ7VgeLa1u24gDCql2w&#10;PYQbeZ0SS5yZaTCNibMlfRfAX/J9a+CoalOOAcramIftqcmpaTsBfuZpS5T7ok02BjjDIeLyvrEB&#10;IMLIu2etMWvgsgusJm0pjLzq2tjpso0XSaRZ9tTk6mBxbadsRTLClabc1mCMvJ7bDhPGXNbYAGD/&#10;/nWwEPz+5BkjHgOUtVEGrmkNAHbOoZO7L9q52hdtsjHAGQ4RF0qNDQARRt7JHO2zxKCQJ63+2aSN&#10;NcvuWdUuro25UJrVAMCaZffkaMrarFENrduu20Cbh4gx8oIaHHEiDA+NDQDsVMiJZmD1GKCsLXkD&#10;ADl58WTNc7qyNuUY4AwEcnDL1AaACCPvnu+unWuXwc85YANjmrSxZtnP9kgbM7hlagNArFm2J9qK&#10;P2MT/JyVGXVbxsi77GfuIEnaAGD//hr4i7pv9eNdxGOAsjZmcMvUBgA759B7/z1G1B5ok40BTv8R&#10;H7S9ktrLGh7EAmZD2XN2xvZBm+SgbfEh4Ey9ttFnW9G2QGxPu2qDd3bxpglnJikbAFIZeUvINXJH&#10;rMA6qS2JWbYn2pI1AJBm2ZOTZtk+aCPXyK02rJFjjLwLbuQdJpVpMAi1iXNE0neoTPqqiMcAZW3J&#10;GgAikr7aooK4NuUY4AyElA0ApJH3flOzgF0soRciT9atSCbNspPTffqi7WyqBgDSLHtu0izbB21W&#10;uEDP3I263NaNvE6VDA0AW3bR1Jbiz31+Sm6rGgOUta2nagCw863NZK4q163Zq2/alGOAMxDs2SpJ&#10;AwBp5J3c6rOL1SXR2uhinfkzlVm2D9pSNgCkMsuqa4vYPrTeULdFzQ4++XzAmOEhSQMAORXyfTO3&#10;PYR4DFDXlqQBwOql6OTFq1NqCLLaxOOTMxBSNiekMvKWWO6Gfgfnp9RGUbPszUmzbE+0nUrVAECa&#10;ZU9PmmX7oM1y24fqWlNozG1JI++in7nDJEMDwDvkxPOmuq1qDFDWlqwBwM63K+BnPWRE7Yk25Rjg&#10;9BzxQdvJvKwV2GaOt3qkTXbQtqo2cuvQNJ9tTDPHQzV9b5pwWkEWAvYcTKmNvCVW+EQvJF6prpFj&#10;zbJNRdc+aLODCX3Y3nMwRZhlZ13aS2ojD/TDk6vcI4y8XpwYMAkTZybpOz7jnFWOAcramGkwe5JT&#10;NumzP7sRZW3i8ckZCBHTZScvkhgjb21BuMQumNCCwIsT+SNrlq0tuvZBW4oGgAiz7Kw1lpLaIsxl&#10;e3IPN/I6dbDTZScbAOxiqbY4NoXzk5O7q4jHAGVtZwkD15WJ/JEptk5Op+mVNvH45AyEFA0AEUbe&#10;qZOfrD6Jbh+6YPXQUltSs6y6togLpfWJs4Mxyz60OadH2m4Rmx4OT56vpJHXm4EHDjnxsK4B4G2w&#10;btvYDFwiHgOUtTE52p4GAMvR0OfazZZ1WzltyvHJGRZ254PeXdQ1ADBG3udmnLnFQJc7oLYXamqj&#10;jFm2doBXH7RZ/RE51+rODtYsO+tZWlIbWbd9YrKmFGHk9eFiA4Yc3PJQA4DVcemJ53WIxwBlbcxm&#10;8ZWa2ij6d7/WiNoXbeLxyek54kPAmZroHi9rRRvTzHFpypBVWW3ig7YltVXqCAgP+WxDXDNH7aAb&#10;b5pwWmMP2zENAKiRdzzLyFthnlgjV1yQPxFjlm35Wklt5MP27sGU0Syrro1ZI3fULtzcyOtMJbYB&#10;ICLpayxOlCjHAPH4xEyD2UlOY5K+lq+V1KYcA5xhQV7e7zYA5DDyVniWKAhcq6xITm6WVdcW2wCQ&#10;0Syrru0WUWg7bBPKWCNv43QfZ1hETJf9vH2/Pj/L7FTDpjUeTEU5BojHJ2a6bLUBYN0u8dtyz9aU&#10;t8n1JbUpxwBnWCRoAEhu5K1wiNg+9EalNoqaZRs35/RFW8SF0k5eFmGWnVnzFNe2ZduuEE6UBm03&#10;8jrTIA0Pi5XvVxHbHwfff7ll/igbA8TjE90AYDnaKpGjtX3+ltSmHAOcYWGDW+gGgAgj71stXvcM&#10;eK4VueLrldpocrOsujY7O5bZBoCMZll1bVvEs/0R2wjsRl5nKuTW8/mJum1KI+ouyjFAPD6hjbeT&#10;DQAbKSae90mbcgxwhoH4oO1DrJe1oo1t5mjaviutTXnQtrg2pl6767OtwDZz1P4dHI3HyJ2As9+x&#10;A+YdMJErHs7/E7Gm/FKLg3IXCxrXwIf5IqH9LTChL82ybQwFO4hrWyYemC/aYYscRkXBZB5ZUy6u&#10;7SxxiXY6hHAWTOg3m1aaOsNle230LfASbWwd+mjSt2UNB60QjwHK2uaJh/nr9gCFJKRll2zrxhtx&#10;bbIxwBkO5NnBnrnrTRMd6jBt3yBMWF8nTMankcsQcW3F5z+08ngGxXTyg2A8uGdnR9NEh75pY87c&#10;01bcRUzGN6YVKJxhYpdB8CVacaEEnjM3WxSCd+lBDFDVVlwG3SJMWBvEVppPINMNxbXJxgBnONjZ&#10;8S7YoMrmaD/TpkmthKyNFubk7yHqI13UbbvSxuRo5ywWIM/FcI4mrm2VmahL1G2LrT5o3HV6zvba&#10;6D2wQZXN0aB7AfEYoKyNqY1ete8AspWmq7ptV9pkY4AzHMjn4sJc9fPEmduFJ6H4Hv86UR/5dAe5&#10;bVfairj2VfDPYO58inPtIJg/Kms7RQxkZHLbYrgYGnednkPUbYvc9nIxwAX8ybuo23YVA5S1Mfnj&#10;ptVT0WfopzvIbbvSJhsDnP4T8TxcDstm7ok+2qbhlvWyzi2NP2LNHG+iXoFlXw0JAAAgAElEQVS5&#10;pfGH2rxQXBv1PFwMFCTPm6ttB8CKa1sh7uGOzS2N18l8+OS0QTfeNOHAkAcTCmTkLbFp65/J/F8V&#10;SkxLxLUxDQAIcNG1J9rWiXXtCG7k3aeQD9sod+eWxh9G3yQeA5S1FUWQyZX8qZma9PVUm2wMcIYD&#10;2QCAAhWES+xc+0LmXzZkli0R18YUBFAgs2xPtDHmMgQ38u5jttdG386c2+4UkVtOXtxFPAYoa2Ma&#10;AFCgprmeaJONAc5w6Oi5mBrwYZMoUWMFCmSW7Yk25kIJIaY2qqxtgxiSgeBG3n0KaXhA2bnoR98k&#10;HgOUtXWRo+1c9KNvEtcmGwOc4UAanlDY52LGuIPC3vvvd22QWbZEXFsXdVs38u5DOvIktDaiVhGP&#10;AcraGNMrCnvvr6xNNgY4/Ud80DZTEy2+x99PNI89hdzhiWuTHbQtrg312d4zXej5fHHWxsrvAj/Q&#10;cYIdrucz/ibuMIbU8GCNHFzcA9hkCgA90HbWJtDkYplN/pS1EWvkEJB1ds7AsGTspCW1ObhPTOna&#10;QTwGKGtbt0QzF+eYAkAPtCnHAGcg2Jl7POeZyxQ2w4Nz7VJ6SbvcZJoSgr621cxnx0nWkCquLWdu&#10;G8zs4A0T+xd0nS7CmGmYCPoxQFkbs04X4SrTlNADbbIxwBkOlj9ezvgD3WQ3olrdMufz1zrTlBD0&#10;tZ2yKfW5WIyo28pqswmeXrd1kmM52vOZ67bPMG8UjwHK2lZtUmwuTjNNCT3QphwDnIEwtzR+y56L&#10;c3E34rl4JXNtdCvi3l9dW+7nYja3ldVm235z5rbeDLxPsdz2uYy57fuVaekQ4jFAWdtG5troxYh7&#10;f2VtyjHA6Tmkj+lxYgvYZaRhIjyoiW6Cf848sf3iefQOT1zbWeJ5+DWwKeE2saFIWhvhs32MaJjY&#10;nNUwEbxpwmHJ2JxAF4RLzFx1M6mqD7jDFl1LlLVlfNg+xxZdK0hqs+LBohUTUuNG3n2OJbNnMvwW&#10;xvZQBpvKSsRjgLK2XA/b1y3xpVHWJh6fnIGQ8fJ+zBaESzKay2izbIm4tmWikNKGq2zRtQ/abJ0w&#10;nSNMwQvC+5zM5rLjkbmtcgxQ1pbLwHWj7TrfJsS1KccAZyCQF0ptKJ6Ln435ABtEcCeDNrrhtkRZ&#10;W8bBLacTNFtJarO67XKmuu2iNwPvbzIObilytOcic1vlGKCsLVcDAN1wW6KsTTw+OQMh41CZ99nh&#10;YiV2ruW497/LDvAqEdeW6+ygzbIlqtost13IlNue8rrt/iZjAwBlRK0iHgOUteUa3NLKiDoNcW2y&#10;8cnpP+JDwBcy5Y0l59FmjhJlbeKDtiW1Za7XBvuZWzVzeNOEQ5OhASDayFvhWSuUpiLaLKuuLVMD&#10;wNUEZll1bbfI7rlp0NN9nGFhlxapvwtnIpK+XZRjgHh8St0AcMOSyhRIalOOAc6wyNAAMI418pbY&#10;RVTKSU/0dJ9JlLXZ2ZGyAWAz1ixbQVJbxjPXC8JOrgaAS4lyW+UYoKztVGLj220zAUSjrE08PjkD&#10;wS6UUjYA0Ft9angmQ200yixbQVJbpgulFGZZdW1bCWsmJb7Vx9nBDA+pGwCOm2ktCuUYIB6fUpsK&#10;bli9NQWS2pRjgDMsMjQARBt5S2zwS+r8McosW6KsLUMDwPVYs2wFSW2VxomU0JvinWGRqQEAnnhe&#10;h3gMUNaWI39M4otS1iYen5yeIz5oO7WXtWST3b5bQVKb8qBtcW1bGXy2wX7W5bbNHN404USR+GE7&#10;iZE3PJhieSjRFMvo6T5VxLXdSviwnbIgrK4t5Ro5Lwg7e0icOK+n/H6pxoCgHZ9SToOJ7S7eg7g2&#10;2RjgDIvE02WTFIQrzCc615IVXStIaktcEGDXTNYiri2lucyNvM4eEk+X3WIn59ShHAPE49Niokuu&#10;pPmjIalNOQY4gyNlA0CSZqvwoDb6XMLaaCqzrLq2lBdK0ZtzqohrK4aRnE70cd4M7Owh8cTDJM3A&#10;FSRjgKEan1LmaMVnLIjmj6m1ycYAZ1jYnU+q58WYibJ1HLJBMLGkHOBVIqkt8X1UyuFi6tq2EnoS&#10;UmyKdwZE4sEt9MTzOpRjgHh8SrVZHDKitkRSm3IMcAaD6qDtlDXRkpsJmjnUtckO2hbXtpGwXluy&#10;iDRzeNOEk4IUDQCXUhvF7dBMsUbuTIrpPlXEtaV42M5hdlDXlmKNnBt5nVoSNQDctAaM1EjGAEM1&#10;PqWaBrNoiW4yxLXJxgBncKS4vE9q5A0P8seTCc611GZZdW0pGgBy5raq2oqCx7nIj0k53ccZEImm&#10;y961RoLUSMYAQzU+pZoueypmOk0d4tpkY4AzHBJeKKU28garZ56J/Jhkm3OqiGtLcaF0L8OEWnVt&#10;Kynqtm7kdRpIYXi4mamGoBoDlLWlMBUkbUooEdcmGwOcwTGfoAEgxbTbPdi59nyCcy21WVZd21aC&#10;e/EcRl51bYUn4WLkx7iR16kl0WbxJEbUGiRjgKEan1I13kZNFa9DXJtsDHD6j/ig7bcSeVlD4s3A&#10;6tpkB22La0tRry05jW4G9qYJJ5pKAwB7oCcvCJckWCOXy8irri22AWAhtVm2RFzbcsTU1CzFamdQ&#10;xEyDuW+NF8kRjwHK2mIbAE6iSV9bxLXJxgBnOCRoALiTychb5o8xBq6k032qiGuLnS6bvOhaIq7t&#10;bMSZ6wVhZxYxDQD37SIqOeIxQFlb7HTZc7kmd4trk40BznBIcKGUqxGsvBiJqY0mb7gt6YG2mBwt&#10;W/1RWZsZHtjtQ7fdyOs0kcDwcDdj3VY5BihrizUVJG+4LRHXphwDnIGQoAEgl5G3rI1ejviI9UxG&#10;XnVtq5GDW6CJsgji2orc9jr5dh/A4MwiZrN4UiNqFfEYoKwttgEgyVTxOsS1ycYAp/+ID9qO9bKG&#10;1M0cJeLaZAdti2tbTrAtnmrm8KYJJwkRD9vZjLwlEWvkspllS8S1sQ0AJ3Mnf8razIzBBFcvCDtT&#10;iXjYHtvFXTbEY4CyNnYazNVcxq0ScW3KMcAZCBENAElWYE7DHvqYIuCdXEXXkh5oYwoC53IVXUuU&#10;tUWYy9zI60wlYrrs2GJ60oJmFfEYoKyNnS573Zq0siGuTTkGOAMh4kIp11afXay+eZN4azazbIm4&#10;NvZCKZtZtkRVW2WzJjrF0k1lzkwiDA/v52oGLhGPAcraWFPBxY7qtqraZOOTMxzs7DhP/EDZjLwl&#10;lgMydxe5NsXvIq7tLNkAAE+URVHWZpsimDM3+aZ4Z1hEDG7JYkStIh4DlLWxDQBJp4rXIa5NOQY4&#10;PUd80DZbEy05nrqZo0Rcm+ygbfEh4AukzzbEbAb2pgknGXYwoR3HP9nRf4FFMKkf505MKyhrQ80B&#10;N3IXXStIarMggSYmV70g7LTBEudfBX9Z13MWJ0qUY4B4fDoLXtjfy9HB24C6NoQu45MzEKzQgD78&#10;XezozD1GFKw/mUnOHpS1EWfHvdxm2QqS2iy3Rf+cTTfyOm2wwuSb4C/rzVyTu6uIxwB1bagZtZP8&#10;UVmbeHxyBoI9F6PbK3+so58erXOOIzfIIChrQ8+ozQ6fiyW1kXXbVa/bOm2wHPUO+Mu62mHdVjIG&#10;iMcn9Cy7R+R1LEPS1mV8cgaCbT1An4t/soszN4RwgqiNdnXvr6wNPaNu5zbLVpDURua2193I67TB&#10;clu0KefNXEbUKsoxQDw+KddGh1S37TI+OT1HfND2U8R5FqyZI+sdnrI28UHbktrssxfJQTf0UE5v&#10;mnCSsb02+lII4VHw8z63vTZ6ooP/Cl8JIYyA1xevfTujniqS2rbXRgeIB+3D22uj7IVXcW0HicT5&#10;xPbaqKsLVafHbK+Nioe/J8Gf4Oj22uhTuX9q5RggHp+Ks+wx4PXFa7u6RJLUphwDnGGxvTb6fAjh&#10;APhDvdLRufY1MH8seCOTnD0oayPOqMe210ZdnbmS2sgz98j22oia6uDsLyxH/Tjx/eoit1WOAcra&#10;0PwxkNuTYJS1iccnZyBsr40KY8wj4E9zpaPnYrTOObJ6ahdIaovI0bKbCsS1zRPGipe310ZZt+I5&#10;w2B7bfTTIYTHwR/mhe210cdy/wKUY4B4fIJzNOL8Y5HUphwDnGFBPhf/rKgnIZBmOQZlbei59oQ9&#10;53eBpDbyzD3qdVunDVZ/RTeifVy4bttJDBCPT8q10SHVbbuMT84wUB60jW6BuZ+7maOCpDblQdvi&#10;2raIc/1sTDOHN004SbCCFmP6fjR3A4CZZVGTccHjVrDNhrI2OygPE+97tYMGAEltVpxYJxL6glW7&#10;uHOcpu9XcYF2gfjtjHJfJInHAHVtJ4i3Hs3dAKCsTTw+OQPBCrsvED9Ncea+k/O3YEVXJmd4dHtt&#10;9G4GSbuIayvOjiPEW0/kvkhS1ma5LZNDXPHc1pmG5aavE5f1Bdcy57bKMUBZW3EevUy89XDuBgBx&#10;bcoxwBkIZuRlvmeP5m4AsPomajIueNLqqtlQ1maX9sxz8WsdNABIarO67SpZt123QTmO0/T9KnK0&#10;V4jfTpGjvZE5t1WOAcraivrmUeKtJ3I3AChrE49PzkCwM/dF4qd5JHcDgNVGmXv/AzaIJhvi2tiz&#10;4+UO6ray2kIIG2Ruu+J1W2calpteI35JRW77egd1W9UYoKxtmbz3P5K7AUBcm3IMcIaD6qDt4iz/&#10;HPi2Rzvwsqprkx20La5tgYgFZ2NyWm+acKKJMPKWPJ7rIinCLFuSbcJJD7QxiWnJaq6LJGVtEUbe&#10;UE5otws8x9mDJX1vkKaykLMBQDwGKGsrkr7XIj7i1VwXSeLalGOAMxAijbzBHrqzXCRFmGVLnrQL&#10;suSIa2PNsiXZGgDEtbFG3pJ1z22dKWwRE2VLRrkuksRjgLK2+cjJtdkaAMS1ycYAZzhEGHlLsjUA&#10;RJhlSxZzTbEU18aaZUuy5WjK2iKMvMHqtl1NsXR6huVoVyLrtlkaAMRjgLK24t7u1YiPeC3jc7qy&#10;NuUY4AyECCNvyYFcZqkIs2zJvOWgyRHXxpplS7I1AIhri85t/cx1pvBORG77SEZPgnIMUNY2b88r&#10;LC/nMsyKa5ONAc5wEB+0/RWrV6AcyZU3qmtTHrQtru0gWXeN8tl604STghgjb8li6gYAS0xjzLIl&#10;F1KvSBbXNh9plg25HrbFtcUmzcGKG76qzamDTfqq5GoAkIwBhmp8OpDosj35pENxbbIxwBkcb0cY&#10;eUvmUzcAJDBilLyQ2sAlri3WLFuSK7dV1bYYaeQNtqHCzWXOQ1gxN/Y7m2vSoWQMMFTjU8zk7irJ&#10;L5LEtcnGAGc4JMzRkjcAWD0zxixbknz7kLi2hUizbLAzMfnFqri2U5FG3tDF9iGnt6So2yYfIiAe&#10;A5S1HbT8MZaNDM/pytpkY4AzOLYSnB3JzVKVIQexvJLpzFXVluK5OMtQQnFtKTwJTySKKc7AsHpr&#10;Ck9CjpguGQMM1fiU6t4/uWFWXJtsDHCGg/igbbaZo+SV1F7WEmVt4oO2JbVFNnME+5monNabJpwo&#10;ttdG7yZImktSNwDEdEBXybEiWVKbHUapHmCSNgCIa4vtgK7SxYpkp0dErMytI2kDgHIMEI9P7Mrc&#10;SXI0AEhqU44BzrCwQu7jiX6o1A0Abyc613KsSJbUltAsG1I3AIhrm094aZZ9RbLTLxJM7q6StAFA&#10;OQaIx6eY6YZVcuS2ktqUY4AzOFIYeUuSNQAk2KZZZWR11iSIa2OnbtWRtAFAXFvsNs0q2bYPOf0k&#10;wWV9lRcT52iSMcBQjU+xl/VVkjYAiGuTjQHOsDAjb6rnxdQNADHbNKuMbKNgyjNXUlvic402S9Uh&#10;ri3VAIaCo7YlyHHK71dRZ01lPk/aAKAcA8Tj07rVDmPJYZiV1KYcA5zhID5o+1ORzRwhk89WXZvs&#10;oG3xIeAxzRwlRxkfpDdNODSJjbyhPJhSfFBis2xIuSJZWVtCs2xJygYASW2Jjbwlr9mFnrPPSbAy&#10;t44LKRJA8RigrC2VcaskWXKqrE08PjkDIbGRN6RsAEhslg12UbaV4oOUtSU0y5YcSXiRJKktsZG3&#10;JNuKZKdfWG6bYnJ3lSQNAOIxQFnb2QSTu6skawBQ1iYen5yBkNjIG+zsSJWjpTTLFjyacPuQpLbE&#10;l/YlSRoAxLWlNPKWXMm5kt7pDwmmQtaRpAFAOQaIx6cUl/VVDiccIiCpTTkGOMMisZE3pGwASGyW&#10;DZaLvp3ig5S1JTTLlqRsAJDUlunMfdU9CU54ULd9IfEvI8k0b/EYoKxtJXFNOVkDgLI28fjkDAfV&#10;QdvF51xL8VmJvazq2mQHbYtrS9HMUQL7bL1pwqHIZOQNdpH0bswHZDDLlkSvSBbXlrroWvJa7EWS&#10;srYMxYndz/VVbfubhCtzJ4medCgeA5S1pUz6qkRfJIlrU44BzkCwwm1qI2+wBoCoiyR7+ExZPCw5&#10;ELsiuQfaUpplS16NbQBQ1pbByLv7uX7m7m8st72SqBBcJfoiSTwGKGsrCpCvppO0S3QDgLg25Rjg&#10;DIREU7fqOBDbAJDBLFsSvX1IWVsGs+zu5ybI0ZS1ed3WyULCqZCTRDcAiMcAZW2nMtVGX05QG5XV&#10;Jh4DnIGQycgbUpilbMhBju/q45ab0ohrO5up3h3dAKCszeq2SaciG+vWbOzsUyqehBx12ygzr3gM&#10;UNZW5Nwvp5O0CzXNu4q4NuUY4AwE8UHbqZo5Sp6MzRsrSGpTHrQtri1lM0cJVK/1pgkHJqORt4Ru&#10;AMiYmJbQK5LFtS1nSkxLNtiLJHFtqTugqyRdkez0klQrc+ugGwDEY4CytpQrc+ugJx2Ka5ONAc5w&#10;sLPjjQwF4ZLH2QYAM8vmMGKU0CuSxbUVD+uvpZe0C90AIK4tl5E3ZFrf7PSL1JO7q9CTDsVjgLK2&#10;HJO7q9ANAOLaZGOAMxwST92qg24AyGiWLaG3D4lryzXkIFiORjcAiGvL1QwcEm8fcvpJ6sv6KnQD&#10;gHgMUNY2nzlHoxsAxLXJxgBnOGQcwFBCm6UybdOsssiaP8W1LWYaclBCNwCIa0u9TbOKn7nO2zk9&#10;CayZVzwGKGubT7h1oQ7aMCuuTTYGOMNBfND21zLd4S3GbotX1iY+sEVSW2V7Wmogn603TTgMqJF3&#10;HEK4A/45cAMA2QF93/4PAV6RLK6NMcteDSHcA17/GHPgdagNNoqQRt6L4OtTrm92egS5MhedQsYm&#10;zpIxwFCNT8zK3Bv2fwhwA4C4NtkY4AwO1MhbnB03wV/CEfQiiTTLvk+ca/CKZHFtjFl2EzzXqAYA&#10;cW2Mkfc6eOamXJHs9Ahycjd6zrINAJIxwFCNT0z+eNvODIRV9CJJXJtsDHAGB2rkZc4OuAGANMui&#10;tdHi536drNuqamOmbqE5GtUAIK6NMfKiddvo7UNOPyGnQqJ123lyiIBkDDBU4xMzeRGtjVJmVHFt&#10;sjHAGRxvE8/FaP0RbgAgzbJF7ngX1HaBzG1VtTFm2ev23N6WGE+CqjbGyIvelR3OPFzNEcXqqY+D&#10;6tAcjW0AkIwBhmp8OmBnGXrvvwlqY3NbVW2yMcAZDuKDtj+faUNZCexlLRHXJjtoW3wI+Hqm7WnB&#10;fLatznNvmnAgLGlGL1/Pzy2NP0I0AKAXSYxZ9rkQwiH757YwK5IltUWYZYvkHO3QPYI0AHSsDWpO&#10;II281+eWxoW2k+D7UqxIdnoEuTJ3c25p/HTuiyTlGCAen9Ck755NuFzooEFNUptyDHCGBWnkvTy3&#10;NH6KKHBeABsAmKnsz4cQniEMXOiKZGVt6NlRnmvLHVwkSWojJzrcmFsal9oQolckO/3C/nujk7u3&#10;7JxFL0SgBgDlGCAen1aIyd3leZHbwKWsTTk+OQOBnLp1JoTwLJGjXSHqtqhZ9jn7P6Q2+gixfUhS&#10;G2uWtRwNjb1QA4C4NsbIe9XqtqfB99Hbh5x+Qk6FXCfrtq+AdVvZGCAen9gcbZFoAECNWJLalGOA&#10;MyxII29555O7AYAxy560u7/3gfeNrOkMQVIbaZa9bc/E6LnW2izVA20HifhR3Bkv230Zwgn3JOwv&#10;rI6KGirLui3ql4KmeSvHAPH4hG5cvFc5y9AGADQflNSmHJ+c4SA+aJtp5rjZgc9WXZvsoG1xbUwz&#10;B6qtVU7rTRNOa8zIi35xi4eyz9o/ow0Aj7Q9mCLMsm/NLY2LhOY4+N7WK5KVtVnyh5pll+eWxnfn&#10;lsZbmRsAJLVFdEDvfPbc0njVpjsg0CuSnX5Brsy9M7c0XrDv11O5Jh2KxwBlbWcJbcVZdqs4z3I2&#10;qClrE49PzkCwMxe9rL05tzR+yf45WwMAacS4NLc0/qLljyfBc631imRxbWjRtWChcnag58CJtgZt&#10;ZW1WQEaNGGXuUZg4zoHa6BXJTr+w8+4CKPq+mcqC5bhZGgDEY4CyNmZy98niHLP8MVsDgLg25Rjg&#10;DARy6lZh5F2xHA1tAHi0bQMAuU3zjNVG3zLjLELr7UPK2iLMskUM3cjcACCpjW0GLg1lxd8Hom67&#10;6nXb/QF7WT+3ND5m/5ytAUA8BihrYy7rF602eovI2Y+2bQBQ1iYen5yBEGHkLe98sjUA2JAD1Cx7&#10;uVIbfR4912zLUa+1EUMO7tm5Vj4X52wAkNQWsU2zPHNXCZPZFc9t9wdWP0XrtncrdduniQaAVmZe&#10;8Rigru0oqO1UpTaarQFAWZt4fHKGg+qgbbaZ49nMXlZ1bbKDtsW1LRLNHOdMW3KfrTdNOK0gjbx3&#10;SyNv+CBxztIAkMAsW2j7YmHmAj9j5opkcW1nicR02RK/UluWBgBlbWwHtCXzpbYuplg6PYNcmfu+&#10;maKqJG8AEI8BytqYlbnnzIBaamMbAKZeJIlrU44BzkCwM/ca+NPct+a0HXI1ANi59iKorWqWLfPH&#10;8+BnzFyRLK6NMcuenjg7sjQAiGtjjLyLE7ntWVtFjLBuk9KcYfMOMbn70MS/oxoApr1APAYoa2Mn&#10;d+9eUOVqABDXJhsDnOFAGnnvVIy8IVcDAGmW3TTzeqlthTDCH2lRG1XWRptlJ7QxDQBTczRlbew2&#10;zWpua4YHtG676nXbYRN5Wb9DrgYA8RigrI2ZvHjOTP+ltiwNAOLalGOAMxBijbzhwZnLNADMuvNh&#10;t2lO1kYvg5/xpOWufdaGPhefqrnzSd4AoKyN3aY5Ubc9RWxy3fDcdthYbvsGUbed/M4mbwAQjwHK&#10;2ooa4Gugtos1tdHkDQDi2pRjgDMQxAdtv000cxSDqG5HeFmn5o3q2pQHbYtrmye2p103D0IWn603&#10;TTgziTDyPvSXwg4m9CKpsQHAEtMos2xF20spVySLa1sgzLIXq2bZijbmYGq8SBLXxhh59yTNFRY6&#10;WN/s9AtmZe7zlijvYv8/epF0oOkiSTwGKGtjV+Y+NNGLTE4bJx2Ka5ONAc7g2CIKws/VfM/YBoDa&#10;h27WLFs1YlS0fZa4EGlckSyujTXLPjRpwc46VFvjQ3cGbUxzQpM21shblzMsEyuS0bjr9AgryiK5&#10;bbDJ3XW5LdwAMGPSoWQMUNZm5wi6cv1G3WVWRANAU/6orE02PjnDIcLIOzmAoTQxot+zI03NQxFm&#10;2bra6DFi+9ArTduHxLWxU7fqzkKmAWBa/qisjd6mWf0X7BRLYoqb0y+YqZAna3JbtgGgdoiAeAxQ&#10;1sZOXqyrja4Qz+mNDQDi2mRjgDM4Uhh52QaARrNU7DbNCW0vIVOAjRdm1G1VtTFm2T1DDiramAaA&#10;afmjsjbGyHuywZOA5rZetx0+XyHqtscb6rbPg58zqwFAMgYoa2M3Ltq5NamNaQBoNMyKa5ONAc5w&#10;EB+0vUFsKDtvekptjJe1MW/sgzbxQduS2shmjts1Q84Yn21jDPKmCacNaNJca+QtsYuk6AYAsgO6&#10;1ixbIcmKZHFtB4nEdLMuMa3AXCQ9lEyKa2ONvLXG5MoFHAKyItnpETErcxu+XyknHUrGAGVtsStz&#10;G0gy6VBcm2wMcIaFFWTRQtQZMzc8hBUu0IukFxvONcosO+VcW0i4IllSG1t0nTGVZpFoAHjIBJBJ&#10;G9OcUKeNMWLUGnlDhLkMWJHs9Ahycvf6lO9XskmHyjFAPD6h+WPd5O6qNqYBoGnSoaQ25fjkDA56&#10;6lbd/2g5GtoAcGGyAYAcclBrlq1AbR9qqNuqaouaujWJnXXLKRoAxLVFb9Oc0HYrx/Yhp59ETIWc&#10;VrdlhgjUfb8kY4CyttjJiw0kMRWIa5ONAc6wsAEI0UbeynctpVkqxTbNqranifzx9Ya6raS2CLPs&#10;tHMNrT/WmqXEtc2nMvKGB2cuuonyiG0XcgaG1UufBH+qS1Ny22TTvJVjgHh82iBqo41ngt27pzLM&#10;SmpTjgHOcBAftH2KaObYqjZzVLQ9lcLL2hNtsoO2xYeAM80cD93hkT7bI00+W2+acKZiRl40aW40&#10;8lZI0QCQ1Cwb0q5IltSWySxbXiRFNQCIa8th5M22ItnpFynW+daRogFAOQaIxyd0Ze5U41aIm3Q4&#10;mZxKalOOAc6wSG3krXzXno5tAEhtlq0QvSJZWZudHbXFiwaynWs1DQCS2sgzd5aRN9uKZKdfkJO7&#10;b1ru2gg56fDFidxWOQYoa1shitSLk5O7614T2wCgrE08PjkDIcXUrQZSNAAw2zQbzbIhYvuQ1Wmr&#10;SGrLZJYtc7SoBgBxbUmNvBVt7PYh1JDmCJNiKmQdKRoAlGOAeHyKnrw4ScIGAEltyjHAGRapjbyV&#10;7xpjlnp94lxLapatcAjMHx+ZrI0oa0ttlg1pGwAktbHbNGcYecsz9yT4uS973XZYWJ30RfCHutnC&#10;kxDdACAeA5S1ofljwcK0/LF8TWwDgLI28fjkDADxQdsfIzaU3a3bUFYhhc9WXZvsoG1xbacSNnMk&#10;9dl604TTCGnknZk0h7gGgJ2LpIxm2egVycraCLNsmHVpX9HGHkxl4qisjZpc2eaFZnK5CmprXJHs&#10;9Asy6atdmdsAnTiLxwB1bejK3Makb0Ib2wBwSl2beAxwBgJp5L0zyznozd0AACAASURBVMhbgWkA&#10;2Pn7ZUYM1Cy7OcssG/auSIbOtXJFsrg2xiy73MIsG90AoKyNNPJONWJUtCVdkez0Cyu+vk5M7n62&#10;zQvJBoDXLbdVjgHK2or87mVQ2znLv6YS0QCw0gNtyjHAGQikkbd26tYksQ0ApFm2bW20eM158LN3&#10;tw8pa8thlq1oYxsAyhxNUlvC9e5N2orLvuugtjbr8p0ekHIqZANUA0DQjwHK2lJOXpzUxjYAlDUE&#10;WW3i8ckZCLmMvBWYBoAdsxRpll1vmT8W59px8LMPWE6rri3nnQ/bALCoro008rb1JKwSngSv2w4E&#10;q9teA38apG5LT/MWjwHK2paJe//TLfNHtgHgbA+0KccAZzioDtrO0cwR42XdvasR1yY7aFtc2wKx&#10;Pa2xmaOijfXZ7vmujMZj5O+Ss1+ww+gbqNlhbmn8IeRXZGZJ9C/Ifw4h/FnwPTctUW+NHYBocfef&#10;hxD+hqi2a0Rx4+Ssw2iS7bXROljcLR7mfyqE8LOi2n4phLAEanu6TUJf0VVOjUCS8xstO60dYbbX&#10;Rt8mkuWPtpgAs4td8L0JnufF5/9R0RhQJMp/SVTbV0MInwDfc3XWBJhJ7KEe7RT+myGEfyaq7Txx&#10;Cd1VDJhvY15z9LHc9h3wzC0KvIfAM7cooH4B/IXcMgM7cq4VZtmPIH+IXaKhxd2vWvFRUVuRo/0Q&#10;+J5zsybKTmIFVMSUe88u/NGmyK60Fd/Pvw1qO2ZGBkQb+rxy285cz217zPba6FugEXVs0w1nXtaX&#10;kLWK3wghfLdoDPhvRX4vqu3r9t8TuawvJndDlzx2wXcF1PaqFboVtf2jEMJPgO/pKgYsILUKRxfy&#10;Ob8w8n4Y+aHM+PoZ8BfxH0MIfw58zxYwHGKHDuu2ytqY52JU2z17Zv+cqLZfAOvd8FloddstsOm4&#10;mPbr5rIeQ9YQisv6p4gc7Rp4nn8zhPCHRWPAz4cQ/qqotuK8+BHwPRdnGQkm6bBu25W2fxhC+Lvg&#10;e7qKAQe9hjAM7Mx914ygbWGei5k7nyIW/HHwXGPu/b9EDKUqGjt/VFTbv7Z4gHC6zRCeCW2roCn3&#10;ntVs0WatrrQVv7e/Dmr7RJvhEBPattyTsP/YXhu9B24TL+q2H2+xTXwXsm77ayGE3ycaA4r6xg+I&#10;avsvxbMHWBtl7v0ZbWcs51TUxtRtu4oBXrcdCGTudKltsxX53S+aZo/ZhjK04fbTbe/wyJ995++Y&#10;uDY0d4KeV8kzY8fHpKrN/nkL3VjZtp6awmfrmyacJo6ByezYumAhLLnYBN8GXVSZWRYqAAR+RTI6&#10;CaZLbWhB+Cpa2DSW7aBpy2M2YVhVG9owcRJNZiNWJPvlW//JsTJ3D1bMQCcdoubdLmPAXxDW9ufB&#10;189cmVsHOekQPWe71PZp8PVdxgDf6jMcjhFNaieJM7d4ML8E/tbmiKnsz4B/BrsiGT1zu9T2MfD1&#10;11FDavhA2yni7ECfCbrU9sPgH3MObZgw0AntT3huOwjQyd3nkYaJwE86/D7hGIA2THSp7Qm0oElM&#10;sGUnHb4grO1Hwdd3GQN8atlw+DOpp27VYVO/0QvbHwBfP2uFepO2BWL7EJqjKWubOXWrgUVrVm1L&#10;cXZ8SlgbmhO0mspehd0+BOpy9GBqCFOnQtZhOdpl8Kf/I8Ix4FlhbX8RfP3MyYt1WF6H1pTRum2X&#10;2j4Jvr7LGOA1hOFwDDSkFmfuc8SZu0JMYf1jubZpVrFNkmhtFB1006U2tG57FTWkGsxzMbrps0tt&#10;Pwj+GafRhgmDyW39zO0/6Da8M0jDRHhQt0Wnef9B4Rjwp4S1/QmiNsrkj8w076PC2tC6bZcxwOu2&#10;A8AGI6D/LZHtNKyPaXF7bfQ20ZRwCbnDs7wR9bJe2F4bfVlY2y8QdT602ZQ5M4pNt/9SVVsI4cvE&#10;9rTWW4Qi6rW7Z7pvmnBqsYllPwX8dv4panaoYh1dbafJ/J4QwneAjz+BJqYl1g2NJFrvAT9H19r+&#10;Zwjhv7d87V0y+dvBVtogicBvhhC+t+Vru9Z2ALjovEUWhHew1UTIKrlVn4Deb6orvVrwH9qsKW/C&#10;JnC1NfU/BiYXXcaA/xNC+L3Ax3ep7bdsG1JbVtjJLNY5ixQQ7oIFsS61IXG96xjg5+xAGFhu+/fQ&#10;YnUVMPYoa/Mz189cRwzPbT9gH+e2UX+HyxXpLUHjk7K2LmPABmmocMTwuu2uLq/bEuzjuu0W2Qy8&#10;g62Xb20WYxriHB2Ic3Y98rv/eZsU2wbPbQ2v2+J4DcFRxHPbXV37NbeNypu210YHwSEJ0H9TYW1+&#10;5joQXrf9AM9tKV37NbftOgZ43XYAEBv0ikHbH2J+cmLz+/tgIxi8oSzwmzvvg6/vUhsKvHkxPMjN&#10;NsBGgyFpe5rZtmP12i8h75lbGu80nnvThOM4juM4juM4juM4juM4juM4juM4juM4juM4juM4juM4&#10;DsD22ugU2JTYZVMr0jT0nm1moLCNGz8OvBdpUuta26+GEP5Hy9d2PWhbeQi4/KAbb5pwarFD4ueA&#10;384tZl15eNBp/GPAW/5fCOF3Aa/fYA9M6+ZF/tL/rxDCHwJe36W2b4YQ/jfw+hX2UNpeG62Aaxq/&#10;aWul29Kltu+1iWptgde8hwdd0Ktg1zX1Zzk6bK+N3gPEFAnsM0zSTJzp3x1C+G3g9V3GAHQ6QZfa&#10;fiOE8A3g9fQUOuKB611gYl3oWNv/DSH8buD1XcYAP2cHAnEOfmduafwR5qcn/iw0t40514rplUvA&#10;W5S1oWfuKlsMIM4O9MztUht65tLn4PbaaN1z2/0FmNsWzJO5bVEMRr4raG7bZQxAc9sutaHnbFHY&#10;hFephw+0LYOTt9CzTFlblzGA/rMcLTqu2+bOH9eQFfRVbHobsoIcrdt2qQ2t255lJxBur42Kc+Ag&#10;8Ba0btulNrRuu8xMyGXqtnNLY6Ru74jB1BAGWrdFY0CXdVvlGsJZ8O6uyxoCqg3NbbuMAV5DGAjE&#10;OfjrzGTZ8ODu4lXgLWhue4PNAYhzDc1tu9SG5rbKtdHB1W3dk7A/6dCTUGwP+jLwFjS37TIGoLlt&#10;l9rQ3HaD3ZpA1EbR3LZLbV63dRzHcXbwpgmnFkvKXgN/O5vow7YVQq4V30XgbWgiU/Az6Ao5M8t+&#10;Bvxz7hHraLrS9ushhN8PvL74WRbQB2AruiIJfcG/CyH8oKi2YrXd9wCvv2HaoBVyZio7Cmqj1hM5&#10;OmyvjdAgfAc1SZErxsbguRw6jAHoKswutf2mXdgjHEMbAJgVY8XvAFwFGDrU9vUQwvcDr+8yBnzC&#10;V2EOA/s7/QXwh4FXO9qZ+w3w7PhtKwwjXEINXOTv4Ds2eUJRG3PmwrmTFV2vgH/Ovw0h/GXwPV1p&#10;uxlCeBJ4fXHmHiRy26K4ewLU5rltzyFyW2r18Pba6NuZ1+eGDmMA+rzZpTZ0JXJgVg/bat+vgX/O&#10;fw0h/EnwPV1pQ3Pb0GEMOM02RjtakHXbdXRwS4d1W/i7acatF8E/pzBu/QHwPara7lnzIdQAYJf2&#10;L4PaboANIF1q66puu4HWVMpV704/6biGUJiKHgHextRtu4oBTN22K21MDQGuC3ZYQ+hKG1ND6CoG&#10;eN12IJC57RbadGVG3jdF67bM74DJbbvS1pUngdGG1hO61IaeubftzPW6rTMTom57d25p/GHkDR16&#10;ErqKAUxtVFkbUxst/BVfBf8cJrftSltXngQmBnjddgAQjaZdDtpGm4F/DvWylmyvjb4GNsSjTWpd&#10;avtWCOHXgNd32dSqPAQc0XbXBt1AOW14cIcHnZ2ld9CbJpxGttdG74IPZgFpAIhImv9OCOEfEO87&#10;Prc0/mJLbUzRtUhMfyiE8Eui2pbsfUhTB3SRRJplrxfTZ4pkQFTbCpFsX59bGreesk4aec+xHdeO&#10;DpbIIhP5A9oAsL02KpK4x8E/42dCCJ8UjQHHQwh/X1TbSxajUDNB64dtS/qY8/KonWmK2n7Cpo7I&#10;xQDkLHf0IXNb6CKJNPJ+2qapIQ+aO+8D8kfGLFucax+1ae6K2g7b2fEE8D6oAYA0y96wItWWqLZl&#10;5qyeWxq3nohDGjGuzi2NkYlAjiCkSRQyl7Fnuf29VI0BTG7blbYfJxpvW1+kW7H1Fngm3bOi9rqo&#10;tsPWsCwXA5Cz3NGHfNZvfQEbYeQtagn/gnie/vjc0vitltq6rtt2oa2Lui2Vo1ltNHfdltW2kTvv&#10;JI28bnYYAEyzDNoAYBN/0eft0yGEV0RjwMdDCP9KVNuPWM07WxPY70DdtgttXdRtvYbgZK/binsS&#10;GLPs+xajcnsSWG1/OoTwy+DZATUAkGbZTbuTRZ/1u9J2injWR++MGSPvRXZ7p6MDWbeFGgBU67a/&#10;A56ELrR14Uk4aPdc6Hl5pANPQoy2G4oxwLdVDgOyjtDVoG100A2UN1a0Mb+DYnvO94lqQwdMdjlo&#10;Gx0O0aU2FNibZXd46Lbne3NL45063Hfl/Gmc3vOsXdogvGKXQ234CnFpf35uafyPQwjP2SHYluJh&#10;/oolnVOx11whjFtF9+u/F9b2i4Q5+7B1i83EElN0XdgN6xbbEta2YRcRCEetEaKNtgWiYeK6N0wM&#10;A7tEuwn+MEcsCZ6JNWWgl1SblpSrxoAvCmu7bGfZPeB9xUP5qiV0U6l08KLGrWVboaqq7ZdVYwD4&#10;HkccM+WiHeovtj07bDIBenZcsnNt3i6UEK61yR+NLWJaz3E7O1S1/Qp5rrWaQmjnGrRtp1LYvSus&#10;bcsu4BAO2wSyNtrgiQ5m5PUzdwDYZRA6peRJu7Sbib0OvaQqmjJeUo4B4vFp0S6GEDba5I/GOrGt&#10;s3rOKmpj8+7sMQB8j6PPM8Rz8QUzPrXhbdCQWnBmbmm8VtQhidroG5lro89Z3VZV2y8Sz6CH2+Zd&#10;bI5WmUCmqq3IUc+B7z1hZrE22haJhomr3jAxDMy0cgf8YRaB79cG0TCxbt8v1RjwlrC2f2NnGZqj&#10;rWeujS5a/qiq7ZdVYwD4Hkccey5Gz44XMt/5XDZPwiEif3wdqI2+QeSPz1tuq6rtV4hn0CfaPuuS&#10;z8W37Vy7K6xty55XEI5Yk28bbfNEw8SmN0wMA6vbop6E+cx1261K3VYxBnxRWNtlO8uy5I8GWhut&#10;5rbq2hA6iQHgexxdTmT2MZUDW14B/4xC05lcXtaKtp8mmhKKusvfEtb2V8D3tPYxlZi/FG1KKOqh&#10;f01YWzafbYVVsGEiVOsb3jThNGIJQ5YGADPyoknzetldZ8XX4+D7H7WC6iyYxPRM2cEmrm2DeNie&#10;eTBVkj8mMb3bA20rNr0M4VW7WJum7SCRNLuRd3hkaQCwCzr0Aetm2cUuHgOUtd0iHrbbJqcrRNJX&#10;FlrVtcnGAGdwzBNn7swGACsIo9Obt8ppM3auPU+ca+/MepGZZVEjxqVK/qisLWcDwDoxJXyhkj8q&#10;ayv+jIugthM2/bER8sxlitSOMDZ9DDWXzWwAsP/9BfBz705ssZCMAcracjaB2aU+WqQ+WckflbXJ&#10;xgBnOFiOlqUBwIy86ACGS6VR3HK18+D7H7W65yzeJmqjx8tNEeLa1okLpZkNABFm2Wr+qKztLFG3&#10;fc0G2UzTNs8MYPBm4MGRpQGAvKy/WW6xEI8BytpyNoExl/UL5aYIcW2yMcAZHIfAwS2tGgBII+/m&#10;RN32OHiuPdJmqIRNZWeHi6lry9kAgG7Ombz3V9a2SuS2L7es27Ya1lDhhht5h0WuBgD739EtFncm&#10;tlhIxgBlbZUmMKQ22qoBwGqUsBF1om6rqk02Bjj9J6ePKcQP2v4n1jiB0NbLWm4oY5o5nrH8UVWb&#10;7KBtcW1ZfLYVbaeYZg6rb+zgTRPOVHI0AEQYefesNbZD8xL4OY9bYbVJG2uW3ZMgiWtjHrZnHUys&#10;WXbP6mBxbctWHEBYtQu2h3Ajr1NiiTMzDaYxcbak7wL4S75vDRxVbcoxQFkb87A9NTk1bSfAzzxt&#10;iXJftMnGAGc4RFzeNzYARBh596w1Zg1cdoHVpC2FkVddGztdtvEiiTTLnppcHSyu7ZStSEa40pTb&#10;GoyR13PbYcKYyxobAOzfvw4Wgt+fPGPEY4CyNsrANa0BwM45dHL3RTtX+6JNNgY4wyHiQqmxASDC&#10;yDuZo32WGBTypNU/m7SxZtk9q9rFtTEXSrMaAFiz7J4cTVmbNaqhddt1G2jzEDFGXlCDI06E4aGx&#10;AYCdCjnRDKweA5S1JW8AICcvnqx5TlfWphwDnIFADm6Z2gAQYeTd8921c+0y+DkHbGBMkzbWLPvZ&#10;HmljBrdMbQCINcv2RFvxZ2yCn7Myo27LGHmX/cwdJEkbAOzfXwN/UfetfryLeAxQ1sYMbpnaAGDn&#10;HHrvv8eI2gNtsjHA6T/ig7ZXUntZw4NYwGwoe87O2D5okxy0LT4EnKnXNvpsK9oWiO1pV23wzi7e&#10;NOHMJGUDQCojbwm5Ru6IFVgntSUxy/ZEW7IGANIse3LSLNsHbeQaudWGNXKMkXfBjbzDpDINBqE2&#10;cY5I+g6VSV8V8RigrC1ZA0BE0ldbVBDXphwDnIGQsgGANPLeb2oWsIsl9ELkyboVyaRZdnK6T1+0&#10;nU3VAECaZc9NmmX7oM0KF+iZu1GX27qR16mSoQFgyy6a2lL8uc9PyW1VY4CytvVUDQB2vrWZzFXl&#10;ujV79U2bcgxwBoI9WyVpACCNvJNbfXaxuiRaG12sM3+mMsv2QVvKBoBUZll1bRHbh9Yb6rao2cEn&#10;nw8YMzwkaQAgp0K+b+a2hxCPAerakjQAWL0Unbx4dUoNQVabeHxyBkLK5oRURt4Sy93Q7+D8lNoo&#10;apa9OWmW7Ym2U6kaAEiz7OlJs2wftFlu+1BdawqNuS1p5F30M3eYZGgAeIeceN5Ut1WNAcrakjUA&#10;2Pl2Bfysh4yoPdGmHAOcniM+aDuZl7UC28zxVo+0yQ7aVtVGbh2a5rONaeZ4qKbvTRNOK8hCwJ6D&#10;KbWRt8QKn+iFxCvVNXKsWbap6NoHbXYwoQ/bew6mCLPsrEt7SW3kgX54cpV7hJHXixMDJmHizCR9&#10;x2ecs8oxQFkbMw1mT3LKJn32ZzeirE08PjkDIWK67ORFEmPkrS0Il9gFE1oQeHEif2TNsrVF1z5o&#10;S9EAEGGWnbXGUlJbhLlsT+7hRl6nDna67GQDgF0s1RbHpnB+cnJ3FfEYoKztLGHgujKRPzLF1snp&#10;NL3SJh6fnIGQogEgwsg7dfKT1SfR7UMXrB5aaktqllXXFnGhtD5xdjBm2Yc25/RI2y1i08PhyfOV&#10;NPJ6M/DAISce1jUAvA3WbRubgUvEY4CyNiZH29MAYDka+ly72bJuK6dNOT45w8LufNC7i7oGAMbI&#10;+9yMM7cY6HIH1PZCTW2UMcvWDvDqgzarPyLnWt3ZwZplZz1LS2oj67ZPTNaUIoy8PlxswJCDWx5q&#10;ALA6Lj3xvA7xGKCsjdksvlJTG0X/7tcaUfuiTTw+OT1HfAg4UxPd42WtaGOaOS5NGbIqq0180Lak&#10;tkodAeEhn22Ia+aoHXTjTRNOa+xhO6YBADXyjmcZeSvME2vkigvyJ2LMsi1fK6mNfNjePZgymmXV&#10;tTFr5I7ahZsbeZ2pxDYARCR9jcWJEuUYIB6fmGkwO8lpTNLX8rWS2pRjgDMsyMv73QaAHEbeCs8S&#10;BYFrlRXJyc2y6tpiGwAymmXVtd0iCm2HbUIZa+RtnO7jDIuI6bKft+/X52eZnWrYtMaDqSjHAPH4&#10;xEyXrTYArNslflvu2ZryNrm+pDblGOAMiwQNAMmNvBUOEduH3qjURlGzbOPmnL5oi7hQ2snLIsyy&#10;M2ue4tq2bNsVwonSoO1GXmcapOFhsfL9KmL74+D7L7fMH2VjgHh8ohsALEdbJXK0ts/fktqUY4Az&#10;LGxwC90AEGHkfavF654Bz7UiV3y9UhtNbpZV12ZnxzLbAJDRLKuubYt4tj9iG4HdyOtMhdx6Pj9R&#10;t01pRN1FOQaIxye08XayAWAjxcTzPmlTjgHOMBAftH2I9bJWtLHNHE3bd6W1KQ/aFtfG1Gt3fbYV&#10;2GaO2r+Do/EYuRNw9jt2wLwDJnLFw/l/ItaUX2pxUO5iQeMa+DBfJLS/BSb0pVm2jaFgB3Fty8QD&#10;80U7bJHDqCiYzCNrysW1nSUu0U6HEM6CCf1m00pTZ7hsr42+BV6ija1DH036tqzhoBXiMUBZ2zzx&#10;MH/dHqCQhLTskm3deCOuTTYGOMOBPDvYM3e9aaJDHabtG4QJ6+uEyfg0chkirq34/IdWHs+gmE5+&#10;EIwH9+zsaJro0DdtzJl72oq7iMn4xrQChTNM7DIIvkQrLpTAc+Zmi0LwLj2IAaraisugW4QJa4PY&#10;SvMJZLqhuDbZGOAMBzs73gUbVNkc7WfaNKmVkLXRwpz8PUR9pIu6bVfamBztnMUC5LkYztHEta0y&#10;E3WJum2x1QeNu07P2V4bvQc2qLI5GnQvIB4DlLUxtdGr9h1AttJ0VbftSptsDHCGA/lcXJirfp44&#10;c7vwJBTf418n6iOf7iC37UpbEde+Cv4ZzJ1Pca4dBPNHZW2niIGMTG5bDBdD467Tc4i6bZHbXi4G&#10;uIA/eRd1265igLI2Jn/ctHoq+gz9dAe5bVfaZGOA038inofLYdnMPdFH2zTcsl7WuaXxR6yZ403U&#10;KzC3NP5QmxeKa6Oeh4uBguR5c7XtAFhxbSvEPdyxuaXxOpkPn5w26MabJhwY8mBCgYy8JTZt/TOZ&#10;/6tCiWmJuDamAQABLrr2RNs6sa4dwY28+xTyYRvl7tzS+MPom8RjgLK2oggyuZI/NVOTvp5qk40B&#10;znAgGwBQoIJwiZ1rX8j8y4bMsiXi2piCAApklu2JNsZchuBG3n3M9tro25lz250icsvJi7uIxwBl&#10;bUwDAArUNNcTbbIxwBkOHT0XUwM+bBIlaqxAgcyyPdHGXCghxNRGlbVtEEMyENzIu08hDQ8oOxf9&#10;6JvEY4Cyti5ytJ2LfvRN4tpkY4AzHEjDEwr7XMwYd1DYe//9rg0yy5aIa+uibutG3n1IR56E1kbU&#10;KuIxQFkbY3pFYe/9lbXJxgCn/4gP2mZqosX3+PuJ5rGnkDs8cW2yg7bFtaE+23umCz2fL87aWPld&#10;4Ac6TrDD9XzG38QdxpAaHqyRg4t7AJtMAaAH2s7aBJpcLLPJn7I2Yo0cArLOzhkYloydtKQ2B/eJ&#10;KV07iMcAZW3rlmjm4hxTAOiBNuUY4AwEO3OP5zxzmcJmeHCuXUovaZebTFNC0Ne2mvnsOMkaUsW1&#10;5cxtg5kdvGFi/4Ku00UYMw0TQT8GKGtj1ukiXGWaEnqgTTYGOMPB8sfLGX+gm+xGVKtb5nz+Wmea&#10;EoK+tlM2pT4XixF1W1ltNsHT67ZOcixHez5z3fYZ5o3iMUBZ26pNis3FaaYpoQfalGOAMxDmlsZv&#10;2XNxLu5GPBevZK6NbkXc+6try/1czOa2stps22/O3Nabgfcplts+lzG3fb8yLR1CPAYoa9vIXBu9&#10;GHHvr6xNOQY4PYf0MT1ObAG7jDRMhAc10U3wz5kntl88j97hiWs7SzwPvwY2JdwmNhRJayN8to8R&#10;DRObsxomgjdNOCwZmxPognCJmatuJlX1AXfYomuJsraMD9vn2KJrBUltVjxYtGJCatzIu8+xZPZM&#10;ht/C2B7KYFNZiXgMUNaW62H7uiW+NMraxOOTMxAyXt6P2YJwSUZzGW2WLRHXtkwUUtpwlS269kGb&#10;rROmc4QpeEF4n5PZXHY8MrdVjgHK2nIZuG60XefbhLg25RjgDATyQqkNxXPxszEfYIMI7mTQRjfc&#10;lihryzi45XSCZitJbVa3Xc5Ut130ZuD9TcbBLUWO9lxkbqscA5S15WoAoBtuS5S1iccnZyBkHCrz&#10;PjtcrMTOtRz3/nfZAV4l4tpynR20WbZEVZvltguZcttTXrfd32RsAKCMqFXEY4CytlyDW1oZUach&#10;rk02Pjn9R3wI+EKmvLHkPNrMUaKsTXzQtqS2zPXaYD9zq2YOb5pwaDI0AEQbeSs8a4XSVESbZdW1&#10;ZWoAuJrALKuu7RbZPTcNerqPMyzs0iL1d+FMRNK3i3IMEI9PqRsAblhSmQJJbcoxwBkWGRoAxrFG&#10;3hK7iEo56Yme7jOJsjY7O1I2AGzGmmUrSGrLeOZ6QdjJ1QBwKVFuqxwDlLWdSmx8u20mgGiUtYnH&#10;J2cg2IVSygYAeqtPDc9kqI1GmWUrSGrLdKGUwiyrrm0rYc2kxLf6ODuY4SF1A8BxM61FoRwDxONT&#10;alPBDau3pkBSm3IMcIZFhgaAaCNviQ1+SZ0/RpllS5S1ZWgAuB5rlq0gqa3SOJESelO8MywyNQDA&#10;E8/rEI8Bytpy5I9JfFHK2sTjk9NzxAdtp/aylmyy23crSGpTHrQtrm0rg8822M+63LaZw5smnCgS&#10;P2wnMfKGB1MsDyWaYhk93aeKuLZbCR+2UxaE1bWlXCPnBWFnD4kT5/WU3y/VGBC041PKaTCx3cV7&#10;ENcmGwOcYZF4umySgnCF+UTnWrKiawVJbYkLAuyayVrEtaU0l7mR19lD4umyW+zknDqUY4B4fFpM&#10;dMmVNH80JLUpxwBncKRsAEjSbBUe1EafS1gbTWWWVdeW8kIpenNOFXFtxTCS04k+zpuBnT0knniY&#10;pBm4gmQMMFTjU8ocrfiMBdH8MbU22RjgDAu780n1vBgzUbaOQzYIJpaUA7xKJLUlvo9KOVxMXdtW&#10;Qk9Cik3xzoBIPLiFnnheh3IMEI9PqTaLQ0bUlkhqU44BzmBQHbSdsiZacjNBM4e6NtlB2+LaNhLW&#10;a0sWkWYOb5pwUpCiAeBSaqO4HZop1sidSTHdp4q4thQP2znMDuraUqyRcyOvU0uiBoCb1oCRGskY&#10;YKjGp1TTYBYt0U2GuDbZGOAMjhSX90mNvOFB/ngywbmW2iyrri1FA0DO3FZVW1HwOBf5MSmn+zgD&#10;ItF02bvWSJAayRhgqManVNNlT8VMp6lDXJtsDHCGQ8ILpdRGi6VFKgAAIABJREFU3mD1zDORH5Ns&#10;c04VcW0pLpTuZZhQq65tJUXd1o28TgMpDA83M9UQVGOAsrYUpoKkTQkl4tpkY4AzOOYTNACkmHa7&#10;BzvXnk9wrqU2y6pr20pwL57DyKuurfAkXIz8GDfyOrUk2iyexIhag2QMMFTjU6rG26ip4nWIa5ON&#10;AU7/ER+0/VYiL2tIvBlYXZvsoG1xbSnqtSWn0c3A3jThRFNpAGAP9OQF4ZIEa+RyGXnVtcU2ACyk&#10;NsuWiGtbjpiamqVY7QyKmGkw963xIjniMUBZW2wDwEk06WuLuDbZGOAMhwQNAHcyGXnL/DHGwJV0&#10;uk8VcW2x02WTF11LxLWdjThzvSDszCKmAeC+XUQlRzwGKGuLnS57LtfkbnFtsjHAGQ4JLpRyNYKV&#10;FyMxtdHkDbclPdAWk6Nlqz8qazPDA7t96LYbeZ0mEhge7mas2yrHAGVtsaaC5A23JeLalGOAMxAS&#10;NADkMvKWtdHLER+xnsnIq65tNXJwCzRRFkFcW5HbXiff7gMYnFnEbBZPakStIh4DlLXFNgAkmSpe&#10;h7g22Rjg9B/xQduxXtaQupmjRFyb7KBtcW3LCbbFU80c3jThJCHiYTubkbckYo1cNrNsibg2tgHg&#10;ZO7kT1mbmTGY4OoFYWcqEQ/bY7u4y4Z4DFDWxk6DuZrLuFUirk05BjgDIaIBIMkKzGnYQx9TBLyT&#10;q+ha0gNtTEHgXK6ia4mytghzmRt5nalETJcdW0xPWtCsIh4DlLWx02WvW5NWNsS1KccAZyBEXCjl&#10;2uqzi9U3bxJvzWaWLRHXxl4oZTPLlqhqq2zWRKdYuqnMmUmE4eH9XM3AJeIxQFkbayq42FHdVlWb&#10;bHxyhoOdHeeJHyibkbfEckDm7iLXpvhdxLWdJRsA4ImyKMrabFMEc+Ym3xTvDIuIwS1ZjKhVxGOA&#10;sja2ASDpVPE6xLUpxwCn54gP2mZroiXHUzdzlIhrkx20LT4EfIH02YaYzcDeNOEkww4mtOP4Jzv6&#10;L7AIJvXj3IlpBWVtqDngRu6iawVJbRYk0MTkqheEnTZY4vyr4C/res7iRIlyDBCPT2fBC/t7OTp4&#10;G1DXhtBlfHIGghUa0Ie/ix2duceIgvUnM8nZg7I24uy4l9ssW0FSm+W26J+z6UZepw1WmHwT/GW9&#10;mWtydxXxGKCuDTWjdpI/KmsTj0/OQLDnYnR75Y919NOjdc5x5AYZBGVt6Bm12eFzsaQ2sm676nVb&#10;pw2Wo94Bf1lXO6zbSsYA8fiEnmX3iLyOZUjauoxPzkCwrQfoc/FPdnHmhhBOELXRru79lbWhZ9Tt&#10;3GbZCpLayNz2uht5nTZYbos25byZy4haRTkGiMcn5drokOq2XcYnp+eID9p+ijjPgjVzZL3DU9Ym&#10;PmhbUpt99iI56IYeyulNE04yttdGXwohPAp+3ue210ZPdPBf4SshhBHw+uK1b2fUU0VS2/ba6ADx&#10;oH14e22UvfAqru0gkTif2F4bdXWh6vSY7bVR8fD3JPgTHN1eG30q90+tHAPE41Nxlj0GvL54bVeX&#10;SJLalGOAMyy210afDyEcAH+oVzo6174G5o8Fb2SSswdlbcQZ9dj22qirM1dSG3nmHtleG1FTHZz9&#10;heWoHye+X13ktsoxQFkbmj8GcnsSjLI28fjkDITttVFhjHkE/GmudPRcjNY5R1ZP7QJJbRE5WnZT&#10;gbi2ecJY8fL22ijrVjxnGGyvjX46hPA4+MO8sL02+ljuX4ByDBCPT3CORpx/LJLalGOAMyzI5+Kf&#10;FfUkBNIsx6CsDT3XnrDn/C6Q1EaeuUe9buu0weqv6Ea0jwvXbTuJAeLxSbk2OqS6bZfxyRkGyoO2&#10;0S0w93M3c1SQ1KY8aFtc2xZxrp+NaebwpgknCVbQYkzfj+ZuADCzLGoyLnjcCrbZUNZmB+Vh4n2v&#10;dtAAIKnNihPrREJfsGoXd47T9P0qLtAuEL+dUe6LJPEYoK7tBPHWo7kbAJS1iccnZyBYYfcF4qcp&#10;ztx3cv4WrOjK5AyPbq+N3s0gaRdxbcXZcYR464ncF0nK2iy3ZXKIK57bOtOw3PR14rK+4Frm3FY5&#10;BihrK86jl4m3Hs7dACCuTTkGOAPBjLzM9+zR3A0AVt9ETcYFT1pdNRvK2uzSnnkufq2DBgBJbVa3&#10;XSXrtus2KMdxmr5fRY72CvHbKXK0NzLntsoxQFlbUd88Srz1RO4GAGVt4vHJGQh25r5I/DSP5G4A&#10;sNooc+9/wAbRZENcG3t2vNxB3VZWWwhhg8xtV7xu60zDctNrxC+pyG1f76BuqxoDlLUtk/f+R3I3&#10;AIhrU44BznBQHbRdnOWfA9/2aAdeVnVtsoO2xbUtELHgbExO600TTjQRRt6Sx3NdJEWYZUuyTTjp&#10;gTYmMS1ZzXWRpKwtwsgbygntdoHnOHuwpO8N0lQWcjYAiMcAZW1F0vdaxEe8musiSVybcgxwBkKk&#10;kTfYQ3eWi6QIs2zJk3ZBlhxxbaxZtiRbA4C4NtbIW7Luua0zhS1iomzJKNdFkngMUNY2Hzm5NlsD&#10;gLg22RjgDIcII29JtgaACLNsyWKuKZbi2lizbEm2HE1ZW4SRN1jdtqsplk7PsBztSmTdNksDgHgM&#10;UNZW3Nu9GvERr2V8TlfWphwDnIEQYeQtOZDLLBVhli2Ztxw0OeLaWLNsSbYGAHFt0bmtn7nOFN6J&#10;yG0fyehJUI4Bytrm7XmF5eVchllxbbIxwBkO4oO2v2L1CpQjufJGdW3Kg7bFtR0k665RPltvmnBS&#10;EGPkLVlM3QBgiWmMWbbkQuoVyeLa5iPNsiHXw7a4ttikOVhxw1e1OXWwSV+VXA0AkjHAUI1PBxJd&#10;tiefdCiuTTYGOIPj7Qgjb8l86gaABEaMkhdSG7jEtcWaZUty5baq2hYjjbzBNlS4ucx5CCvmxn5n&#10;c006lIwBhmp8ipncXSX5RZK4NtkY4AyHhDla8gYAq2fGmGVLkm8fEte2EGmWDXYmJr9YFdd2KtLI&#10;G7rYPuT0lhR12+RDBMRjgLK2g5Y/xrKR4TldWZtsDHAGx1aCsyO5Waoy5CCWVzKduaraUjwXZxlK&#10;KK4thSfhiUQxxRkYVm9N4UnIEdMlY4ChGp9S3fsnN8yKa5ONAc5wEB+0zTZzlLyS2staoqxNfNC2&#10;pLbIZo5gPxOV03rThBPF9tro3QRJc0nqBoCYDugqOVYkS2qzwyjVA0zSBgBxbbEd0FW6WJHs9IiI&#10;lbl1JG0AUI4B4vGJXZk7SY4GAEltyjHAGRZWyH080Q+VugHg7UTnWo4VyZLaEpplQ+oGAHFt8wkv&#10;zbKvSHb6RYLJ3VWSNgAoxwDx+BQz3bBKjtxWUptyDHAGRwojb0myBoAE2zSrjKzOmgRxbezUrTqS&#10;NgCIa4vdplkl2/Yhp58kuKyv8mLiHE0yBhiq8Sn2sr5K0gYAcW2yMcAZFmbkTfW8mLoBIGabZpWR&#10;bRRMeeZKakt8rtFmqTrEtaUawFBw1LYEOU75/SrqrKnM50kbAJRjgHh8WrfaYSw5DLOS2pRjgDMc&#10;xAdtfyqymSNk8tmqa5MdtC0+BDymmaPkKOOD9KYJhyaxkTeUB1OKD0pslg0pVyQra0toli1J2QAg&#10;qS2xkbfkNbvQc/Y5CVbm1nEhRQIoHgOUtaUybpUkS06VtYnHJ2cgJDbyhpQNAInNssEuyrZSfJCy&#10;toRm2ZIjCS+SJLUlNvKWZFuR7PQLy21TTO6ukqQBQDwGKGs7m2Byd5VkDQDK2sTjkzMQEht5g50d&#10;qXK0lGbZgkcTbh+S1Jb40r4kSQOAuLaURt6SKzlX0jv9IcFUyDqSNAAoxwDx+JTisr7K4YRDBCS1&#10;KccAZ1gkNvKGlA0Aic2ywXLRt1N8kLK2hGbZkpQNAJLaMp25r7onwQkP6rYvJP5lJJnmLR4DlLWt&#10;JK4pJ2sAUNYmHp+c4aA6aLv4nGspPiuxl1Vdm+ygbXFtKZo5SmCfrTdNOBSZjLzBLpLejfmADGbZ&#10;kugVyeLaUhddS16LvUhS1pahOLH7ub6qbX+TcGXuJNGTDsVjgLK2lElfleiLJHFtyjHAGQhWuE1t&#10;5A3WABB1kWQPnymLhyUHYlck90BbSrNsyauxDQDK2jIYeXc/18/c/Y3ltlcSFYKrRF8kiccAZW1F&#10;AfLVdJJ2iW4AENemHAOcgZBo6lYdB2IbADKYZUuitw8pa8tglt393AQ5mrI2r9s6WUg4FXKS6AYA&#10;8RigrO1Uptroywlqo7LaxGOAMxAyGXlDCrOUDTnI8V193HJTGnFtZzPVu6MbAJS1Wd026VRkY92a&#10;jZ19SsWTkKNuG2XmFY8BytqKnPvldJJ2oaZ5VxHXphwDnIEgPmg7VTNHyZOxeWMFSW3Kg7bFtaVs&#10;5iiB6rXeNOHAZDTyltANABkT0xJ6RbK4tuVMiWnJBnuRJK4tdQd0laQrkp1ekmplbh10A4B4DFDW&#10;lnJlbh30pENxbbIxwBkOdna8kaEgXPI42wBgZtkcRowSekWyuLbiYf219JJ2oRsAxLXlMvKGTOub&#10;nX6RenJ3FXrSoXgMUNaWY3J3FboBQFybbAxwhkPiqVt10A0AGc2yJfT2IXFtuYYcBMvR6AYAcW25&#10;moFD4u1DTj9JfVlfhW4AEI8BytrmM+dodAOAuDbZGOAMh4wDGEpos1SmbZpVFlnzp7i2xUxDDkro&#10;BgBxbam3aVbxM9d5O6cngTXziscAZW3zCbcu1EEbZsW1ycYAZziID9r+WqY7vMXYbfHK2sQHtkhq&#10;q2xPSw3ks/WmCYcBNfKOQwh3wD8HbgAgO6Dv2/8hwCuSxbUxZtmrIYR7wOsfYw68DrXBRhHSyHsR&#10;fH3K9c1OjyBX5qJTyNjEWTIGGKrxiVmZe8P+DwFuABDXJhsDnMGBGnmLs+Mm+Es4gl4kkWbZ94lz&#10;DV6RLK6NMctuguca1QAgro0x8l4Hz9yUK5KdHkFO7kbPWbYBQDIGGKrxickfb9uZgbCKXiSJa5ON&#10;Ac7gQI28zNkBNwCQZlm0Nlr83K+TdVtVbczULTRHoxoAxLUxRl60bhu9fcjpJ+RUSLRuO08OEZCM&#10;AYZqfGImL6K1UcqMKq5NNgY4g+Nt4rkYrT/CDQCkWbbIHe+C2i6Qua2qNsYse92e29sS40lQ1cYY&#10;edG7ssOZh6s5olg99XFQHZqjsQ0AkjHAUI1PB+wsQ+/9N0FtbG6rqk02BjjDQXzQ9uczbSgrgb2s&#10;JeLaZAdtiw8BX8+0PS2Yz7bVee5NEw6EJc3o5ev5uaXxR4gGAPQiiTHLPhdCOGT/3BZmRbKktgiz&#10;bJGcox26R5AGgI61Qc0JpJH3+tzSuNB2EnxfihXJTo8gV+Zuzi2Nn859kaQcA8TjE5r03bMJlwsd&#10;NKhJalOOAc6wII28l+eWxk8RBc4LYAMAM5X9+RDCM4SBC12RrKwNPTvKc225g4skSW3kRIcbc0vj&#10;UhtC9Ipkp1/Yf290cveWnbPohQjUAKAcA8Tj0woxubs8L3IbuJS1KccnZyCQU7fOhBCeJXK0K0Td&#10;FjXLPmf/h9RGHyG2D0lqY82ylqOhsRdqABDXxhh5r1rd9jT4Pnr7kNNPyKmQ62Td9hWwbisbA8Tj&#10;E5ujLRINAKgRS1KbcgxwhgVp5C3vfHI3ADBm2ZN29/c+8L6RNZ0hSGojzbK37ZkYPddam6V6oO0g&#10;ET+KO+Nluy9DOOGehP2F1VFRQ2VZt0X9UtA0b+UYIB6f0I2L9ypnGdoAgOaDktqU45MzHMQHbTPN&#10;HDc78Nmqa5MdtC2ujWnmQLW1ymm9acJpjRl50S9u8VD2WftntAHgkbYHU4RZ9q25pXGR0BwH39t6&#10;RbKyNkv+ULPs8tzS+O7c0ngrcwOApLaIDuidz55bGq/adAcEekWy0y/Ilbl35pbGC/b9eirXpEPx&#10;GKCs7SyhrTjLbhXnWc4GNWVt4vHJGQh25qKXtTfnlsYv2T9nawAgjRiX5pbGX7T88SR4rrVekSyu&#10;DS26FixUzg70HDjR1qCtrM0KyKgRo8w9ChPHOVAbvSLZ6Rd23l0ARd83U1mwHDdLA4B4DFDWxkzu&#10;PlmcY5Y/ZmsAENemHAOcgUBO3SqMvCuWo6ENAI+2bQAgt2mesdroW2acRWi9fUhZW4RZtoihG5kb&#10;ACS1sc3ApaGs+PtA1G1XvW67P2Av6+eWxsfsn7M1AIjHAGVtzGX9otVGbxE5+9G2DQDK2sTjkzMQ&#10;Ioy85Z1PtgYAG3KAmmUvV2qjz6Pnmm056rU2YsjBPTvXyufinA0AktoitmmWZ+4qYTK74rnt/sDq&#10;p2jd9m6lbvs00QDQyswrHgPUtR0FtZ2q1EazNQAoaxOPT85wUB20zTZzPJvZy6quTXbQtri2RaKZ&#10;45xpS+6z9aYJpxWkkfduaeQNHyTOWRoAEphlC21fLMxc4GfMXJEsru0skZguW+JXasvSAKCsje2A&#10;tmS+1NbFFEunZ5Arc983U1SV5A0A4jFAWRuzMvecGVBLbWwDwNSLJHFtyjHAGQh25l4Df5r71py2&#10;Q64GADvXXgS1Vc2yZf54HvyMmSuSxbUxZtnTE2dHlgYAcW2MkXdxIrc9a6uIEdZtUpozbN4hJncf&#10;mvh3VAPAtBeIxwBlbezk7t0LqlwNAOLaZGOAMxxII++dipE35GoAIM2ym2ZeL7WtEEb4Iy1qo8ra&#10;aLPshDamAWBqjqasjd2mWc1tzfCA1m1XvW47bCIv63fI1QAgHgOUtTGTF8+Z6b/UlqUBQFybcgxw&#10;BkKskTc8OHOZBoBZdz7sNs3J2uhl8DOetNy1z9rQ5+JTNXc+yRsAlLWx2zQn6raniE2uG57bDhvL&#10;bd8g6raT39nkDQDiMUBZW1EDfA3UdrGmNpq8AUBcm3IMcAaC+KDtt4lmjmIQ1e0IL+vUvFFdm/Kg&#10;bXFt88T2tOvmQcjis/WmCWcmEUbeh/5S2MGEXiQ1NgBYYhpllq1oeynlimRxbQuEWfZi1Sxb0cYc&#10;TI0XSeLaGCPvnqS5wkIH65udfsGszH3eEuVd7P9HL5IONF0kiccAZW3sytyHJnqRyWnjpENxbbIx&#10;wBkcW0RB+Lma7xnbAFD70M2aZatGjIq2zxIXIo0rksW1sWbZhyYt2FmHamt86M6gjWlOaNLGGnnr&#10;coZlYkUyGnedHmFFWSS3DTa5uy63hRsAZkw6lIwBytrsHEFXrt+ou8yKaABoyh+VtcnGJ2c4RBh5&#10;JwcwlCZG9Ht2pKl5KMIsW1cbPUZsH3qlafuQuDZ26lbdWcg0AEzLH5W10ds0q/+CnWJJTHFz+gUz&#10;FfJkTW7LNgDUDhEQjwHK2tjJi3W10RXiOb2xAUBcm2wMcAZHCiMv2wDQaJaK3aY5oe0lZAqw8cKM&#10;uq2qNsYsu2fIQUUb0wAwLX9U1sYYeU82eBLQ3NbrtsPnK0Td9nhD3fZ58HNmNQBIxgBlbezGRTu3&#10;JrUxDQCNhllxbbIxwBkO4oO2N4gNZedNT6mN8bI25o190CY+aFtSG9nMcbtmyBnjs22MQd404bQB&#10;TZprjbwldpEU3QBAdkDXmmUrJFmRLK7tIJGYbtYlphWYi6SHkklxbayRt9aYXLmAQ0BWJDs9ImZl&#10;bsP3K+WkQ8kYoKwtdmVuA0kmHYprk40BzrCwgixaiDpj5oaHsMIFepH0YsO5Rpllp5xrCwlXJEtq&#10;Y4uuM6bSLBINAA+ZADJpY5oT6rQxRoxaI2+IMJcBK5KdHkFO7l6f8v1KNulQOQaIxyc0f6yb3F3V&#10;xjQANE06lNSmHJ+cwUFP3ar7Hy1HQxsALkw2AJBDDmrNshWo7UMNdVtVbVFTtyaxs245RQOAuLbo&#10;bZoT2m7l2D7k9JOIqZDT6rbMEIG675dkDFDWFjt5sYEkpgJxbbIxwBkWNgAh2shb+a6lNEul2KZZ&#10;1fY0kT++3lC3ldQWYZaddq6h9cdas5S4tvlURt7w4MxFN1Eese1CzsCweumT4E91aUpum2yat3IM&#10;EI9PG0RttPFMsHv3VIZZSW3KMcAZDuKDtk8RzRxb1WaOiranUnhZe6JNdtC2+BBwppnjoTs80md7&#10;pMln600TzlTMyIsmzY1G3gopGgCSmmVD2hXJktoymWXLi6SoBgBxbTmMvNlWJDv9IsU63zpSNAAo&#10;xwDx+ISuzJ1q3Apxkw4nk1NJbcoxwBkWqY28le/a07ENAKnNshWiVyQra7Ozo7Z40UC2c62mAUBS&#10;G3nmzjLyZluR7PQLcnL3TctdGyEnHb44kdsqxwBlbStEkXpxcnJ33WtiGwCUtYnHJ2cgpJi61UCK&#10;BgBmm2ajWTZEbB+yOm0VSW2ZzLJljhbVACCuLamRt6KN3T6EGtIcYVJMhawjRQOAcgwQj0/Rkxcn&#10;SdgAIKlNOQY4wyK1kbfyXWPMUq9PnGtJzbIVDoH54yOTtRFlbanNsiFtA4CkNnab5gwjb3nmngQ/&#10;92Wv2w4Lq5O+CP5QN1t4EqIbAMRjgLI2NH8sWJiWP5aviW0AUNYmHp+cASA+aPtjxIayu3Ubyiqk&#10;8Nmqa5MdtC2u7VTCZo6kPltvmnAaIY28M5PmENcAsHORlNEsG70iWVkbYZYNsy7tK9rYg6lMHJW1&#10;UZMr27zQTC5XQW2NK5KdfkEmfbUrcxugE2fxGKCuDV2Z25j0TWhjGwBOqWsTjwHOQCCNvHdmGXkr&#10;MA0AO3+/zIiBmmU3Z5llw94VydC5Vq5IFtfGmGWXW5hloxsAlLWRRt6pRoyKtqQrkp1+YcXX14nJ&#10;3c+2eSHZAPC65bbKMUBZW5HfvQxqO2f511QiGgBWeqBNOQY4A4E08tZO3ZoktgGANMu2rY0WrzkP&#10;fvbu9iFlbTnMshVtbANAmaNJaku43r1JW3HZdx3U1mZdvtMDUk6FbIBqAAj6MUBZW8rJi5Pa2AaA&#10;soYgq008PjkDIZeRtwLTALBjliLNsust88fiXDsOfvYBy2nVteW882EbABbVtZFG3raehFXCk+B1&#10;24Fgddtr4E+D1G3pad7iMUBZ2zJx73+6Zf7INgCc7YE25RjgDAfVQds5mjlivKy7dzXi2mQHbYtr&#10;WyC2pzU2c1S0sT7bPd+V0XiM/F1y9gt2GH0DNTvMLY0/hPyKzCyJ/gX5zyGEPwu+56Yl6q2xAxAt&#10;7v7zEMLfENV2jShunJx1GE2yvTZaB4u7xcP8T4UQflZU2y+FEJZAbU+3SegrusqpEUhyfqNlp7Uj&#10;zPba6NtEsvzRFhNgdrELvjfB87z4/D8qGgOKRPkviWr7agjhE+B7rs6aADOJPdSjncJ/M4Twz0S1&#10;nScuobuKAfNtzGuOPpbbvgOeuUWB9xB45hYF1C+Av5BbZmBHzrXCLPsR5A+xSzS0uPtVKz4qaity&#10;tB8C33Nu1kTZSayAiphy79mFP9oU2ZW24vv5t0Ftx8zIgGhDn1du25nruW2P2V4bfQs0oo5tuuHM&#10;y/oSslbxGyGE7xaNAf+tyO9FtX3d/nsil/XF5G7okscu+K6A2l61Qreitn8UQvgJ8D1dxYAFpFbh&#10;6EI+5xdG3g8jP5QZXz8D/iL+Ywjhz4Hv2QKGQ+zQYd1WWRvzXIxqu2fP7J8T1fYLYL0bPgutbrsF&#10;Nh0X037dXNZjyBpCcVn/FJGjXQPP82+GEP6waAz4+RDCXxXVVpwXPwK+5+IsI8EkHdZtu9L2D0MI&#10;fxd8T1cx4KDXEIaBnbnvmhG0LcxzMXPnU8SCPw6ea8y9/5eIoVRFY+ePimr71xYPEE63GcIzoW0V&#10;NOXes5ot2qzVlbbi9/bXQW2faDMcYkLblnsS9h/ba6P3wG3iRd324y22ie9C1m1/LYTw+0RjQFHf&#10;+AFRbf+lePYAa6PMvT+j7YzlnIramLptVzHA67YDgcydLrVttiK/+0XT7DHbUIY23H667R0e+bPv&#10;/B0T14bmTtDzKnlm7PiYVLXZP2+hGyvb1lNT+Gx904TTxDEwmR1bFyyEJReb4Nugiyozy0IFgMCv&#10;SEYnwXSpDS0IX0ULm8ayHTRtecwmDKtqQxsmTqLJbMSKZL986z85VubuwYoZ6KRD1LzbZQz4C8La&#10;/jz4+pkrc+sgJx2i52yX2j4Nvr7LGOBbfYbDMaJJ7SRx5hYP5pfA39ocMZX9GfDPYFcko2dul9o+&#10;Br7+OmpIDR9oO0WcHegzQZfafhj8Y86hDRMGOqH9Cc9tBwE6ufs80jAR+EmH3yccA9CGiS61PYEW&#10;NIkJtuykwxeEtf0o+PouY4BPLRsOfyb11K06bOo3emH7A+DrZ61Qb9K2QGwfQnM0ZW0zp241sGjN&#10;qm0pzo5PCWtDc4JWU9mrsNuHQF2OHkwNYepUyDosR7sM/vR/RDgGPCus7S+Cr585ebEOy+vQmjJa&#10;t+1S2yfB13cZA7yGMByOgYbU4sx9jjhzV4gprH8s1zbNKrZJEq2NooNuutSG1m2vooZUg3kuRjd9&#10;dqntB8E/4zTaMGEwua2fuf0H3YZ3BmmYCA/qtug07z8oHAP+lLC2P0HURpn8kZnmfVRYG1q37TIG&#10;eN12ANhgBPS/JbKdhvUxLW6vjd4mmhIuIXd4ljeiXtYL22ujLwtr+wWizoc2mzJnRrHp9l+qagsh&#10;fJnYntZ6i1BEvXb3TPdNE04tNrHsp4Dfzj9FzQ5VrKOr7TSZ3xNC+A7w8SfQxLTEuqGRROs94Ofo&#10;Wtv/DCH895avvUsmfzvYShskEfjNEML3tnxt19oOABedt8iC8A62mghZJbfqE9D7TXWlVwv+Q5s1&#10;5U3YBK62pv7HwOSiyxjwf0IIvxf4+C61/ZZtQ2rLCjuZxTpnkQLCXbAg1qU2JK53HQP8nB0IA8tt&#10;/x5arK4Cxh5lbX7m+pnriOG57Qfs49w26u9wuSK9JWh8UtbWZQzYIA0Vjhhet93V5XVbgn1ct90i&#10;m4F3sPXyrc1iTEOcowNxzq5Hfvc/b5Ni2+C5reF1WxyvITiKeG67q2u/5rZRedP22uggOCQB+m8q&#10;rM3PXAfC67Yf4LktpWu/5rZdxwCv2w4AYoNeMWj7Q8z8mlo1AAAgAElEQVRPTmx+fx9sBIM3lAV+&#10;c+d98PVdakOBNy+GB7nZBthoMCRtTzPbdqxe+yXkPXNL453Gc2+acBzHcRzHcRzHcRzHcRzHcRzH&#10;cRzHcRzHcRzHcRzHcRzHAdheG50CmxK7bGpFmobes80MFLZx48eB9yJNal1r+9UQwv9o+dquB20r&#10;DwGXH3TjTRNOLdYlhHSnbzHrYMODLy/y3v8bQvjdwOvpKT9EQHsXmAgUOta2GnMAOo6THnCqQ5FQ&#10;LDOd9sSZ/r02SbAtXcaAb9oaekVt9J/lOE5eiHOwmNRErUIl/iw0t40515bBySbK2vzMdRwxwNy2&#10;YJHMbQ+AK8vR3LbLGIDmtl1q83PWcUTpuG6bO3+k65W2BQa5rEHrtl1q87qt4wjB1BAGWrdFY0CX&#10;dVuvITjOQCDOwcLwg/z938XMPsjUaDS33WCnUhPnGprbdqnNc1vHEaNDT0IxXR/5+4/mtl3GADS3&#10;7VKb57aO8//Ze4PQytas/Ps9TSOCzVd3/BmoAgUHClUXR9Jg5YIDaZHKJYgtNFQi9EyopGkRRKjK&#10;zAahEpwoDipxoKNDJxOnndD0UDoRJ4JCFcRvXPlQEPlD/uy6a+funDonZ6/1vu+uZ5/8ftD07b7n&#10;JE9Sdd619nqftRYAQAaetStwv/jMuTLo6eV08t77sG2FkEPnCpd/Syn9mlPbW29XkpllX3ve034/&#10;z2sH1MYqLwA9POdFsvPSZZIyU1nzvseOtzUrHX/J8fohY8DPUkrfFtUWWh0JAIPhOnMvp5NDb4HT&#10;zlzvesL/SCn9iuP1zbl27r14snPtjec9KaV/TSn9hqg2zlwAPby57aln+sfM+zy5rZsBY8A/p5R+&#10;0/l9htIGALpE6rZvvYNbOga2Ieq2rrqlGbdeet5j09Qiv7chtIWnaQFANby57b7TUNptBn7oeFuk&#10;bjtUDIjUbYfSRg0BQJeoJ8FlFjUj7/EAdVv3FFczy3pro9HcdghteBIA9PDmtsfOQQDd3HYIT8IQ&#10;MeDC+bMMqQ0ABAk0mg45aNvbDLwfnf5/OZ3sO+/+vE1qQ2rbWdu8Po98L9CGTROwkOYivlkF5PwN&#10;fdn3YOpc2nsSzauU0u+nlP468L71vgeZFV29hoImaX6WUjoR1bYe6QYHgHpYIuttgNrzNABcTifH&#10;djZ5+NISbMUYsG7bHyS1kTAD6BLMbbc9F0lNw0DAyPu5XfZ7i9afO/LH5lx768wfm3OtLdZKaiO3&#10;BdDCCsLei/QjTwNA9Cy3HFI1BkRy20G0kdsC6BJ81v+ibwOA5WjnTiNvk6P9dkrp7wPP00/WNq/f&#10;9tQ2dN12CG3UbQHEsI0x3gaoXY/hwSb+ep+3v7D8UTEGtM0Mktr6nuUAMDy167binoRHdq558sd3&#10;Fj9qexKi2p6Q2wJoEazbHngaAFTrtp/AkzCINuq2AHoE6wi9fUwtNmj7x87v4x10Ezprgr8D7wCG&#10;IbX1rlfAuPgGf15wBzt2aePh0C6H+rAfuLRv1sD91My8V473PTBtny17YWcqu9e41Wh7J6yN4gSA&#10;GHaJduRU9dKS4KVYU4b3kmrPknLVGHAurg0ARDFT7plT3Zu+Z4dNJvCeHdt2dmzYhZKH0z75oxGZ&#10;UtMat5S1AYAQdhl04FT03C7tlmKv815SNU0Zh8oxQDw+AYAuW4Hn4mMzPvXh0GlIbdhY27z+F9Pm&#10;rY0eV66NbljdVlUbuS2AGDa05sSp6rVN5F6KXdZ7GyZ27bJeNQa8FdcGAKLYc7H37NivfOezY56E&#10;9Vr5o+GtjXZzW1Vt5LYAYljd1utJeFG5bnvQqdsqxoBzZW3O9wDAMOxX9jG1A1tcm8NM0/dreVk7&#10;2jYCTQlN3eVPVLXRMLG60DQBC+mYpIofTGbk9SbNu213nRU4XevgLNnsEzgiielGm5gqawMASao0&#10;ANgFnXeLxVG7xUI8BshqAwB5NgJn7tIGACsIv3B+3YN22kzGubb0Qd3Msl4jxnYnt5XVBgB62PQx&#10;r7lsaQOA/XvvmuKzmS0WkjFgBNoAQBDL0ao0AJiR1zuAYbu9RLJczbOKPlm9s885fxioja63Zlll&#10;bQAgSZUGgOBl/VG7xUI8BshqAwB51p2DW/qeHREj795M3dbbnPDQGg7uxKayhwd4KWsDAD1qNQDY&#10;v/dusTiZ2WIhGQNGoA0AhKjpY0r5g7bbAeUe+npZ2w1lkWaOrc6ASTltzvfAiKBpAu6kRgNAhpH3&#10;1uWUHZrbzq/zzAqri7RFzbK3iq7K2gBAi2BR887E2ZI+r4n/who4bhCPAbLaAECXjMv7hflUhpF3&#10;9swNGbjsAmuRtiJmWWVtACBJ5AJuYQOA/f/e6YbvZous4jFAVhsA6JJxobTwbMgw8s7mj825vev8&#10;Os+t/rlIW9Qse8u4pawNALTIMDwsNElFp0LONAOrxwBZbQCgS/DMvbMBIMPIe+u+vrMB3cNTGxiz&#10;SFvULHvr51XWBgCSFG0AsP/f60f6yIgqHgNktQGAHuJDwE9Le1lT/A7v1oYyZW2wmtA0AUsp2QBQ&#10;ysjbElwj99IKrLPaippllbUBgBadxgkPcxPnjKRvfV7SJx4DZLUBgC4lGwCCZ+7FIvOAXSztObU9&#10;n7ciOWiWnZ3uMwptAKBFhQaAY7to6svCgqZ4DJDVBgC62IVSkQaAoJF3dqvPDVaX9NZGX1sddFZb&#10;UbOssjYA0MIMD0UaAIJTId8tqhuLxwBZbQCgS8kGgFJG3hbL3Q6cX+/FHbVRr1n2aJFZVlkbAGhR&#10;oQHgNDjxfFHdVjUGyGoDAD3Eh4AX87J2iDZz3Nq+q6wNVg+aJqAXwYftWwdTaSNvixU+z5zaDrtr&#10;5KJm2WVFV2VtAKBFwcQ5kvQtO2eVY4CsNgDQJWO67Gx+FTHyzi0It9gFk7cg8GYmf4yaZZfltrLa&#10;AECL6HTZ2QYAu1h66vw6W3dN7haPAbLaAECXEg0AGUbeO896q096tw8dWz201VbFLKusDQC0CE48&#10;nNcAcOis2y6dbigeA2S1AYAudufjHdwyrwEgYuRdduY25/qJU9v+nNpoxCx7p1lXWRsAaBEc3PJR&#10;A4DVccMTz+chHgNktQGAHuJDwCM10Vte1o62SDPH9mwzxxi0wWpB0wT0xh62cxoAvEZejyF1I7BG&#10;rtH2WY5ZtudrlbUBgBC5DQAZSd/C4kSLcgwQj08AIErw8v6mAaCGkbfDTqAgcNpZkVzTLKusDQCE&#10;yJgu++Eiyf77hfP9e9Z4cCfKMUA8PgGAKAUaAIobeTusB7YPHXdqo16zrGdzjrI2ABAiaHi4aQCw&#10;wTfPnO/f6Zk/ysYA8fgEAKLY4JZwA0CGkbfPRFnvuXaTP9r/rmmWVdYGAEIEN4u/mKnbVjGiKscA&#10;8fgEAGKID9pej3pZO9qizRzLBtAoa4MVYXJ9fc2fJfSmM2HAk8hd2AHuXVO+7TmMLGh4H+abhPa9&#10;M6FvzbK9DQXK2gBAj8vp5Nh5idZ89l8Fkr4DazjohXgMkNUGALoEz47ombu7aKLDPEzb24AJ6zRg&#10;Mv7CMzVBWRsA6GGXQe5LNGts9ZwzR57J3SOIAZLaAEAXOzvOnQ2q0Rztyz5Nai3B2mhjTv4sUB8Z&#10;om47iDYA0ONyOjl1NqhGc7Q9M2X1QjwGyGoDAF2Cz8XvrJbgPXOH8CScWT3VWx/5fIDcdhBtAKBH&#10;oG57ZYO13jh/mCHqtkPFAFltAKBHxvNwOyw7ck/0qE9Ta9TLurZ5vWHNHOder8Da5vVHGyHGpg1W&#10;A5omwE3wYPLiMvK22LT1H1f+Uw0lpsraAECL4MO2l7O1zWv3VhrxGCCrDQB0CTYAeHEVhFvsXPt5&#10;5V9eyCyrrA0A9LicTs4r57YXkU1g4jFAVhsA6DLQc7HLyNtikyi9xgovIbOssjYA0CJoePDy4aLf&#10;+ybxGCCrDQB0CRqevESf2Zv7tZ9U/uVFPQmy2gBAi4E8CSEjqngMkNUGAHqIDwGP1EQPrKnD2zz2&#10;xHOHp6wNxs83+DMEL3a41kzOTqKGVLt42i0v6Ya9aAFAWRsAaGHJ2JYltTVoTGXui7ekHwNktQGA&#10;Lnbmrtc8c6OFTTvXtstLuuEo2pSgrA0AJPGu0/VwFWmYSPoxQFYbAOhiOVrN59ajqCHV6pYH5SXd&#10;sBttSlDWBgBaWI62Ublum1NDUI0BstoAQJe1zeu3nSm7NTjLeGY/rVwbPcjwJMhqAwAtBsht30XP&#10;cfEYIKsNAPQI+pieBbaA7Xi3gFlOt+f8Pi8C2y82vHd4ytpg/NA0ASEqNgCEC8ItZq46KqrqK05y&#10;i67K2gBAC0tmQ40NS2iSvq2cpE88BshqAwBdKl7eX+UWTisauLLNssraAECLyhdwoYaJFvEYIKsN&#10;AHQJXij14SL3TLJBBCcVtGU33CprAwAtKg5uyb6sF48BstoAQJeKg1ve5d7B2blW497/LHeAl7I2&#10;ANCiYgNAidxWOQbIagMAPcSHgL+qlDe2bHmbOVqUtcG4oWkCwlRoAMg28nbYsUJpKUqaZZW1AYAQ&#10;Ng2mdOK8USLpU44B4vEJAESp0AAQnnw+i11EnRXUFp7uMyZtAKBFpQaA7UK5rXIMkNUGALrYhVLJ&#10;BoCSZ8dWhdpoqfiirA0AhDDDQ+kGgHUzrWWhHAPE4xMAiFKhAaDYRFkb/FI6fyxillXWBgBaVGoA&#10;cE88n4d4DJDVBgB6iA/aLu1lbdkrsH1XWRuMFJomIIvCD9tFjLzp6ymW64WmWBZNTJW1AYAehRPn&#10;XWvEKIJqDEji2gBAl8LTZYsUhDtsFDrXauSPytoAQIjC02UPopNz5qEcA8TjEwDoUvK5uJghtfD2&#10;oaJmWWVtAKBH4YmHRZqBO0jGAENZGwCIYnc+pQa3lJ4ou26DYHKpMcBLWRsACFF4cEt44vk8lGOA&#10;eHwCAD0kB21X2hZ/VKCZQ1objBeaJqAEJRoAtksaedPt5oRcNkpM9xmLNgDQo1ADwJE1YJRGMgYY&#10;ytoAQJcSZ25RI2/6OrfdKnCuFTfLKmsDAD0KTZc9s0aC0kjGAENZGwAIUvBCqbSRN1k9M3dKbZWm&#10;BGVtACBJCcPDUaUagmoMkNUGAPJsFGgAKD5RtuC5Vtwsq6wNAPQotFm8lhFVMgYYytoAQAjxIeBv&#10;C3lZU+ntu8raYJzQNAHZFDjQixeEWwqskatmllXWBgCS5EyDubDGi+KIxwBZbQCgS4EGgJNKRt42&#10;f8wxcBWd7tNFWRsASJLTAHBRwMw6F/EYIKsNAHQpcKFUrdnK6po5tdFqDbfK2gBAiwL1x7OKdVvl&#10;GCCrDQB0KdAAUG2irOV+Oc/cu7XMssraAECSnM3i1Yyo4jFAVhsA6CE+BDzXy5pKN3O0KGuD8UHT&#10;BBQh42G7mpG3JWONXHWzrLI2ANAi42H7qmDH7VzEY4CsNgDQJaMBoMgKzLswA9du4K0ntYuuytoA&#10;QIvM3HarZkFTPAbIagMAXTIulGpt9bnB6ptHgbdWN8sqawMALTIMD+9qNQO3iMcAWW0AoIudHZHn&#10;2+oTZS0H3Au8tdam+BuUtQGAFhmDW6obUcVjgKw2ANBDfAh4tCbasl66maNFWRuMC5omoBh2MHk7&#10;jodK/l45k/ortAGAGpY4e6e5vBqiS1Y5BojHJwAQxQoN3jXEQ525+4GC9VBnrqw2ANDCCpPei/f9&#10;ISZ3i8cAWW0AoIs9F3u3Vw6Vo3m/z5XVU4dAWRsACGE56olT0ZB1W8kYIB6fAEAU23rgfS7eGei5&#10;WLk2St0WAHphua13GMD+EEZU5RggHp8AQAzxIeBbgfMsWTNH1Ts8ZW0wHmiagGJcTifNQ/Nj59fb&#10;v5xOPhvgT6EpAjxwvP5B4CEgirI2ABDicjppJpY9dyp6dTmdPKn9UyjHAPH4BACiXE4nzQP3U6e6&#10;w4HONW/+mAJNdyGUtQGAFpajei/fXw6U2yrHAFltAKDL5XTSGPkfOgUOdXZ465wPAk13UZS1AYAQ&#10;l9NJszHimVNRU398VPunUI4B4vEJAEQRfy5Wro1StwWAXlj99YXzt7VD3Za6LQC4UR8C7uFiwO27&#10;ytpgBNA0AUUwI+/rwNd6XLsBwMyyXpNxwzMr2FZDWRsAaGEXaJHi5IPaD9viMUBWGwDoYoXdiNmp&#10;OXOrrMJssaKrt1jd8PhyOql95spqAwAtLDc9DlzWN5xWzm2VY4CsNgDQxYy8LwMCH9duALD6ptdk&#10;3PDc6qrVUNYGAFpYjhZ5pm1ytOPKua1yDJDVBgC62Jn7JiDwYe0GAKuNRu79n9ogmmooawMALSw3&#10;jdQRh8htlWOArDYAkEZy0Lad5d4c8PEQXlZlbTAeaJqAbDKMvC3Pal0kZZhlW17a1yiOsjYA0CLT&#10;VJZqNgCIxwBZbQCgS4kzt9ZFUoZZtuW5XZAVR1kbAEhyHJgo2/Kg1kWSeAyQ1QYAumQYeVuqNQBk&#10;mGVbXteaYqmsDQC0sBztMLNuW7OGoBoDZLUBgC4ZRt6Wp7XMUhlm2ZYXloMWR1kbAEhympHbPqzo&#10;SVCOAbLaAEAX8UHb+1av8PJygLxRWRuMBJomoAQ5l/Ytr0s3AHQMBbkcl16RrKwNACSJJn1dajUA&#10;SMYAQ1kbAOhymGHkbXlRugGggBGjZb+0gUtZGwDoYcVc75ryWWpNOpSMAYayNgAQpGCOVrwBwOqZ&#10;JYwUxbcPKWsDAElK1G2LDxEQjwGy2gBAnhJ3PsXNUgXv/Q8rnbmS2gBAD6u3lvAk1DDzSsYAQ1kb&#10;AAgiPgQ82szRcljLy6qsDcYFTROQxeV0clggaW4p3QCQ0wHdpcYaOWVtACBExsrceRRtAFCOAeLx&#10;CQBEsULus0LqSjcAlDrXauSPytoAQIgCk7u7FG0AUI4B4vEJAHQpYXZoKdYAUGBzTpcHmdMcR6MN&#10;APQocFnf5U3hHE0yBhjK2gBAFDPy5g5gaCndAJCzTbPLA9NW8lxT1gYAQlid9UUhRUUbAJRjgHh8&#10;AgBBxIeAP8ls5ki17vuVtcH4oGkCwhQ28qb2YCrxhQqbZVPJFcnK2gBAiwIrc+dRJAEUjwGy2gBA&#10;l8JG3lTyobuwWTbZRVmpM1dWGwBoYblt6fXsRRoAxGOArDYA0KWwkTcVfi4uaZZteFxw+5CyNgAQ&#10;osBUyHkUaQBQjgHi8QkARCls5E0lGwAKm2WT5aJFaifK2gBAC6uvln52LTLNWzwGyGoDAGkkB23b&#10;1yk1AKaol1VZG4wTmiYgRCUjb7KLpKyH7Qpm2ZbsFcnK2gBAi4LdxbNkTzoUjwGy2gBAFyvc1viM&#10;P8z9umbEKGmWbXmauyJZWRsAaGG57WGhQnCX7Isk8Rggqw0AdCk0dWseT3MbACqYZVuytw8pawMA&#10;LSrXbbO+rngMkNUGALpUMvKmEmYpG3JQ0izb8sxy0zDK2gBAi8IbF7tkm3nFY4CsNgDQRXzQdqlm&#10;jpbnBfNGZW0wQmiaADcVC8It4QaAiolpS3hFsrI2AJCk1MrceYQbAMRjgKw2ANClYkG45Vm0AcDM&#10;sjXPtfCKZGVtACBJ6cndXcKTDsVjgKw2ANCl8NSteYQbACqaZVvC24eUtQGAJKUv67uEGwDEY4Cs&#10;NgDQpeIAhpawWarSNs0ur21gjRtlbQAgyWFNT0LUIyUeA2S1AYAu4kPAa93hvc6tiSprg/FC0wRE&#10;8Bp5r1JKJ87v424ACBoKLuw/HtwrkpW1AYAewZW5B87XRxNnyRhgKGsDAF28D9rN2XHk/Gleei+S&#10;gvnju8C55l6RrKwNAPQITu72nrPRBgDJGGAoawMAXbxG3sjZ4W4ACJplvbXR0BRLZW0AoEdwKqS3&#10;bvsiOERAMgYYytoAQBfvmRu583E3AATNsk3ueObUFs1tJbUBgB5WT33mFObN0aINAJIxwFDWBgCC&#10;iA8B36q0oawl7GVV1gbjhqYJcGFJs9fIu7W2eb0RaADwPmxHzLKNrnX7575EViQrawMAIYIrc/fW&#10;Nq93al8kKccA8fgEAKIEjbw7a5vXW4EC57GzASAyNaE507YGMHApawMAIexixzu5+8DO2T3n+1wN&#10;AMoxQDw+AYAowalbTY62E8jRDgN1W69ZdsP+46mNPgxM1VXWBgBCBKdC7gbrtofOuq1sDBCPTwAg&#10;StDI29751G4AiJhlt+xse+d434NAc6+yNgAQwuqoL52K2rqttynYNc1bOQaIxycAEER8CHikmeNo&#10;CC+rsjYYPzRNQG/MyOtNmhsjb3u4eBsAHvY9mDLMsm/XNq/fmzYPvVckK2sDAC2CK3NP1javP0zV&#10;tSJFFTOqeAyQ1QYAutiZ6zXyHq1tXrfndM0zN2LE2F7bvD63/HHLea71XpGsrA0AtOgUgj1cmKks&#10;WY5bpQFAPAbIagMAXYJTtxoj76nlaN4GgMd96xfBbZobVht9a9o89N4+pKwNALSIXtavbV6376nW&#10;ACAeA2S1AYAuGUbetgZRrQHAhhx4zbI7ndqo+1yzLUej1gYAWlj91Fu3PevUbXcCDQC9zLziMUBW&#10;GwBIIzloO6OZY6e2l1VZG6wGNE1AL4JG3rPWyJu+SpyrNAAUMMs22s4bM5fzayxdkaysDQC0CK7M&#10;fWemqC7FGwDEY4CsNgDQxc5cb6HxwprTPlCrAcDOtTdObV2zbJs/zsaHZSxdkaysDQAkOQ1M7p7N&#10;yUINAHe9QDwGyGoDAF2CRt6TjpE31WoACJplm9rozVlo/7zr/Bove9RtZbUBgBaZl/UfqNUAIB4D&#10;ZLUBgC65Rt6Uceb2uI+KbtOcrY1665zPLXcdpTYA0CKY217NycmKNwCIxwBZbQCgi/ig7cNAM0ej&#10;7X2Gl7Vv3qisDVYAmiZgKRlG3o8KmXYweS+SFjYAWGKaZZbtaDssuSJZWRsASBJZmbthifINnYdt&#10;D08XXSSJxwBZbQAgT4mCcE4DwNz3RM2y8y6zrAl3z/m1Fq5IVtYGAHpYUdaT26Y7clt3A8CSSYeS&#10;MWAE2gBAkAwj70efd2sA8OZoL82g9REZZtl5tdH9wPahw0Xbh5S1AYAkkamQW3Ny22gDwFwDq3gM&#10;kNUGAPKUfC72NgAsNEvlbtOc0dbULA6cX2t/Sd1WUhsASBKp264X8iQsawCQjAEj0AYAgogPAX8V&#10;2FC2ZXpabREv69K8UVkbrA40TUAfvEnzXCNvi10kZTcABIuuc82yHYqsSFbWBgB65KzMnfcvCk86&#10;lIwBI9AGAKJYQdY70WHDzA0fYYUL70XSmwVnR6joese59qrgimRlbQAgRHBy9253cneXkpMOlWOA&#10;eHwCAF3CU7fm/UvL0bwNAMezDQDBIQdzzbIdQtuHFtRtJbUBgB4ZUyHvqttGhgjMawCQjAEj0AYA&#10;otgAhGwjb0ths1SJbZpdbZF7/0X5o7I2ABDC6qXPnYq278hti03zVo4B4vEJAAQRHwK+HmjmOOg2&#10;c3S0RWqiC72sytpgtaBpAu7EjLzepHmhkbf7mgIHU1GzbCq7IllZGwAIUWJl7jxKNAAoxwDx+AQA&#10;opQ28rbYRVJWA0Bps2z3NbkrkpW1AYAWwcndR5a7LiQ46fDNTG6rHANktQGALiWmbi16TQGTVGSb&#10;5kKzbMrYPjQnLilrAwAhSkyFnEeJBgDlGCAenwBAlNJG3pagWWr2XCtqlu2+xpk/PpzdKKGsDQC0&#10;sDrpG6eoox6ehOwGAPEYIKsNADQRHwL+KJCznc3bUNahiJdVWRusHjRNwEKCRt6lSXPKawD4cJFU&#10;0SybvSJZWRsAaBFM+uauzF1AOHEWjwGy2gBAl6CR92SZkbdDpAHgQwwwI4bXLLu3zCybMs61dkWy&#10;sjYA0CJYCL7ou0Ui2ABwbLmtcgyQ1QYAugSNvHOnbs2S2wAQNMv2rY2eL9n4MI+b7UPK2gBAi5JT&#10;IRcQMkkl/Rggqw0AdKll5O0QaQD48LWDZtndnvnj+7s2PizgqeW00toAQAur23oHUnnqtuFp3uIx&#10;QFYbAEgjOWi7UjNHjpf1Jm9U1garyeT6+po/WvgIO4zees0Oa5vXrnVgZnz9ifNP4K9SSj90vufI&#10;EvXe2AHoLe5+P6X0d6LavuhjXgOA4bicTs4DyfKjHhNgbrALvnPnef6PKaXviMaAP08p/Zmotl2H&#10;eQ0ABqRTEPacuRc9p27dYAXUnzt/sn9IKf2e81xrzLKuB3y7RPMWd5t88wei2rYdhWcAGIDL6eTY&#10;aUS9snN26WV9S7BW8bOU0rdEY8DfpJR+S1TbgaNZGwAGJPic3xh5XaYnM77+2PmT/cie2T24z5sB&#10;67ZDafvcEw8BoC7BGkJzWf8kkKOdOs/zaUrpd0RjwJ+mlP5CVBs1BABR7Mw9NyNoXyLPxZE7n79N&#10;KX3Xea5F7v13AoPCfmA5p6K2L/s0wwHAcFxOJ6fObeJXltsu2yZ+Q7Bu+08ppV8XjQE/shigqG3P&#10;0awNAAMSzJ16P6/m+JhsQ5m34bZ3zTL4s3/wsiprc74HRgKbJmART5zJ7FVg2kCyw2XP+bY/cL7+&#10;wlsASPEVyd9zvn5Ibe4/HwCoTo2VubewYob3nPkj4Rjwh8LavB3KADAcTwJNaluBM7d5MN92/lTf&#10;Dkxlj+SPkRXJfyysjYm8AHp4J3dveQ2iwUmH3xaOAd6GiSG1uZqOAWBQHpWeujUPMzodON/2Xefr&#10;l61QX6TtVWD7kLduO6Q26gkAWkRqCHdOhZyH5Wjec2ZTOAZ8T1gbNQQAXZ44DanRM7e589l1/hZ+&#10;t9Y2zS42jMtbG30mrI16AoAenoaJZOds74aJdHsKuofviMcAVW14vwAEscEIXmO+ZztN1Mf0+nI6&#10;+ctAU8K25w7P8kavl7XZFv9DYW2PnO+BkfBN/qBgAW+dh+yxN/lraS6SLqeT5r2f9XzLL6aU/sfx&#10;LXKmfm85CwjvnWvthtRG9xuAHp5z9jw6dbC5SLqcTr50FCo/s/OsL0PGgP9qV9ELanMVjwBgUCK5&#10;bfTMPbSJOrVy28OMc23rcjrxnFXK2jhzAfTw5mRTi3EAACAASURBVLahqYPN+TxAbjtUDIjktkNp&#10;45wF0GXIuu2O5WiKddsN4bqtVxt1WwAtvOfsaWaOlqwhrg9D1m29MWDIuq1XG7ktgC6R3Db0mbYJ&#10;u6lmbhs91yx39Pxc7tx2QG3ktgB6eOu2oc+xTQuvXbcdKgZEctuhtJHbAmjibRwLD9q2Bg3PIDPv&#10;oBtXM0eHLefmzgeBQTdDanvEmbuaTK6vr+/77wAAAAAAAAAAAAAAAAAAAAAAAAAAAACgN5fTybpz&#10;E0y4qdUGZHkGtniagd/bZoYQ1tDhaSBpmtS+JartMNoQB9rQNAFzsUPCc8icR9aVp6++l3fy1v+m&#10;lH7B8frj6IF5OZ3sOA/Lf08p/arj9UNqOwx22gFAJS6nE8+UhiZZ3ookzYEz/VuWmPZlyBjwnyml&#10;XxbVFv5eAFCXwDnYPHB7p0F8IPC9vLltzrm2ZVMU+qKsjTMXQAxnbpsi68rT18Vgz5Qvb247ZAzw&#10;5rZDauOcBRBl4Lpt7fwxXK+8nE5eOS8ivXXbIbVRtwUQIlJDWNG6rTcGDFm3pYYAsCIEzsG3kYm8&#10;6Wsj2yvHW7y5bbN5yPP1bwica97cdkht5LYAYgzoSWgmcns+/97cdsgY4M1th9RGbgsAAJDBN/nl&#10;wQIaE8JTxy/n6eV08t77sG2FkENbadOXf0sp/ZpTW5OgekwVrVn2tec97ffzvHZAbazCBNDDc14k&#10;Oy9dJikzlR06Vow1/HdK6Zccrx8yBvwspfRtUW3R1cYAMAyuM/dyOjn0FjjtzD11nh3/kVL6Fcfr&#10;m3Pt3HvxZOfaG897Ukr/mlL6DVFtnLkAenhz21PHqvbZ93lyWzcDxoB/Tin9pvP7DKUNAHSJ1G3f&#10;ege3dAxsQ9RtXXVLM2699LzHpqlFfm9DaHPVhgFgELy57b7TUNptBn7oeFukbjtUDIjUbYfSRg0B&#10;QJeoJ8FlFjUj7/EAddu3gdroeqA2Gs1th9CGJwFAD29ue+wcBNDNbYfwJAwRAy6cP8uQ2gBAkECj&#10;6ZCDtr3NwPteL2vL5XSy77z78zapDaltZ23z+jzyvUAbNk3AQpqL+JTSc+dv6Mu+B1Pn0t6TaF6l&#10;lH4/pfTXgfet9z3IrOjqNRQ0SfOzlNKJqLb16FonAKiDJbLeBqg9TwPA5XRybGeThy8twVaMAeu2&#10;/UFSGwkzgC7B3Hbbc5HUNAwEjLyf22W/t2j9uSN/bM61t878sTnX2mKtpDZyWwAtrCDsvUg/8jQA&#10;RM9yyyFVY0Aktx1EG7ktgC7BZ/0v+jYAWI527jTyNjnab6eU/j7wPP2k76rzT1C3HUIbdVsAMWxj&#10;jLcBatdjeLCJv97n7S8sf1SMAW0zg6S2vmc5AAxP7bqtuCfhkZ1rnvzxncWP2p6EqLYn5LYAWgTr&#10;tgeeBgDVuu0n8CQMoo26LYAewTpCbx9Tiw3a/rHz+3gH3YTOmuDvwDuAYUhtvesVMC6+wZ8X3MGO&#10;Xdp4OLTLoT7sBy7tmzVwPzUz75XjfQ9M22fLXtiZyu41bjXa3glrozgBIIZdoh05Vb20JHgp1pTh&#10;vaTas6RcNQaci2sDAFHMlHvmVPem79lhkwm8Z8e2nR0bdqHk4bRP/mhEptS0xi1lbQAghF0GHTgV&#10;PbdLu6XY67yXVE1TxqFyDBCPTwCgy1bgufjYjE99OHQaUhs21jav/8W0eWujx5VroxtWt1XVRm4L&#10;IIYNrTlxqnptE7mXYpf13oaJXbusV40Bb8W1AYAo9lzsPTv2K9/57JgnYb1W/mh4a6Pd3FZVG7kt&#10;gBhWt/V6El5UrtsedOq2ijHgXFmb8z0AMAz7lX1M7cAW1+Yw0/T9Wl7WjraNQFNCU3f5E1VtNEys&#10;LjRNwEI6JqniB5MZeb1J827bXWcFTtc6OEs2+wSOSGK60SamytoAQJIqDQB2QefdYnHUbrEQjwGy&#10;2gBAno3Ambu0AcAKwi+cX/egnTaTca4tfVA3s6zXiLHdyW1ltQGAHjZ9zGsuW9oAYP/eu6b4bGaL&#10;hWQMGIE2ABDEcrQqDQBm5PUOYNhuL5EsV/Osok9W7+xzzh8GaqPrrVlWWRsASFKlASB4WX/UbrEQ&#10;jwGy2gBAnnXn4Ja+Z0fEyLs3U7f1Nic8tIaDO7Gp7OEBXsraAECPWg0A9u+9WyxOZrZYSMaAEWgD&#10;ACFq+phS/qDtdkC5h75e1nZDWaSZY6szYFJOm/M9MCJomoA7qdEAkGHkvXU5ZYfmtvPrPLPC6iJt&#10;UbPsraKrsjYA0CJY1Lwzcbakz2viv7AGjhvEY4CsNgDQJePyfmE+lWHknT1zQwYuu8BapK2IWVZZ&#10;GwBIErmAW9gAYP+/d7rhu9kiq3gMkNUGALpkXCgtPBsyjLyz+WNzbu86v85zq38u0hY1y94ybilr&#10;AwAtMgwPC01S0amQM83A6jFAVhsA6BI8c+9sAMgw8t66r+9sQPfw1AbGLNIWNcve+nmVtQGAJEUb&#10;AOz/9/qRPjKiiscAWW0AoIf4EPDT0l7WFL/Du7WhTFkbrCY0TcBSSjYAlDLytgTXyL20AuustqJm&#10;WWVtAKBFp3HCw9zEOSPpW5+X9InHAFltAKBLyQaA4Jl7scg8YBdLe05tz+etSA6aZWen+4xCGwBo&#10;UaEB4NgumvqysKApHgNktQGALnahVKQBIGjknd3qc4PVJb210ddWB53VVtQsq6wNALQww0ORBoDg&#10;VMh3i+rG4jFAVhsA6FKyAaCUkbfFcrcD59d7cUdt1GuWPVpkllXWBgBaVGgAOA1OPF9Ut1WNAbLa&#10;AEAP8SHgxbysHaLNHLe27yprg9WDpgnoRfBh+9bBVNrI22KFzzOntsPuGrmoWXZZ0VVZGwBoUTBx&#10;jiR9y85Z5Rggqw0AdMmYLjubX0WMvHMLwi12weQtCLyZyR+jZtllua2sNgDQIjpddrYBwC6Wnjq/&#10;ztZdk7vFY4CsNgDQpUQDQIaR986z3uqT3u1Dx1YPbbVVMcsqawMALYITD+c1ABw667ZLpxuKxwBZ&#10;bQCgi935eAe3zGsAiBh5l525zbl+4tS2P6c2GjHL3mnWVdYGAFoEB7d81ABgddzwxPN5iMcAWW0A&#10;oIf4EPBITfSWl7WjLdLMsT3bzDEGbbBa0DQBvbGH7ZwGAK+R12NI3QiskWu0fZZjlu35WmVtACBE&#10;bgNARtK3sDjRohwDxOMTAIgSvLy/aQCoYeTtsBMoCJx2ViTXNMsqawMAITKmy364SLL/fuF8/541&#10;HtyJcgwQj08AIEqBBoDiRt4O64HtQ8ed2qjXLOvZnKOsDQCECBoebhoAbPDNM+f7d3rmj7IxQDw+&#10;AYAoNrgl3ACQYeTtM1HWe67d5I/2v2uaZZW1AYAQwc3iL2bqtlWMqMoxQDw+AYAY4oO216Ne1o62&#10;aDPHsgE0ytpgRZhcX1/zZwm96UwY8CRyF3aAe9eUb3sOIwsa3of5JqF970zoW7Nsb0OBsjYA0ONy&#10;Ojl2XqI1n/1XgaTvwBoOeiEeA2S1AYAuwbMjeubuLproMA/T9jZgwjoNmIy/8ExNUNYGAHrYZZD7&#10;Es0aWz3nzJFncvcIYoCkNgDQxc6Oc2eDajRH+7JPk1pLsDbamJM/C9RHhqjbDqINAPS4nE5OnQ2q&#10;0Rxtz0xZvRCPAbLaAECX4HPxO6sleM/cITwJZ1ZP9dZHPh8gtx1EGwDoEajbXtlgrTfOH2aIuu1Q&#10;MUBWGwDokfE83A7LjtwTPerT1Br1sq5tXm9YM8e51yuwtnn90UaIsWmD1YCmCXATPJi8uIy8LTZt&#10;/ceV/1RDiamyNgDQIviw7eVsbfPavZVGPAbIagMAXYINAF5cBeEWO9d+XvmXFzLLKmsDAD0up5Pz&#10;yrntRWQTmHgMkNUGALoM9FzsMvK22CRKr7HCS8gsq6wNALQIGh68fLjo975JPAbIagMAXYKGJy/R&#10;Z/bmfu0nlX95UU+CrDYA0GIgT0LIiCoeA2S1AYAe4kPAIzXRA2vq8DaPPfHc4Slrg/HzDf4MwYsd&#10;rjWTs5OoIdUunnbLS7phL1oAUNYGAFpYMrZlSW0NGlOZ++It6ccAWW0AoIudues1z9xoYdPOte3y&#10;km44ijYlKGsDAEm863Q9XEUaJpJ+DJDVBgC6WI5W87n1KGpItbrlQXlJN+xGmxKUtQGAFpajbVSu&#10;2+bUEFRjgKw2ANBlbfP6bWfKbg3OMp7ZTyvXRg8yPAmy2gBAiwFy23fRc1w8BshqAwA9gj6mZ4Et&#10;YDveLWCW0+05v8+LwPaLDe8dnrI2GD80TUCIig0A4YJwi5mrjoqq+oqT3KKrsjYA0MKS2VBjwxKa&#10;pG8rJ+kTjwGy2gBAl4qX91e5hdOKBq5ss6yyNgDQovIFXKhhokU8BshqAwBdghdKfbjIPZNsEMFJ&#10;BW3ZDbfK2gBAi4qDW7Iv68VjgKw2ANCl4uCWd7l3cHau1bj3P8sd4KWsDQC0qNgAUCK3VY4BstoA&#10;QA/xIeCvKuWNLVveZo4WZW0wbmiagDAVGgCyjbwddqxQWoqSZlllbQAghE2DKZ04b5RI+pRjgHh8&#10;AgBRKjQAhCefz2IXUWcFtYWn+4xJGwBoUakBYLtQbqscA2S1AYAudqFUsgGg5NmxVaE2Wiq+KGsD&#10;ACHM8FC6AWDdTGtZKMcA8fgEAKJUaAAoNlHWBr+Uzh+LmGWVtQGAFpUaANwTz+chHgNktQGAHuKD&#10;tkt7WVv2CmzfVdYGI4WmCcii8MN2ESNv+nqK5XqhKZZFE1NlbQCgR+HEedcaMYqgGgOSuDYA0KXw&#10;dNkiBeEOG4XOtRr5o7I2ABCi8HTZg+jknHkoxwDx+AQAupR8Li5mSC28faioWVZZGwDoUXjiYZFm&#10;4A6SMcBQ1gYAotidT6nBLaUnyq7bIJhcagzwUtYGAEIUHtwSnng+D+UYIB6fAEAPyUHblbbFHxVo&#10;5pDWBuOFpgkoQYkGgO2SRt50uzkhl40S033Gog0A9CjUAHBkDRilkYwBhrI2ANClxJlb1Mibvs5t&#10;twqca8XNssraAECPQtNlz6yRoDSSMcBQ1gYAghS8UCpt5E1Wz8ydUlulKUFZGwBIUsLwcFSphqAa&#10;A2S1AYA8GwUaAIpPlC14rhU3yyprAwA9Cm0Wr2VElYwBhrI2ABBCfAj420Je1lR6+66yNhgnNE1A&#10;NgUO9OIF4ZYCa+SqmWWVtQGAJDnTYC6s8aI44jFAVhsA6FKgAeCkkpG3zR9zDFxFp/t0UdYGAJLk&#10;NABcFDCzzkU8BshqAwBdClwoVWu2srpmTm20WsOtsjYA0KJA/fGsYt1WOQbIagMAXQo0AFSbKGu5&#10;X84z924ts6yyNgCQJGezeDUjqngMkNUGAHqIDwHP9bKm0s0cLcraYHzQNAFFyHjYrmbkbclYI1fd&#10;LKusDQC0yHjYvirYcTsX8Rggqw0AdMloACiyAvMuzMC1G3jrSe2iq7I2ANAiM7fdqlnQFI8BstoA&#10;QJeMC6VaW31usPrmUeCt1c2yytoAQIsMw8O7Ws3ALeIxQFYbAOhiZ0fk+bb6RFnLAfcCb621Kf4G&#10;ZW0AoEXG4JbqRlTxGCCrDQD0EB8CHq2JtqyXbuZoUdYG44KmCSiGHUzejuOhkr9XzqT+Cm0AoIYl&#10;zt5pLq+G6JJVjgHi8QkARLFCg3cN8VBn7n6gYD3UmSurDQC0sMKk9+J9f4jJ3eIxQFYbAOhiz8Xe&#10;7ZVD5Wje73Nl9dQhUNYGAEJYjnriVDRk3VYyBojHJwAQxbYeeJ+LdwZ6LlaujVK3BYBeWG7rHQaw&#10;P4QRVTkGiMcnABBDfAj4VuA8S9bMUfUOT1kbjAeaJqAYl9NJ89D82Pn19i+nk88G+FNoigAPHK9/&#10;EHgIiKKsDQCEuJxOmollz52KXl1OJ09q/xTKMUA8PgGAKJfTSfPA/dSp7nCgc82bP6ZA010IZW0A&#10;oIXlqN7L95cD5bbKMUBWGwDocjmdNEb+h06BQ50d3jrng0DTXRRlbQAgxOV00myMeOZU1NQfH9X+&#10;KZRjgHh8AgBRxJ+LlWuj1G0BoBdWf33h/G3tULelbgsAbtSHgHu4GHD7rrI2GAE0TUARzMj7OvC1&#10;HtduADCzrNdk3PDMCrbVUNYGAFrYBVqkOPmg9sO2eAyQ1QYAulhhN2J2as7cKqswW6zo6i1WNzy+&#10;nE5qn7my2gBAC8tNjwOX9Q2nlXNb5Rggqw0AdDEj78uAwMe1GwCsvuk1GTc8t7pqNZS1AYAWlqNF&#10;nmmbHO24cm6rHANktQGALnbmvgkIfFi7AcBqo5F7/6c2iKYaytoAQAvLTSN1xCFyW+UYIKsNAKSR&#10;HLRtZ7k3B3w8hJdVWRuMB5omIJsMI2/Ls1oXSRlm2ZaX9jWKo6wNALTINJWlmg0A4jFAVhsA6FLi&#10;zK11kZRhlm15bhdkxVHWBgCSHAcmyrY8qHWRJB4DZLUBgC4ZRt6Wag0AGWbZlte1plgqawMALSxH&#10;O8ys29asIajGAFltAKBLhpG35Wkts1SGWbblheWgxVHWBgCSnGbktg8rehKUY4CsNgDQRXzQ9r7V&#10;K7y8HCBvVNYGI4GmCShBzqV9y+vSDQAdQ0Eux6VXJCtrAwBJoklfl1oNAJIxwFDWBgC6HGYYeVte&#10;lG4AKGDEaNkvbeBS1gYAelgx17umfJZakw4lY4ChrA0ABCmYoxVvALB6ZgkjRfHtQ8raAECSEnXb&#10;4kMExGOArDYAkKfEnU9xs1TBe//DSmeupDYA0MPqrSU8CTXMvJIxwFDWBgCCiA8BjzZztBzW8rIq&#10;a4NxQdMEZHE5nRwWSJpbSjcA5HRAd6mxRk5ZGwAIkbEydx5FGwCUY4B4fAIAUayQ+6yQutINAKXO&#10;tRr5o7I2ABCiwOTuLkUbAJRjgHh8AgBdSpgdWoo1ABTYnNPlQeY0x9FoAwA9ClzWd3lTOEeTjAGG&#10;sjYAEMWMvLkDGFpKNwDkbNPs8sC0lTzXlLUBgBBWZ31RSFHRBgDlGCAenwBAEPEh4E8ymzlSrft+&#10;ZW0wPmiagDCFjbypPZhKfKHCZtlUckWysjYA0KLAytx5FEkAxWOArDYA0KWwkTeVfOgubJZNdlFW&#10;6syV1QYAWlhuW3o9e5EGAPEYIKsNAHQpbORNhZ+LS5plGx4X3D6krA0AhCgwFXIeRRoAlGOAeHwC&#10;AFEKG3lTyQaAwmbZZLlokdqJsjYA0MLqq6WfXYtM8xaPAbLaAEAayUHb9nVKDYAp6mVV1gbjhKYJ&#10;CFHJyJvsIinrYbuCWbYle0WysjYA0KJgd/Es2ZMOxWOArDYA0MUKtzU+4w9zv64ZMUqaZVue5q5I&#10;VtYGAFpYbntYqBDcJfsiSTwGyGoDAF0KTd2ax9PcBoAKZtmW7O1DytoAQIvKddusryseA2S1AYAu&#10;lYy8qYRZyoYclDTLtjyz3DSMsjYA0KLwxsUu2WZe8Rggqw0AdBEftF2qmaPlecG8UVkbjBCaJsBN&#10;xYJwS7gBoGJi2hJekaysDQAkKbUydx7hBgDxGCCrDQB0qVgQbnkWbQAws2zNcy28IllZGwBIUnpy&#10;d5fwpEPxGCCrDQB0KTx1ax7hBoCKZtmW8PYhZW0AIEnpy/ou4QYA8Rggqw0AdKk4gKElbJaqtE2z&#10;y2sbWONGWRsASHJY05MQ9UiJxwBZbQCgi/gQ8Fp3eK9za6LK2mC80DQBEbxG3quU0onz+7gbAIKG&#10;ggv7jwf3imRlbQCgR3Bl7oHz9dHEWTIGGMraAEAX74N2c3YcOX+al96LpGD++C5wrrlXJCtrAwA9&#10;gpO7vedstAFAMgYYytoAQBevkTdydrgbAIJmWW9tNDTFUlkbAOgRnArprdu+CA4RkIwBhrI2ANDF&#10;e+ZG7nzcDQBBs2yTO545tUVzW0ltAKCH1VOfOYV5c7RoA4BkDDCUtQGAIOJDwLcqbShrCXtZlbXB&#10;uKFpAlxY0uw18m6tbV5vBBoAvA/bEbNso2vd/rkvkRXJytoAQIjgyty9tc3rndoXScoxQDw+AYAo&#10;QSPvztrm9VagwHnsbACITE1ozrStAQxcytoAQAi72PFO7j6wc3bP+T5XA4ByDBCPTwAgSnDqVpOj&#10;7QRytMNA3dZrlt2w/3hqow8DU3WVtQGAEMGpkLvBuu2hs24rGwPE4xMAiBI08rZ3PrUbACJm2S07&#10;29453vcg0NyrrA0AhLA66kunorZu620Kdk3zVo4B4vEJAAQRHwIeaeY4GsLLqqwNxg9NE9AbM/J6&#10;k+bGyNseLt4GgId9D6YMs+zbtc3r96bNQ+8VycraAECL4Mrck7XN6w9Tda1IUcWMKh4DZLUBgC52&#10;5nqNvEdrm9ftOV3zzI0YMbbXNq/PLX/ccp5rvVckK2sDAC06hWAPF2YqS5bjVmkAEI8BstoAQJfg&#10;1K3GyHtqOZq3AeBx3/pFcJvmhtVG35o2D723DylrAwAtopf1a5vX7XuqNQCIxwBZbQCgS4aRt61B&#10;VGsAsCEHXrPsTqc26j7XbMvRqLUBgBZWP/XWbc86ddudQANALzOveAyQ1QYA0kgO2s5o5tip7WVV&#10;1garAU0T0IugkfesNfKmrxLnKg0ABcyyjbbzxszl/BpLVyQrawMALYIrc9+ZKapL8QYA8Rggqw0A&#10;dLEz11tovLDmtA/UagCwc+2NU1vXLNvmj7PxYRlLVyQrawMASU4Dk7tnc7JQA8BdLxCPAbLaAECX&#10;oJH3pGPkTbUaAIJm2aY2enMW2j/vOr/Gyx51W1ltAKBF5mX9B2o1AIjHAFltAKBLrpE3ZZy5Pe6j&#10;ots0Z2uj3jrnc8tdR6kNALQI5rZXc3Ky4g0A4jFAVhsA6CI+aPsw0MzRaHuf4WXtmzcqa4MVgKYJ&#10;WEqGkfejQqYdTN6LpIUNAJaYZpllO9oOS65IVtYGAJJEVuZuWKJ8Q+dh28PTRRdJ4jFAVhsAyFOi&#10;IJzTADD3PVGz7LzLLGvC3XN+rYUrkpW1AYAeVpT15LbpjtzW3QCwZNKhZAwYgTYAECTDyPvR590a&#10;ALw52kszaH1Ehll2Xm10P7B96HDR9iFlbQAgSWQq5Nac3DbaADDXwCoeA2S1AYA8JZ+LvQ0AC81S&#10;uds0Z7Q1NYsD59faX1K3ldQGAJJE6rbrhTwJyxoAJGPACLQBgCDiQ8BfBTaUbZmeVlvEy7o0b1TW&#10;BqsDTRPQB2/SPNfI22IXSdkNAMGi61yzbIciK5KVtQGAHjkrc+f9i8KTDiVjwAi0AYAoVpD1TnTY&#10;MHPDR1jhwnuR9GbB2REqut5xrr0quCJZWRsACBGc3L3bndzdpeSkQ+UYIB6fAECX8NStef/ScjRv&#10;A8DxbANAcMjBXLNsh9D2oQV1W0ltAKBHxlTIu+q2kSEC8xoAJGPACLQBgCg2ACHbyNtS2CxVYptm&#10;V1vk3n9R/qisDQCEsHrpc6ei7Tty22LTvJVjgHh8AgBBxIeArweaOQ66zRwdbZGa6EIvq7I2WC1o&#10;moA7MSOvN2leaOTtvqbAwVTULJvKrkhW1gYAQpRYmTuPEg0AyjFAPD4BgCiljbwtdpGU1QBQ2izb&#10;fU3uimRlbQCgRXBy95HlrgsJTjp8M5PbKscAWW0AoEuJqVuLXlPAJBXZprnQLJsytg/NiUvK2gBA&#10;iBJTIedRogFAOQaIxycAEKW0kbclaJaaPdeKmmW7r3Hmjw9nN0ooawMALaxO+sYp6qiHJyG7AUA8&#10;BshqAwBNxIeAPwrkbGfzNpR1KOJlVdYGqwdNE7CQoJF3adKc8hoAPlwkVTTLZq9IVtYGAFoEk765&#10;K3MXEE6cxWOArDYA0CVo5D1ZZuTtEGkA+BADzIjhNcvuLTPLpoxzrV2RrKwNALQIFoIv+m6RCDYA&#10;HFtuqxwDZLUBgC5BI+/cqVuz5DYABM2yfWuj50s2PszjZvuQsjYA0KLkVMgFhExSST8GyGoDAF1q&#10;GXk7RBoAPnztoFl2t2f++P6ujQ8LeGo5rbQ2ANDC6rbegVSeum14mrd4DJDVBgDSSA7artTMkeNl&#10;vckblbXBajK5vr7mjxY+wg6jt16zw9rmtWsdmBlff+L8E/irlNIPne85skS9N3YAeou7308p/Z2o&#10;ti/6mNcAYDgup5PzQLL8qMcEmBvsgu/ceZ7/Y0rpO6Ix4M9TSn8mqm3XYV4DgAHpFIQ9Z+5Fz6lb&#10;N1gB9efOn+wfUkq/5zzXGrOs6wHfLtG8xd0m3/yBqLZtR+EZAAbgcjo5dhpRr+ycXXpZ3xKsVfws&#10;pfQt0RjwNyml3xLVduBo1gaAAQk+5zdGXpfpyYyvP3b+ZD+yZ3YP7vNmwLrtUNo+98RDAKhLsIbQ&#10;XNY/CeRop87zfJpS+h3RGPCnKaW/ENVGDQFAFDtzz80I2pfIc3HkzudvU0rfdZ5rkXv/ncCgsB9Y&#10;zqmo7cs+zXAAMByX08mpc5v4leW2y7aJ3xCs2/5TSunXRWPAjywGKGrbczRrA8CABHOn3s+rOT4m&#10;21DmbbjtXbMM/uwfvKzK2pzvgZHApglYxBNnMnsVmDaQ7HDZc77tD5yvv/AWAFJ8RfL3nK8fUpv7&#10;zwcAqlNjZe4trJjhPWf+SDgG/KGwNm+HMgAMx5NAk9pW4MxtHsy3nT/VtwNT2SP5Y2RF8h8La2Mi&#10;L4Ae3sndW16DaHDS4beFY4C3YWJIba6mYwAYlEelp27Nw4xOB863fdf5+mUr1BdpexXYPuSt2w6p&#10;jXoCgBaRGsKdUyHnYTma95zZFI4B3xPWRg0BQJcnTkNq9Mxt7nx2nb+F3621TbOLDePy1kafCWuj&#10;ngCgh6dhItk527thIt2egu7hO+IxQFUb3i8AQWwwgteY79lOE/Uxvb6cTv4y0JSw7bnDs7zR62Vt&#10;tsX/UFjbI+d7YCR8kz8oWMBb5yF77E3+WpqLpMvppHnvZz3f8osppf9xfIucqd9bzgLCe+dauyG1&#10;0f0GoIfnnD2PTh1sLpIup5MvHYXKz+w868uQMeC/2lX0gtpcxSMAGJRIbhs9cw9tok6t3PYw41zb&#10;upxOPGeVsjbOXAA9vLltaOpgcz4PkNsOEEgTVwAAIABJREFUFQMiue1Q2jhnAXQZsm67YzmaYt12&#10;Q7hu69VG3RZAC+85e5qZoyVriOvDkHVbbwwYsm7r1UZuC6BLJLcNfaZtwm6qmdtGzzXLHT0/lzu3&#10;HVAbuS2AHt66behzbNPCa9dth4oBkdx2KG3ktgCaeBvHwoO2rUHDM8jMO+jG1czRYcu5ufNBYNDN&#10;kNoeceauJpPr6+v7/jsAAAAAAAAAAAAAAAAAAAAAAAAAAAAA6M3ldLLu3AQTbmq1AVmegS2eZuD3&#10;tpkhhDV0eBpImia1b4lqO4w2xIE2NE3AXOyQ8Bwy55F15emr7+WdvPW/KaVfcLz+OHpgXk4nO87D&#10;8t9TSr/qeP2Q2g6DnXYAUInL6cQzpaFJlrciSXPgTP+WJaZ9GTIG/GdK6ZdFtYW/FwDUJXAONg/c&#10;3mkQHwh8L29um3OubdkUhb4oa+PMBRDDmdumyLry9HUx2DPly5vbDhkDvLntkNo4ZwFEGbhuWzt/&#10;DNcrL6eTV86LSG/ddkht1G0BhIjUEFa0buuNAUPWbakhAKwIgXPwbWQib/rayPbK8RZvbttsHvJ8&#10;/RsC55o3tx1SG7ktgBgDehKaidyez783tx0yBnhz2yG1kdsCAABk8E1+ebCAxoTw1PHLeXo5nbz3&#10;PmxbIeTQVtr05d9SSr/m1NYkqB5TRWuWfe15T/v9PK8dUBurMAH08JwXyc5Ll0nKTGWHjhVjDf+d&#10;Uvolx+uHjAE/Syl9W1RbdLUxAAyD68y9nE4OvQVOO3NPnWfHf6SUfsXx+uZcO/dePNm59sbznpTS&#10;v6aUfkNUG2cugB7e3PbUsap99n2e3NbNgDHgn1NKv+n8PkNpAwBdInXbt97BLR0D2xB1W1fd0oxb&#10;Lz3vsWlqkd/bENpctWEAGARvbrvvNJR2m4EfOt4WqdsOFQMidduhtFFDANAl6klwmUXNyHs8QN32&#10;baA2uh6ojUZz2yG04UkA0MOb2x47BwF0c9shPAlDxIAL588ypDYAECTQaDrkoG1vM/C+18vacjmd&#10;7Dvv/rxNakNq21nbvD6PfC/Qhk0TsJDmIj6l9Nz5G/qy78HUubT3JJpXKaXfTyn9deB9630PMiu6&#10;eg0FTdL8LKV0IqptPbrWCQDqYImstwFqz9MAcDmdHNvZ5OFLS7AVY8C6bX+Q1EbCDKBLMLfd9lwk&#10;NQ0DASPv53bZ7y1af+7IH5tz7a0zf2zOtbZYK6mN3BZACysIey/SjzwNANGz3HJI1RgQyW0H0UZu&#10;C6BL8Fn/i74NAJajnTuNvE2O9tsppb8PPE8/6bvq/BPUbYfQRt0WQAzbGONtgNr1GB5s4q/3efsL&#10;yx8VY0DbzCCpre9ZDgDDU7tuK+5JeGTnmid/fGfxo7YnIartCbktgBbBuu2BpwFAtW77CTwJg2ij&#10;bgugR7CO0NvH1GKDtn/s/D7eQTehsyb4O/AOYBhSW+96BYyLb/DnBXewY5c2Hg7tcqgP+4FL+2YN&#10;3E/NzHvleN8D0/bZshd2prJ7jVuNtnfC2ihOAIhhl2hHTlUvLQleijVleC+p9iwpV40B5+LaAEAU&#10;M+WeOdW96Xt22GQC79mxbWfHhl0oeTjtkz8akSk1rXFLWRsACGGXQQdORc/t0m4p9jrvJVXTlHGo&#10;HAPE4xMA6LIVeC4+NuNTHw6dhtSGjbXN638xbd7a6HHl2uiG1W1VtZHbAohhQ2tOnKpe20Tupdhl&#10;vbdhYtcu61VjwFtxbQAgij0Xe8+O/cp3PjvmSVivlT8a3tpoN7dV1UZuCyCG1W29noQXleu2B526&#10;rWIMOFfW5nwPAAzDfmUfUzuwxbU5zDR9v5aXtaNtI9CU0NRd/kRVGw0TqwtNE7CQjkmq+MFkRl5v&#10;0rzbdtdZgdO1Ds6SzT6BI5KYbrSJqbI2AJCkSgOAXdB5t1gctVssxGOArDYAkGcjcOYubQCwgvAL&#10;59c9aKfNZJxrSx/UzSzrNWJsd3JbWW0AoIdNH/Oay5Y2ANi/964pPpvZYiEZA0agDQAEsRytSgOA&#10;GXm9Axi220sky9U8q+iT1Tv7nPOHgdroemuWVdYGAJJUaQAIXtYftVssxGOArDYAkGfdObil79kR&#10;MfLuzdRtvc0JD63h4E5sKnt4gJeyNgDQo1YDgP177xaLk5ktFpIxYATaAECImj6mlD9oux1Q7qGv&#10;l7XdUBZp5tjqDJiU0+Z8D4wImibgTmo0AGQYeW9dTtmhue38Os+ssLpIW9Qse6voqqwNALQIFjXv&#10;TJwt6fOa+C+sgeMG8Rggqw0AdMm4vF+YT2UYeWfP3JCByy6wFmkrYpZV1gYAkkQu4BY2ANj/751u&#10;+G62yCoeA2S1AYAuGRdKC8+GDCPvbP7YnNu7zq/z3Oqfi7RFzbK3jFvK2gBAiwzDw0KTVHQq5Ewz&#10;sHoMkNUGALoEz9w7GwAyjLy37us7G9A9PLWBMYu0Rc2yt35eZW0AIEnRBgD7/71+pI+MqOIxQFYb&#10;AOghPgT8tLSXNcXv8G5tKFPWBqsJTROwlJINAKWMvC3BNXIvrcA6q62oWVZZGwBo0Wmc8DA3cc5I&#10;+tbnJX3iMUBWGwDoUrIBIHjmXiwyD9jF0p5T2/N5K5KDZtnZ6T6j0AYAWlRoADi2i6a+LCxoiscA&#10;WW0AoItdKBVpAAgaeWe3+txgdUlvbfS11UFntRU1yyprAwAtzPBQpAEgOBXy3aK6sXgMkNUGALqU&#10;bAAoZeRtsdztwPn1XtxRG/WaZY8WmWWVtQGAFhUaAE6DE88X1W1VY4CsNgDQQ3wIeDEva4doM8et&#10;7bvK2mD1oGkCehF82L51MJU28rZY4fPMqe2wu0YuapZdVnRV1gYAWhRMnCNJ37JzVjkGyGoDAF0y&#10;psvO5lcRI+/cgnCLXTB5CwJvZvLHqFl2WW4rqw0AtIhOl51tALCLpafOr7N11+Ru8Rggqw0AdCnR&#10;AJBh5L3zrLf6pHf70LHVQ1ttVcyyytoAQIvgxMN5DQCHzrrt0umG4jFAVhsA6GJ3Pt7BLfMaACJG&#10;3mVnbnOunzi17c+pjUbMsneadZW1AYAWwcEtHzUAWB03PPF8HuIxQFYbAOghPgQ8UhO95WXtaIs0&#10;c2zPNnOMQRusFjRNQG/sYTunAcBr5PUYUjcCa+QabZ/lmGV7vlZZGwAIkdsAkJH0LSxOtCjHAPH4&#10;BACiBC/vbxoAahh5O+wECgKnnRXJNc2yytoAQIiM6bIfLpLsv184379njQd3ohwDxOMTAIhSoAGg&#10;uJG3w3pg+9BxpzbqNct6NucoawMAIYKGh5sGABt888z5/p2e+aNsDBCPTwAgig1uCTcAZBh5+0yU&#10;9Z5rN/mj/e+aZlllbQAgRHCz+IuZum0VI6pyDBCPTwAghvig7fWol7WjLdrMsWwAjbI2WBEm19fX&#10;/FlCbzoTBjyJ3IUd4N415duew8iChvdhvklo3zsT+tYs29tQoKwNAPS4nE6OnZdozWf/VSDpO7CG&#10;g16IxwBZbQCgS/DsiJ65u4smOszDtL0NmLBOAybjLzxTE5S1AYAedhnkvkSzxlbPOXPkmdw9ghgg&#10;qQ0AdLGz49zZoBrN0b7s06TWEqyNNubkzwL1kSHqtoNoAwA9LqeTU2eDajRH2zNTVi/EY4CsNgDQ&#10;Jfhc/M5qCd4zdwhPwpnVU731kc8HyG0H0QYAegTqtlc2WOuN84cZom47VAyQ1QYAemQ8D7fDsiP3&#10;RI/6NLVGvaxrm9cb1sxx7vUKrG1ef7QRYmzaYDWgaQLcBA8mLy4jb4tNW/9x5T/VUGKqrA0AtAg+&#10;bHs5W9u8dm+lEY8BstoAQJdgA4AXV0G4xc61n1f+5YXMssraAECPy+nkvHJuexHZBCYeA2S1AYAu&#10;Az0Xu4y8LTaJ0mus8BIyyyprAwAtgoYHLx8u+r1vEo8BstoAQJeg4clL9Jm9uV/7SeVfXtSTIKsN&#10;ALQYyJMQMqKKxwBZbQCgh/gQ8EhN9MCaOrzNY088d3jK2mD8fIM/Q/Bih2vN5Owkaki1i6fd8pJu&#10;2IsWAJS1AYAWloxtWVJbg8ZU5r54S/oxQFYbAOhiZ+56zTM3Wti0c227vKQbjqJNCcraAEAS7zpd&#10;D1eRhomkHwNktQGALpaj1XxuPYoaUq1ueVBe0g270aYEZW0AoIXlaBuV67Y5NQTVGCCrDQB0Wdu8&#10;ftuZsluDs4xn9tPKtdGDDE+CrDYA0GKA3PZd9BwXjwGy2gBAj6CP6VlgC9iOdwuY5XR7zu/zIrD9&#10;YsN7h6esDcYPTRMQomIDQLgg3GLmqqOiqr7iJLfoqqwNALSwZDbU2LCEJunbykn6xGOArDYA0KXi&#10;5f1VbuG0ooEr2yyrrA0AtKh8ARdqmGgRjwGy2gBAl+CFUh8ucs8kG0RwUkFbdsOtsjYA0KLi4Jbs&#10;y3rxGCCrDQB0qTi45V3uHZydazXu/c9yB3gpawMALSo2AJTIbZVjgKw2ANBDfAj4q0p5Y8uWt5mj&#10;RVkbjBuaJiBMhQaAbCNvhx0rlJaipFlWWRsACGHTYEonzhslkj7lGCAenwBAlAoNAOHJ57PYRdRZ&#10;QW3h6T5j0gYAWlRqANgulNsqxwBZbQCgi10olWwAKHl2bFWojZaKL8raAEAIMzyUbgBYN9NaFsox&#10;QDw+AYAoFRoAik2UtcEvpfPHImZZZW0AoEWlBgD3xPN5iMcAWW0AoIf4oO3SXtaWvQLbd5W1wUih&#10;aQKyKPywXcTIm76eYrleaIpl0cRUWRsA6FE4cd61RowiqMaAJK4NAHQpPF22SEG4w0ahc61G/qis&#10;DQCEKDxd9iA6OWceyjFAPD4BgC4ln4uLGVILbx8qapZV1gYAehSeeFikGbiDZAwwlLUBgCh251Nq&#10;cEvpibLrNggmlxoDvJS1AYAQhQe3hCeez0M5BojHJwDQQ3LQdqVt8UcFmjmktcF4oWkCSlCiAWC7&#10;pJE33W5OyGWjxHSfsWgDAD0KNQAcWQNGaSRjgKGsDQB0KXHmFjXypq9z260C51pxs6yyNgDQo9B0&#10;2TNrJCiNZAwwlLUBgCAFL5RKG3mT1TNzp9RWaUpQ1gYAkpQwPBxVqiGoxgBZbQAgz0aBBoDiE2UL&#10;nmvFzbLK2gBAj0KbxWsZUSVjgKGsDQCEEB8C/raQlzWV3r6rrA3GCU0TkE2BA714QbilwBq5amZZ&#10;ZW0AIEnONJgLa7wojngMkNUGALoUaAA4qWTkbfPHHANX0ek+XZS1AYAkOQ0AFwXMrHMRjwGy2gBA&#10;lwIXStWarayumVMbrdZwq6wNALQoUH88q1i3VY4BstoAQJcCDQDVJspa7pfzzL1byyyrrA0AJMnZ&#10;LF7NiCoeA2S1AYAe4kPAc72sqXQzR4uyNhgfNE1AETIetqsZeVsy1shVN8sqawMALTIetq8KdtzO&#10;RTwGyGoDAF0yGgCKrMC8CzNw7QbeelK76KqsDQC0yMxtt2oWNMVjgKw2ANAl40Kp1lafG6y+eRR4&#10;a3WzrLI2ANAiw/DwrlYzcIt4DJDVBgC62NkReb6tPlHWcsC9wFtrbYq/QVkbAGiRMbiluhFVPAbI&#10;agMAPcSHgEdroi3rpZs5WpS1wbigaQKKYQeTt+N4qOTvlTOpv0IbAKhhibN3msurIbpklWOAeHwC&#10;AFGs0OBdQzzUmbsfKFgPdebKagMALaww6b143x9icrd4DJDVBgC62HOxd3vlUDma9/tcWT11CJS1&#10;AYAQlqOeOBUNWbeVjAHi8QkARLGtB97n4p2BnouVa6PUbQGgF5bbeocB7A9hRFWOAeLxCQDEEB8C&#10;vhU4z5I1c1S9w1PWBuOBpgkoxuV00jw0P3Z+vf3L6eSzAf4UmiLAA8frHwQeAqIoawMAIS6nk2Zi&#10;2XOnoleX08mT2j+FcgwQj08AIMrldNI8cD91qjsc6Fzz5o8p0HQXQlkbAGhhOar38v3lQLmtcgyQ&#10;1QYAulxOJ42R/6FT4FBnh7fO+SDQdBdFWRsACHE5nTQbI545FTX1x0e1fwrlGCAenwBAFPHnYuXa&#10;KHVbAOiF1V9fOH9bO9RtqdsCgBv1IeAeLgbcvqusDUYATRNQBDPyvg58rce1GwDMLOs1GTc8s4Jt&#10;NZS1AYAWdoEWKU4+qP2wLR4DZLUBgC5W2I2YnZozt8oqzBYrunqL1Q2PL6eT2meurDYA0MJy0+PA&#10;ZX3DaeXcVjkGyGoDAF3MyPsyIPBx7QYAq296TcYNz62uWg1lbQCgheVokWfaJkc7rpzbKscAWW0A&#10;oIuduW8CAh/WbgCw2mjk3v+pDaKphrI2ANDCctNIHXGI3FY5BshqAwBpJAdt21nuzQEfD+FlVdYG&#10;44GmCcgmw8jb8qzWRVKGWbblpX2N4ihrAwAtMk1lqWYDgHgMkNUGALqUOHNrXSRlmGVbntsFWXGU&#10;tQGAJMeBibItD2pdJInHAFltAKBLhpG3pVoDQIZZtuV1rSmWytoAQAvL0Q4z67Y1awiqMUBWGwDo&#10;kmHkbXlayyyVYZZteWE5aHGUtQGAJKcZue3Dip4E5Rggqw0AdBEftL1v9QovLwfIG5W1wUigaQJK&#10;kHNp3/K6dANAx1CQy3HpFcnK2gBAkmjS16VWA4BkDDCUtQGALocZRt6WF6UbAAoYMVr2Sxu4lLUB&#10;gB5WzPWuKZ+l1qRDyRhgKGsDAEEK5mjFGwCsnlnCSFF8+5CyNgCQpETdtvgQAfEYIKsNAOQpcedT&#10;3CxV8N7/sNKZK6kNAPSwemsJT0INM69kDDCUtQGAIOJDwKPNHC2HtbysytpgXNA0AVlcTieHBZLm&#10;ltINADkd0F1qrJFT1gYAQmSszJ1H0QYA5RggHp8AQBQr5D4rpK50A0Cpc61G/qisDQCEKDC5u0vR&#10;BgDlGCAenwBAlxJmh5ZiDQAFNud0eZA5zXE02gBAjwKX9V3eFM7RJGOAoawNAEQxI2/uAIaW0g0A&#10;Ods0uzwwbSXPNWVtACCE1VlfFFJUtAFAOQaIxycAEER8CPiTzGaOVOu+X1kbjA+aJiBMYSNvag+m&#10;El+osFk2lVyRrKwNALQosDJ3HkUSQPEYIKsNAHQpbORNJR+6C5tlk12UlTpzZbUBgBaW25Zez16k&#10;AUA8BshqAwBdCht5U+Hn4pJm2YbHBbcPKWsDACEKTIWcR5EGAOUYIB6fAECUwkbeVLIBoLBZNlku&#10;WqR2oqwNALSw+mrpZ9ci07zFY4CsNgCQRnLQtn2dUgNginpZlbXBOKFpAkJUMvImu0jKetiuYJZt&#10;yV6RrKwNALQo2F08S/akQ/EYIKsNAHSxwm2Nz/jD3K9rRoySZtmWp7krkpW1AYAWltseFioEd8m+&#10;SBKPAbLaAECXQlO35vE0twGgglm2JXv7kLI2ANCict026+uKxwBZbQCgSyUjbyphlrIhByXNsi3P&#10;LDcNo6wNALQovHGxS7aZVzwGyGoDAF3EB22XauZoeV4wb1TWBiOEpglwU7Eg3BJuAKiYmLaEVyQr&#10;awMASUqtzJ1HuAFAPAbIagMAXSoWhFueRRsAzCxb81wLr0hW1gYAkpSe3N0lPOlQPAbIagMAXQpP&#10;3ZpHuAGgolm2Jbx9SFkbAEhS+rK+S7gBQDwGyGoDAF0qDmBoCZulKm3T7PLaBta4UdYGAJIc1vQk&#10;RD1S4jFAVhsA6CI+BLzWHd7r3JqosjYYLzRNQASvkfcqpXTi/D7uBoCgoeDC/uPBvSJZWRsA6BFc&#10;mXvgfH00cZaMAYayNgDQxfug3ZwdR86f5qX3IimYP74LnGvuFcnK2gBAj+Dkbu85G20AkIwBhrI2&#10;ANDFa+SNnB3uBoCgWdZbGw1NsVTWBgB6BKdCeuu2L4JDBCRjgKGsDQB08Z65kTsfdwNA0Czb5I5n&#10;Tm3R3FZSGwDoYfXUZ05h3hwt2gAgGQMMZW0AIIj4EPCtShvKWsJeVmVtMG5omgAXljR7jbxba5vX&#10;G4EGAO/DdsQs2+hat3/uS2RFsrI2ABAiuDJ3b23zeqf2RZJyDBCPTwAgStDIu7O2eb0VKHAeOxsA&#10;IlMTmjNtawADl7I2ABDCLna8k7sP7Jzdc77P1QCgHAPE4xMAiBKcutXkaDuBHO0wULf1mmU37D+e&#10;2ujDwFRdZW0AIERwKuRusG576KzbysYA8fgEAKIEjbztnU/tBoCIWXbLzrZ3jvc9CDT3KmsDACGs&#10;jvrSqait23qbgl3TvJVjgHh8AgBBxIeAR5o5jobwsiprg/FD0wT0xoy83qS5MfK2h4u3AeBh34Mp&#10;wyz7dm3z+r1p89B7RbKyNgDQIrgy92Rt8/rDVF0rUlQxo4rHAFltAKCLnbleI+/R2uZ1e07XPHMj&#10;Rozttc3rc8sft5znWu8VycraAECLTiHYw4WZypLluFUaAMRjgKw2ANAlOHWrMfKeWo7mbQB43Ld+&#10;EdymuWG10bemzUPv7UPK2gBAi+hl/drmdfueag0A4jFAVhsA6JJh5G1rENUaAGzIgdcsu9OpjbrP&#10;NdtyNGptAKCF1U+9dduzTt12J9AA0MvMKx4DZLUBgDSSg7Yzmjl2antZlbXBakDTBPQiaOQ9a428&#10;6avEuUoDQAGzbKPtvDFzOb/G0hXJytoAQIvgytx3ZorqUrwBQDwGyGoDAF3szPUWGi+sOe0DtRoA&#10;7Fx749TWNcu2+eNsfFjG0hXJytoAQJLTwOTu2Zws1ABw1wvEY4CsNgDQJWjkPekYeVOtBoCgWbap&#10;jd6chfbPu86v8bJH3VZWGwBokXlZ/4FaDQDiMUBWGwDokmvkTRlnbo/7qOg2zdnaqLfO+dxy11Fq&#10;AwAtgrnt1ZycrHgDgHgMkNUGALqID9o+DDRzNNreZ3hZ++aNytpgBaBpApaSYeT9qJBpB5P3Imlh&#10;A4Alpllm2Y62w5IrkpW1AYAkkZW5G5Yo39B52PbwdNFFkngMkNUGAPKUKAjnNADMfU/ULDvvMsua&#10;cPecX2vhimRlbQCghxVlPbltuiO3dTcALJl0KBkDRqANAATJMPJ+9Hm3BgBvjvbSDFofkWGWnVcb&#10;3Q9sHzpctH1IWRsASBKZCrk1J7eNNgDMNbCKxwBZbQAgT8nnYm8DwEKzVO42zRltTc3iwPm19pfU&#10;bSW1AYAkkbrteiFPwrIGAMkYMAJtACCI+BDwV4ENZVump9UW8bIuzRuVtcHqQNME9MGbNM818rbY&#10;RVJ2A0Cw6DrXLNuhyIpkZW0AoEfOytx5/6LwpEPJGDACbQAgihVkvRMdNszc8BFWuPBeJL1ZcHaE&#10;iq53nGuvCq5IVtYGAEIEJ3fvdid3dyk56VA5BojHJwDQJTx1a96/tBzN2wBwPNsAEBxyMNcs2yG0&#10;fWhB3VZSGwDokTEV8q66bWSIwLwGAMkYMAJtACCKDUDINvK2FDZLldim2dUWufdflD8qawMAIaxe&#10;+typaPuO3LbYNG/lGCAenwBAEPEh4OuBZo6DbjNHR1ukJrrQy6qsDVYLmibgTszI602aFxp5u68p&#10;cDAVNcumsiuSlbUBgBAlVubOo0QDgHIMEI9PACBKaSNvi10kZTUAlDbLdl+TuyJZWRsAaBGc3H1k&#10;uetCgpMO38zktsoxQFYbAOhSYurWotcUMElFtmkuNMumjO1Dc+KSsjYAEKLEVMh5lGgAUI4B4vEJ&#10;AEQpbeRtCZqlZs+1ombZ7muc+ePD2Y0SytoAQAurk75xijrq4UnIbgAQjwGy2gBAE/Eh4I8COdvZ&#10;vA1lHYp4WZW1wepB0wQsJGjkXZo0p7wGgA8XSRXNstkrkpW1AYAWwaRv7srcBYQTZ/EYIKsNAHQJ&#10;GnlPlhl5O0QaAD7EADNieM2ye8vMsinjXGtXJCtrAwAtgoXgi75bJIINAMeW2yrHAFltAKBL0Mg7&#10;d+rWLLkNAEGzbN/a6PmSjQ/zuNk+pKwNALQoORVyASGTVNKPAbLaAECXWkbeDpEGgA9fO2iW3e2Z&#10;P76/a+PDAp5aTiutDQC0sLqtdyCVp24bnuYtHgNktQGANJKDtis1c+R4WW/yRmVtsJpMrq+v+aOF&#10;j7DD6K3X7LC2ee1aB2bG1584/wT+KqX0Q+d7jixR740dgN7i7vdTSn8nqu2LPuY1ABiOy+nkPJAs&#10;P+oxAeYGu+A7d57n/5hS+o5oDPjzlNKfiWrbdZjXAGBAOgVhz5l70XPq1g1WQP258yf7h5TS7znP&#10;tcYs63rAt0s0b3G3yTd/IKpt21F4BoABuJxOjp1G1Cs7Z5de1rcEaxU/Syl9SzQG/E1K6bdEtR04&#10;mrUBYECCz/mNkddlejLj64+dP9mP7Jndg/u8GbBuO5S2zz3xEADqEqwhNJf1TwI52qnzPJ+mlH5H&#10;NAb8aUrpL0S1UUMAEMXO3HMzgvYl8lwcufP525TSd53nWuTefycwKOwHlnMqavuyTzMcAAzH5XRy&#10;6twmfmW57bJt4jcE67b/lFL6ddEY8COLAYra9hzN2gAwIMHcqffzao6PyTaUeRtue9csgz/7By+r&#10;sjbne2AksGkCFvHEmcxeBaYNJDtc9pxv+wPn6y+8BYAUX5H8Pefrh9Tm/vMBgOrUWJl7CytmeM+Z&#10;PxKOAX8orM3boQwAw/Ek0KS2FThzmwfzbedP9e3AVPZI/hhZkfzHwtqYyAugh3dy95bXIBqcdPht&#10;4RjgbZgYUpur6RgABuVR6alb8zCj04Hzbd91vn7ZCvVF2l4Ftg9567ZDaqOeAKBFpIZw51TIeViO&#10;5j1nNoVjwPeEtVFDANDlidOQGj1zmzufXedv4XdrbdPsYsO4vLXRZ8LaqCcA6OFpmEh2zvZumEi3&#10;p6B7+I54DFDVhvcLQBAbjOA15nu200R9TK8vp5O/DDQlbHvu8Cxv9HpZm23xPxTW9sj5HhgJ3+QP&#10;Chbw1nnIHnuTv5bmIulyOmne+1nPt/xiSul/HN8iZ+r3lrOA8N651m5IbXS/AejhOWfPo1MHm4uk&#10;y+nkS0eh8jM7z/oyZAz4r3YVvaA2V/EIAAYlkttGz9xDm6hTK7c9zDjXti6nE89ZpayNMxdAD29u&#10;G5o62JzPA+S2Q8WASG47lDbOWQCcRIr0AAAgAElEQVRdhqzb7liOpli33RCu23q1UbcF0MJ7zp5m&#10;5mjJGuL6MGTd1hsDhqzberWR2wLoEsltQ59pm7Cbaua20XPNckfPz+XObQfURm4LoIe3bhv6HNu0&#10;8Np126FiQCS3HUobuS2AJt7GsfCgbWvQ8Awy8w66cTVzdNhybu58EBh0M6S2R5y5q8nk+vr6vv8O&#10;AAAAAAAAAAAAAAAAAAAAAAAAAAAAAHpzOZ2sOzfBhJtabUCWZ2CLpxn4vW1mCGENHZ4GkqZJ7Vui&#10;2g6jDXGgTbGmicvpxNNp2nzgtyIffPvLmzPlaRlDavv/U0r/j+P155GV4Okrbd7pVv+ZUvplx+uH&#10;1Pa/KaVfcLz+OHpgXk4nO87D8t9TSr/qeP2Q2g6DnXYggvOcbdiJTLiy5OrQ0cmeLIH5L1FtzVal&#10;/9PztcSnr/D+eRKfMr8X6BE4c90rV9PX51po0raDobR5c9vmodY7ceEDgXPNe3YMqc2b2+aca1s2&#10;RaEvyto4c0fO5XSy71zXH8of01ff69iZP3rPjCG1eXLbRHz6gDe3JT59BefsihD4s1d+9lzVuq03&#10;Dxryubh2/hiuV15OJ6+cF5Heuu2Q2qjbjpxADWErcukarI16GUqbcgxYJW3Ep8zvBXoM6El4ZOda&#10;LYbU5s1t30am3qavzWKvHG/xnh1DavPmts3mIc/XvyFwrnlz2yG1kduOnKHqtsHcdpC6rbgnYZXi&#10;kze3JT59BbktAABABt8s+Mt76nz9oXctTScx7bsmpeHK1qUoavtZSunbjtc/vZxO3nsfaK3oeuj8&#10;PShr+7eU0q85tTUJqsvwYWbZ1573tN/P89oBtbEKc/w8cX5WmtXe64EH2kPnGq/k7PwcUptyDFDW&#10;9t8ppV9yvJ749BXR1cagiTe3PXUWkbvv83w+Iwyl7Z9TSr/p+QaX08mht4ho59qp8/OprO0/Ukq/&#10;4nh9c66dey+e7Fx743lPSulfU0q/IaqNM3f8PHGetc1q70fe/LH5LAdyW++ZMaQ2L8SnAMQnWEG8&#10;ue2+0xTTbWh66Hibt5YwpLbIs+db73CUjlm29nPxUNqidVtX3dKMWy8977FpapG67RDaajcqQn28&#10;ddvjYG30OHCme2uQQ2lTjgHK2iJ1W+ITNYRVw3sOHjubGbufz9p3PkNpu3C+vr1XcRkyzSx77Pw9&#10;KGuL1G3fBmqj64HaaDS3HUIbnoTx463bNvnjk0D+uD9A3XYobcoxQFlb1JNw3+MTrABDDjlasUGm&#10;/19K6f91vJ5B21/hbQbe93pZO9q8zZfev29DagsPzQNtSm6a2AmYuPc8JkabwOhNmr9MKT0S1HZl&#10;SWbze3vu1PZl3w9/52LcmzQra/v9lNJfR36mvgeZJSdeQ8GF/R04EdUWuegAIaww9ROnohPPJFKb&#10;hOe92N2zv5OK2lRjwBi0bRCf6p3loI8ZXbyXAUceE6OZZb1/l7ftvxW1fR78fG57LmsaU37ALKuu&#10;bT9w4fu5I39szrW3zvzxymJoxJQziDZy23ETfa5Z27zuXcyKnuX2mVTUphwD1LWtE5/82shtV4fg&#10;8/Su59LGJv56c4Yv7POppu3KLk8iBo4v+prsLQ86d5pl1bX9dkrp7wPP00/6Trb/BHXbIbRRtx05&#10;A9UQms/9C+f32DWzuKI21RgwBm07xCe/tsgGFdAkeOYeeIxcAz8X19aWc6/S+9nzE9z5DKFtCE/C&#10;IzvXPPnjO4sftT0JUW0RgzoIYc81P3cqOlvbvO5tsg/6yw5s4J2iNtUYkEagrWrddkXjE56EFSDo&#10;/3J5hVK8VuVtiB9S21ngObq3V6ijrfFL/dj5fZS1eQfdhM6a4D2E9+/bkNp61ytgXHyjlForBB45&#10;3/bSPshLscTUW2hrDuRjUW1b9uHdsYsRD4cWOPqwH7gYV9f2UzPzXjne98C0LV2f15nK7jVuNdre&#10;CWujODFyLBDvOn+KZxb4l2JJuTdBaBofXolqU44B8tqIT2FtsCJYQevA+dM8t0u7pdjrvIW2xrRw&#10;KKqtKQKem6nizPneN30/n2bE8H4+5bVZ/vjO+d7TPvmjEZlS0xq3lLXBiOnEdA+P7fJlKYEpPcka&#10;H7ZEtSnHgDFoIz4FtDnfA8LYhdWJU+FrexZfij3bey+EGmPpqai2DTNWbgWePY/NXNSHQ6fpcwza&#10;/sW0eWujx5VroxtWt1XVRm47cixH23P+FM+tdrcUqwV6mxKaPGhfVJtyDJDXRnwKa4MVwc41773K&#10;i8rPnged52I1bTudZ0/v53O/8r2Kurafmmm2Sv5oeGuj3dxWVRu57cixmtC286d4ajWopdhn19uU&#10;0DQ+7IhqU44BY9BGfApoc74HBLFnu2peoZRXq/oTUW0XdtbU9Aq1scC1nWsE2r5fy8va0bYR8Rza&#10;3zdJbTRMrC7FmiaMKiZGKzJ6E9OjmQ42JW27bZdYx4hU/MNvRW1vYjoWbW+96+As2ewTOCKJ6Uab&#10;mCprg/FTy2TfWfvn4aK7clxMm3IMGIU24lNMG6wWNkHFe0G+1MQYNMuedac8imk7mJmashE415aa&#10;7K3o6jVijEJbxrm29EHdLgO8RoztTm4rqw3GT60GgM4qcO8kvJvnODFtyjFgNNqIT2FtsDpUMTEG&#10;LxyOZiZxK2nbbi9DLA+qYrI3s6x3yMFYtJ1360U9edzznD8M1EbXW7OssjYYP1ZT89ZGl5rsoxfi&#10;MzmakjblGDAKbcSnmDZYLWqZGO3feydxn3QncYtp25t5vlt3Dkfp+/mMmGVHoc3ONW9zwsM+95o2&#10;fCM8wEtZG4yfWg0Ancn6Hi6sdvYBMW3KMWA02ohPYW0wfhhk2p8xDLNW1vbTbiztSV8va+vrizRz&#10;bHUGTMppc74HRkTRpongg9mdH/4MI++tKThC2maLrlVM9hlm2TFpi3SR3znZPsMse+vhSVkbjJ/g&#10;A+3C5DRo3Jo7LUREm3IMGJs24lNAG6wckXNtoYkxw8g770FRQdvZ7HrejAvyhTlLhll2TNpCBq67&#10;JtuXMssqa4PxU8lkf+ycProot1XQphwDRqWN+BTTBqtDRiPkwoveEkbepKXtaEEeFLm0Wfj5yzDL&#10;jknbcWAj6Z2T7TPMsreMW8raYCWImAoWmuwzLsTn1cwUtCnHgLFpIz4FtMHKUdTEmGHknVczU9B2&#10;MjPAK3rm3mmyzzDLjklbZCPpnZPtM8yyt35eZW0wfoLbUZeZ7E+DZs95noRPrU05BoxKG/Eppg3G&#10;D4NMXYximLW4ttPSXtZUyHOorA1Wk9KbJrrGVA9zP/wZf3HX5/3FFdD2kSG1o62Yyb6UWXYk2iJd&#10;5HMn25c2yyprg5WgpMk+kljdNQnvU2pTjgFj1UZ8CmiD1aGCibGIkTdpaLtYdAle0mSfkXePUVvz&#10;tfac2uZOtg+aZWen+4xCG6wExUz2wQ0md620/pTalGPAWLURnwLaYHWw5/giJsagWfbdomdfAW2z&#10;22m62k5LmeyDZtmxaotsJJ072b60WVZZG4ybCg0A3inPy+qPn1KbcgwYqzbiU0AbrA4VTIxFjLxJ&#10;Q9vCyaglTfaFjbzq2iIbSedOtg+aZWe32I9CG6wEG6VM9sENJht31G0/pTblGDBWbcSngDYYPwwy&#10;7cWohlmLayvmZe0Qbea45TlU1garR/GmiVT2wx818i7s9PmE2hYWqzvaIg+0tz78pc2yI9EW6SK/&#10;Ndk+apZdVnRV1gbjJrg54aPkNJhY3TkJ7xNrU40BY9dGfApog9UhOiFv1sQYNPLeudL6E2pbWNjs&#10;aItOcJ3NYSJm2TFrexUoCLyZyR+jZtllua2sNhg3GQauW8W+4AaTO1daf2JtqjFg7NqITwFtsDoE&#10;pzbNMzFGDAV3Tmj6hNoWbc7pass22WeYZcesLdJ8eGuyfS2zrLI2GDcZpoJb5oTgBpO7moE/pTbl&#10;GDB2bcSngDZYHYLN5x+ZGCsYeT+ltj5nx2FgOMo8k33ELDtmbZGNpPtzaqMRs+ydZl1lbTBuSjUA&#10;BDeYfGT27PKJtanGgLFrIz4FtMH4YZDpnYxymLW4tkhN9HDetqYMz+Hc+K6sDVaLKk0TqYCJsYaR&#10;9xNq622stAfaHJN98WaOMWgLdpF/mGyfY5bt+VplbTBigh3tN8lpRmK19DL4E2lTjQGroo34FNAG&#10;q0PGhLwPxbAMI+/SwsEn0nanIbWjLXJBfmOyr2GWHYM2i6E5k+1rmmWVtcGIiU6XbU32wQ0mvSbh&#10;fSJtyjFgFbQRnwLaYHUIXtrcmBhrGHlbPoG23pfPBUz2xQ1vY9AW3Eh63KmNes2yns05ytpgxARN&#10;BTcm++AGkwNH3XZobaoxYFW0EZ8C2mB1CG5HfTHz7FnFTPOJtPWajGr1kLDJPsMsO2ptgY2ks5Pt&#10;a5pllbXBiMltAMjYYLK0nvqJtCnHgFXQRnwKaIPxwyDTuYx6mLX4oO31qJe1o62W51BZG6wIk+vr&#10;66o/yeV0chy4qHoV+It7YKZJRW3bng9Vp4vfkyxd2CHpLVavkrYngYf5JqF9H2yC6W0oUNYG48cu&#10;XLyfr107zzx/J5tJeK6GnAG1KceAldFGfIppg9XCClruQqCZZT3n2pF3+uiA2nb7FKs7uiKfz+i5&#10;tmra3gZMWKcBk/EXnqkJytpg/NiFi/eiatcaejwNORfeJsgBtSnHgJXRRnyKaYPV4nI6OQ1sG4v8&#10;Pdvr06TWZUBtX/Zptmqxz+d5IOZE8qBV0hapjTbm5M8C9ZEh6raDaIPxE8yDIrXRk7XNa1dDzoDa&#10;lGPAymgjPsW0wWoRONeu7Hk9YuSt/cwe1TbEvco7e15X9EsMpS2SP55ZPdUbez8fILcdRBuMH2ui&#10;ddedAvljY/b8aGL0XQyoTTkGrIw24lNMG6wGwWfOD/Wm4Ge6d63qE2h71OcOL+OZs/W/Re5iVkFb&#10;yMva1J+smeO8VnxX1garwRBNE5GEwYvbyDugNrdZNsU//F5WUVtzMfDjOpJuCCWmytpg/ARM9l6a&#10;B7knkWkhA2hTjgGrqI34FNAGq8XldHJe+fPpNvK2DKDNXXRNcZO9l1XU1pxrP68j6YaQWVZZG4yf&#10;oIHLw5Xltu4JTQNoU44BK6eN+BTTBqtD8ELJi9vIm4bT5jbLpuGePVdRW6T50EvILKusDcZPwFTg&#10;JSdHq61NOQasojbiU0AbrA4D3fmEzDQDaYs+e0ZMRV5WUVtzv/aTOpJuiHoSZLXB+BmobtvL7DnL&#10;EHVb4RiwitqIT9Rt7yUMMv3ASg2zFtcWqYkeWFOHt3nM5TlU1gbj5xu1fwL7C7XlXHPtIbzSegBt&#10;J1FjZXCNnIdV1XZsHeG12IsWAJS1wUoQWXPdl9z1qjW1KceAVdVGfALwrwT0sHQF5hJqauuzynEu&#10;9vOs1zzXVlTbuU1br0WvFddj0wbjxz4ztfLHZOdsaKV1ZW3KMWAltRGfuHi779jfs43Kz545n4Ga&#10;2o6ixkrLg2o+G66qtsgqfw+70aYEZW2wEmwI121ralOOAauqjfgE95oBzo53nYmvLgbQdpbx7Pk2&#10;+nP1ZFW1nVaujR5keBJktcFKsCNcG62pTTkGrKo24hPcS4I+pseBhgl3PB9Q2453m1XQK/Qs0Gy3&#10;atqavwN7zu/zIrD9wl27UtYG46d600T6+mAKmTOX0PzF3cr5i1tRW7iw2VLRZL/q2vZtRXppTnKL&#10;rsraYNxUftjeylmvWlGbcgxYdW3EJ7jXVD5zcwrCtc/crAJgxQvyVddWy8CVbZZV1gYrQS2T/XZO&#10;bmvU0qYaA9KKayM+wb2mYvN59oVDRW0XuZ+t4KVNH1Zd245NSitNdsOtsjYYN5UHt2xEm4FTXW3K&#10;MWDVtRGf4F5T0cRY4vNZS9u73LukisNRVl3bYaV7/7PcAV7K2mDcVB7y4TZ7dqmoTTkGrLo24hPc&#10;S+75INOVHGYtru1VpbyxJew5VNYG42aQpon0dUd76Q//Rom/uBW0ZRtSWyqY7O+Ftgpd5CXNssra&#10;YMTYw3bpB6gik/AqaVONAemeaCM+wb2mkomxhJG3hrbc6T43VDDZ3xdtzZ/nWRlZHwhP95lFWRuM&#10;m0oNAEclJuFV0qYaA9I90UZ8gnuNPfeXNjGGt/p0qaCt5OfzVWGT/b3QVmEjaUmzrLI2GDGVTAXb&#10;VtfMopI21RiQ7ok24hPcayqZGLOMvC0VtBWbjFrBZH9ftNXIH4vcpyprg3HTaU4oSdjs2aWSNtUY&#10;kO6JNuIT3Evu6SDTlR5mLT5ou9a2pr0CnkNlbTBSBmuaSOU//LslCsIthbUVMaS2FH6gvRfaCneR&#10;F01MlbXB+Cm8crXoJLzC2pRjwH3SRnyCe03hCXlFV1oX1laksNlSeILrvdFmF1IlzrUa+aOyNhgx&#10;hQ1cRVdaF9amHAPukzbiE9xrCk9tKtLQ1FJYW2ljZclnz3uhrXDzYVGzrLI2GD+FTQVFmoFbCmtT&#10;jgH3RhvxCe47hZvPixh5WwprKzoZ1eompYaj3BttBTeS1hjgpawNRkzhBoASZs8bCmtTjgH3SRvx&#10;Ce4l92yQ6X0ZZi2preIgu+z4rqwNxsugTROpnImxykrrQtqKTPeZQwmT/b3SVrCLPGvF9TyUtcH4&#10;KdTRXmUSXiFtyjHg3mkjPsF9p9CEvCorrQtpK2pI7VDiXLtX2ix/3CpwrhU3yyprg/FTaLpslUl4&#10;hbQpx4B7p434BFDk0qaokbdDCW2lDaklL23um7YSG0mrNCUoa4PxU8hUcFGyGbilkDblGHCvtBGf&#10;AIptR61ipimkrdZk1I0CJvt7pa3guVbcLKusDcZPoQaAkkbUGwppU44B904b8QnuK/dkkOm9GWYt&#10;ru1twW1NRT2HytpgnAzeNGHkdLRXKQh3yNFWq+ha4tC8r9pyu8irmWWVtcH4yexor3qxm6lNOQbc&#10;S23EJ4AP5BQEaq+0ztF2UsmQWsJkf1+1nWf+fSk63aeLsjYYP5kTXP8ve3cQYteW3fd/lzHBEPN/&#10;b/yP4AkSCNgBqcmoachTgwdNmyA1wrgbGl7JuMGDgEpNG2NjeNLMBsMrkYmNB6+Uge1J0aWJpy3R&#10;GI9Cl0IwBBKQQPmPn/44YEJA4VbtU++odG/du3577aO19/5+IMTYdZ9+Jd1z1j77rL131Z3wCrNF&#10;rgFDZqM+YXQOz1Cup/rMOWSrtmjI4aXNqNlKTySttuA2cjZ0oaTJ/pXjS+J1SrJFrgGjZqM+AWWn&#10;o9ZupinJVm1nVIcm+1GznRZ+Xx7UapaNnA3tKzwdterJ04XZIteAIbNRnzC43jcyHWoz6+DZPE5r&#10;qlLfI2dDez7IoomCAcObyhPCJdlqN8uWPNCOnk1dRV69WTZyNnRBXdG+xE54SrbINWD0bNQnDK3w&#10;3lH1SOuSsW2N3X3mCprsR8+2mtB6IHzU9YjrdSJnQxfUBq4ldsJTskWuAaNnoz5haAUvbV5VXmxV&#10;kq3W6TQXCl7ajJ5NPZG0erNs5GxoW8ECgOovdguyRa4Bo2ejPmFoBYvPl7rnKtmq74yar0/lGXL0&#10;bEfiiaS1Toq/EDkbuqBujuLe7LmGki1yDRg9G/UJQ+p8I9MhN7MOnk2dE53cqlXfI2dDWz7USRPT&#10;xW9dkf5wiZU+YrZFBjH54rcO6ofPtvruGAv0G7Khdfl+aZ3IerLETnhitsg1gGzUJwwuP1xZ72uH&#10;C91zlWxL3TueCacPke38RZV18mmpe27YbGhbvrasi2ueL7ETnpgtcg0gG/UJg8vXmXU3xiWfi63Z&#10;lnz2tG4QMXw24c95I9RdVeRsaJg4N3rEvG139WnJeVvqE4aVr09rk9jhEs00YraDhe4dJ8Kz5/DZ&#10;cg2NOjfKvC2qEMePT2s1e86J2SLXALJRnzCoTjcyHXoz6+DZ9oX7WcqLOarOXUXOhnZ8sEUTr4/3&#10;VqvMPjN+7OHr472blSJdELMdvj7e+7hirDOvj/dWReaG8WPDZ8sPQh8Zfv4j4SFAFTkbGvb6eO+6&#10;8KL2s9fHe1V3t0p6tsg1gGzUJwwuX2fWyYDPF7o+lWxHC12fq4faT40fI9vxnnX8mIRFd5LI2dC2&#10;fG1ZX3B9mq/lqsRskWsA2ahPGFyeF7ht/Fs4zM/6VYnZlro+V/Mcnxg/Nnw2YZ7zI6HuqiJnQ8PE&#10;cdD9PDdYlZgtcg0gG/UJg8v3tfvGv4WDBZ+LrdmGf/YM/lwceW6UeVtUIc6N3g48bxu5BpCN+oSB&#10;dbaRKZtZn4uezeLFgqfvRs6GBnyQRRN5ElB5wPqo9oChINuN2o3seUL8C+Gjo2c7EJqMU35Qq7oz&#10;WORsaFu+T54Ik18p32erPdAWZItcA0bPRn3C0Arvuc8qX58l99yqu/zkWqM0FI2ebV+YrF658fp4&#10;r/Y9N2w2dOFEaKZZ+XKBlzVqtqg1IA2ejfqEoeXvmVKXV9+zkwWuTyXbjdqN7LlZ9nPho6Nneyg0&#10;Gae86UfVF4SRs6Ft+T55JI6DTmo22Rdki1wDRs9GfcLQ8vWlPAstcX2q2T6p3cie77lfCh8dPdu+&#10;+N7/07wRTTWRs6ELz8Sx7eEC87ZKtsg1YPRs1CcMrbONTNnM+lzIbOKiwxtL9LJGzoZ2LL5oovCl&#10;farZxOiQ7XatFyIFjbyTUbOpzbKTz2vt3hQ5G7pwKAyWJ7Wb7EuyRa4Bo2ajPgF6s2yaJhEr/h2W&#10;ZLtR64WIxz130Gxqs+zks1q7N0XOhvbla8q6Q9NctZc1hdki14Ahs1GfMLrCRt5Us4nRIVu1RvaC&#10;Rt7JqNnUZtnJF7UabCJnQxeOCudta44fS7JFrgGjZqM+AXojb8rPrDUbkkqyfVqr6aegkXcyaja1&#10;WXZyP49B3UXOhvblzZCKxrYV521LskWuAUNmoz5hdJ1uZDr0ZtbBN9pW+/o+X2DcGDkbGvEhTpoo&#10;aZad1Gpi9Mj2RaVG9pIX45Ohss0aCkq5794UORvaV7BbyFyVlzVO2SLXgBGzUZ8wtPxAWtLIm2rt&#10;1uSU7X6lRvajgmbZyVDZHJpEJu67N0XOhvblCSzlBJO5Krs1OWWLXAOGy0Z9AlyePWsthPSat406&#10;Dhot23WnF7bupw9Fzob25bk55QSTuSon9Tlli1wDhspGfQIuNjnweK/i3pDklK1W04/He5Whsjm+&#10;9z+qdM8NmQ3tc3rvX6XJ3rEnIWoNGC4b9Qkj63wj0yE3sw6eTV3MMTmq1csaORvasuiiCaeB6cS1&#10;idE5m2sje+EK6MuGyVa4Anquxgr3yNnQMIfdQuZcd2tyzha5BoyUjfqEoTnsPjrn2sTonM21kT1P&#10;lpY2YkyGyVa44+dcjfFj5GxomMPuo3OuTfbO2SLXgJGyUZ8wNIcXDnNfOl8Dntm8G9k9GgomQ2Rz&#10;ODln7qPC3RybyYb2ObwQn3NtsnfOFrkGDJON+oTR5Xtk6SYHE9cmRudsro3sDid9zg2TrfA0zbmP&#10;cjbP+1rkbGiYw8nTc65N9s7ZIteAkbJRnzC63jcyHWoz6+DZbjrMD1V53x85G9qz2KIJ52bZicuX&#10;uEI2tyOSnRt500DZPJtlk+eu+5GzoW0Ox/6t4zJwrpQtag1Ig2SjPmFozs2yE5cmxgrZ3B4enRt5&#10;00DZPJtlk+eu+5GzoW2Ou4/O3fd4WVMpW9QakAbJRn3C0JybZScuTYwVsnk+e3o2y6ZRsjk3y6a8&#10;677X3GjkbGiYw86L67g02VfKFrUGpEGyUZ8wNOdm2YnLjqQVsrk1sjs38qaBsnk2y6Y8FnWZO4mc&#10;DW1zXmw+cdkxu1K2qDUgDZKN+oShDbKR6WibWYfM5tzX59rLGjkb2rTIognHFVKXFe/WVDFb8RHJ&#10;lRp50wDZvJtlJ8W7N0XOhi54TwBMPAZZNbJFrgG9Z6M+YWiVmmWTx2RYxWzFRyTnSZga11Hv2W45&#10;N8tOPi3dvSlyNnTBe7H5xGO3phrZIteA3rNRnzC0ys/FRf/ditmKTx9y2tlqnd6zeTfLTopPH4qc&#10;DV0Ycd42ag3oPRv1CUOr1CybPBqSKmYrbvqp1MibBsh2x7lZdnI7j01lkbOhC0dOJ5hc5tHMWyNb&#10;5BrQezbqE4Y22EamQ2xmHXyjba/FHJPPHMeNkbOhQUudNOF17N86pU2MNbPJjewVJ4QnvWarNTCd&#10;yLs3Rc6G9lXYLWSuqMm+crbINaDLbNQnGh1wxnv30bnS3ZpqZpOPSK44ITzpNVuNHT/n5COSI2dD&#10;+/JElecJJnNFTfaVs0WuAV1moz6xQA1nvF84zJU2MdbMJjeyVzpNc67XbLWaZSfy6UORs6F9FV6I&#10;zxWd1Fc5W+Qa0GU26hPztjhTq5E3OTQk1cwmN/1U3IBh0mu2Gqdpzn2h7rofORvaV+Hk6bmiJvvK&#10;2SLXgC6zUZ9o5h3doBuZdr2ZdfBstd7hfVE6Jxo5G9pVfdGE2Cz72Pjz0sUvZHuTUnpq/GPURnZr&#10;s+zw2cSGghf5/1mYj0iOnA3tE4/9s95nbygvaxbKtlQNSGQ7Q31i4Dw0cffRJ8afl5oYhWxvhGzq&#10;EcnWh9nhs4njx1fCfc18RHLkbGhfvlasTYtP87W5K6nJXswWtQYksp2hPtHoMDSxWdb67HlfWQgp&#10;ZFOuAbWR3dosO3w2sVnWOjcqNdhEzob2iS/ErfdZ6aS+hbItVQMS2c5Qn5i3HZrYLGv9nklNjEI2&#10;5d2F2siujLuHziY2y67Gjs+N2dSxbchsaF8en1hPnn4izNsqPQlqNoulagDZzlGfmLcd1uAbmXa5&#10;mXXwbEpfn4Xcyxo5G9pWddGEeOzfo2t33x7UngwTs+1fu/v2jtDIbnpozANTa7Ps8NnEZtlVrlvG&#10;BzXluKrI2dAwcWD1NN9n7xk/Z9qtScwWuQaQjfokZUM/xGbZx9fuvl3dOx8ZP2dqYhSzHeRs1ok6&#10;0xHJYrPs8NnEXdlX97T9BRq4ImdDw8TJ1he5nlsneG9bXtaI2SLXALJRn6Rs6IfYLPtAfPY8Mj57&#10;KtlWteBAGGuYTh8Sd7YaPv/MHb0AACAASURBVJuw4HaaG71jnBv9RFgYGTkbGibuvPgk32cfGD9n&#10;OqlPzBa5BpCN+iRlQz/ys6C1WXZ69rQubDLtSCpmm95dVG1kF5tlh88mNsvu53vbK8PnPhIW90bO&#10;hobluSPr88zzfJ+1NsybmnnFbJFrANmoT1I2dKWnjUyH38w6eDalr8+6IFLqZY2cDe2rtmhCPPZv&#10;1ch7tiNOHmhVaagRs60aUqeLxNrIvvMRyeIKaLLpzbIvr919+1XOZrHzEcmRs6FtBbuFnE0yXLv7&#10;9qhWk72YLXINIBv1ScqGfhQ08p5NBufrtEoTo5jtSa4DqWYje76vmXdlJ5vUiHHv2t23p3n8uF9r&#10;96bI2dAFZffRs+elXNetTfaW3Zqs2SLXALJRn6Rs6If6wuHa3bfTZ6o1MYrZVg2pz/JYw9rIvvPp&#10;Q+LOVmTTTtO8k+dGX+ZsFjufPhQ5G9qmjoOmhrJ8v63SZF8whxC1BpCN+iRlQz/yM6D1vvZ89ux5&#10;IDQx7tSQJGZ7PHt3Ua2RvaBZdvRsB0Kz7MFsbtR8X8unHDWdDW0rOHn67Hkpz1lZm+x3auYVs0Wu&#10;AWSjPknZ0I/ONjJlM+vA2QoWcxzU7mWNnA19qLJoQmyWfbVmZ0j3JkYx2/OpITWdDwCrNLKLzbJk&#10;K2+WXWU7FXfdv/LFWORs6IK0W0i+FqfvV62GGmu2yDWAbNQnKRu6Izfyzkj33B1+Tmnkvbh31Gpk&#10;z/c162Qe2fTdSC/uhXn8aN11f+sRyZGzoX35Jat599FLY9sqTfZCtsg1YPhs1CctG/pR+MJh/j1z&#10;b2IUsz2dNaSmWo3sBSd9jp5NaZZdzY1e3Avz/+y+637kbOiC9EJ8Prat2GSv7AoZtQaQjfokZUM/&#10;xOvzzZrvlXsTY2kjbyq4d+zwXqWoWXbgbOppmpfnRt133Y+cDV2QTo26NG9bq8nemi1yDSAb9UnK&#10;hn50uJHp8JtZB99o+0iYuzrrOSzoZd113Bg5GzpQ66QJpaHg8oTwfMBg8emWyTClkfe9DPkCs74Q&#10;2djIXtAsO3o29RjA974j4q77G3dvipwN7ROP/TvI1+BlysB543dbyBa5BgyfjfqkZUNf8oNl0YRw&#10;KmhivGq3JiHbuonNkkb2qz7jMek6VDa1WXbdy6yCXfc3jW3DZkP7xBNMHsybFmf2hZc1GyeFxWxR&#10;awDZzlGftGzoh9LIu7/m+lSbGK9qwlEaed/73ub6YB1rfL7p9KGCZtnRs6nNsuvmRg+FhZFHmxZG&#10;Rs6G9pW8EL/03VKb7Dd+t8VdIaPWgOGzUZ+0bOiO8ux5y+m9yrYmRs95W2sj+7amH89nzyGylZ6m&#10;eSmbsuv+4ZZ525DZ0L48DpFOnl7zv7eObbfN2yrZotYAsp2jPmnZ0IEONzIdfjPr4NmUnsP9eX0X&#10;e1m3jhsjZ0M/3BdNlBz7t+7/4Llbk5BtbUPqLJvnEcnSxMnI2UqPAdzAZfemyNnQvoJj/9YOYsUH&#10;2rW7NYnZotYAsp2jPmnZ0Alx99FNjbyuuzWJ2e5cbsSYZTvxOiI5T65Ym0SGz6ZOul5xX3vouHtT&#10;5GxomNi0+GS+++hcwW5N742VxWyRawDZqE9SNvSjoJH3qmdPZSHkey/vvBp5Z9k8Tx+Sd7YaNZu4&#10;ycHaZtkZl9NSI2dD+zxeiM/lOu9yUl/BrpARawDZzlGftGzohLjJwaZG3pKGpE3P7MWNvLNsbk0/&#10;4kmfw2dzOk1znk15779p/Bg5GxqWrwXrCSZPtvQkuDTzitki1wCyUZ+kbOhDhxuZDr+ZdfBsas/h&#10;e3NX+RR0t17WyNnQF9dFEx7H/q3j0cQoZtvYkDr/mdILTFwBPXw272bZ5HtEcuRsaJjHsX/reDTZ&#10;i9ki1wCyUZ+kbOiHdyPvRNyt6ctL16drI+8sW/ERyd7NsgNlc22Wnf9M6RHJkbOhbQW7j24b2xY3&#10;2YvZItcAslGfpGzoh3cj7+x7VtzE6N3IO/+Z0mYfj52tRswmnqa5sVk2FZw+tKYuRc6Ghok7L649&#10;wWSu4KS+i4Y0j10hN2T7UDWAbNQnKRv6ke9rXxp/oY2NvBOPJkYx28aG1Fk2j+vTtVl2oGyuzbLz&#10;nzGOHz+5/B42cja0TT15Ol9zG3k02YvZItcAslGfpGzoSk8bmQ6/mXXwbDV6Dl16WSNnQ3/cFk2I&#10;X9y1x/5tIF/8Yratg7/kcESy2CxLtnrNssVHJEfOhi64HPu34fulDpynlzXmhrfANYBs1CcaHQZX&#10;q5F3IjYxnuTrU8n2dFtD6ozSyH52LxObZcl23ohhbZZ9tK1ZNpXtuj/dc8NmQxdOPHcfvfT9Uprs&#10;5y9rrNki1wCyUZ+kbOiH585WG0gvepOebe3uUZeVNrKLzbJk05pld50bPRV33d+Png1tK9gVcqd/&#10;/4Im+4/FbJFrANmoT8zbDk5t5DU8e8o7ktZq5J1RGtnP/tu1mmUHyKY0yz7Ycfyo7rr/MHo2dEE5&#10;wWTXnoTSJntrtsg1gGzUJykb+tHZRqZsZh04W6XFHCW9rBfjxsjZ0Ke9t2/fuvxir4/3ToUL/vou&#10;zQ6zP2M1SXlq3ekxpXTTmG3VkGo61io3cP7M8pmU0h+llP5AaDIePdufpZR+YvzMk22r2i/LN0Dr&#10;5O6PUkp/GTTbt3dpXkNcebcQ62D5G7tMfk1mD8yme2ZK6R9SSj8wfCZyDSBbSn+dUvou9cmc7YGh&#10;eQ3BvT7eOzE207zJOzRZ77kvrY0LKaWvjNle7Lh71Dzb6pr5heHPWPnzlNI3hRoyera/Sin9prAI&#10;xvSAn1+iWSd3V+PNHwfNds8w8YyAxGea7+3STDP3+njvmfGklNUk29/k8cauItcAsqX0dymlX6U+&#10;mbM9NizWRmDic/7qXnhT+J5ZGxdWz56/Zsy2akg1Ne/kBs6fWj6TUvr9lNIfC03Go2f7U2MNTcr9&#10;ZsF526WymebvEI8wb6uOg06Fhb2nxmyRawDZUjpOKf0G9cmcjTmEjgjP+W/y9bntRNQL4rPnanHb&#10;x8ZsyvOd8u5iNUb7vlBDRs/2Fzmb9RRS63v/A2GjsB/nMWfEbOb5O8SSNy2ybqRk7kUResxW1/7f&#10;p5R+z/CZyDWAbCn9bUrp16lP5myPDIu1EZj4779zPVd7rFb/fTHbzs9dJf044viEbJV7DsXf/Wz8&#10;EDmb8TNohNtJE5WO/XtHHpCZd2sSGlKtq+ZTvkisRyT/trA6m2wp/Zbx57ceA7iOuHvTDwNnM//7&#10;IBz3Y/8uK9itybJgIgWuAYlsZ35AfZKyWVcoIzbr7qP74j3XvFuT0JC6067sl7IpRyRbmz7Jdu5b&#10;wq5IyvhR2b3pdwJnY0fe9lnvf4/EF67WnVdWL0G+Y/wzotaARLYz36I+SdlMi44RmrJY/8qdrdbJ&#10;3zPrQpsfOB/vvinbiXD60A+9d7Zap8Ns3zf+/LYj1NfKc6PW04es87ZLZmM+oX1VTp6eK9hV0HVX&#10;yA3ZlqgBZDt3l/okZWMOoS+Wps+Ur8+dmz7Tu/dci9tCQ6py71i9u3hgzPYd4aRPsp1nq7Kb/Vze&#10;jMs6N3o7cDbmE9pn/Td8IDYVKmPbb1r/jKA1IJHtzHepT1I2er86MNtZ38LUYyjusr86FfUPhWyW&#10;U1bUfpwvXh/v/a7Q/E62470/qd1zmMeNyimpPwmc7brxM2iE50kTllWMpyWry/MuIrUetk5KdnXK&#10;K5M+3uFHV/4x73a4K7Kd+5WU0j8Z/vOH1oHpLNfHxgmErwy/R1o42zNWwLXNeJ99WbJzUl6dannY&#10;+jh//3cRuQaQ7Zzl3zNRny4UXXeIhbHtOca2mspj2yPrZPWc8bsdORv33MblE0Z2nWz6quQ0p7yD&#10;q2Vi2HLPYPyoYWx7jrEtqssT+5ZGwaL5I+P9neszG3hsy7ztOeZtG9fRHELkGkC2c9TOjLHtuJi3&#10;PcfYVsPY1o6x7XiYtz3HvK2GeVsNY9vxCCcGrBbmXFfquXAq6gvrSUDX7r6V7kmvj/dOjBtyPbee&#10;7Ea2M6+MC8HMJ5Ql/dRr6/dtyWycNtEpt0UTAAAAAAAAAAAAAAAAAAAAAN4nbHQTedEQC0fPRc5m&#10;WQwceUHk0tmKNoxEXJ4nTVhW1awu+H1x9dvqyyt/+XewZLZfzRf+rk6VI8HT16t5LZ/9nymlfxE0&#10;2/9OKf0zw8+fqDfMPGiw3Cz/e0rpXxl+fslsR6w2bpvxPpuUY97T14OrI+Ngzno/i5qN+nSO+qRl&#10;k/8sxCPcc81Hrib96E2rpbJZ7x2rh1rrkaBnhPua9d6xZDbr2LbkvrZvnICLnI17buNeH+8dGnfD&#10;ksaP6esdVyzjR+s9Y8ls1nst9Yn6dEbIxn22E8K/feRnz16fi63joCWfi2uPH+X5yrxLnuWUVOu8&#10;7ZLZmLdtnDCHsK+8dBXnRq2WytZTDaA+nYtcnxjbdmTBnoTr+b5Wy5LZrPeOl8rurenrXZMtp4FY&#10;7x1LZrOObVcnLFj++xeE+5p1bLtkNsa2jVtq3lYc2y4ybxu8J4H6JOisPjG2BQCgwC87/uVZjpdJ&#10;eaBketE7G5hajklZHU/0UdBs/yul9M8NP//p6+O9r6wPtHnS9cj49/B3KaVvBc3231JK/9qY7aX1&#10;CLncLPuF5TPTn2f52QWzcVxQ+24ar5Wj1QOW8EB7ZDzGKwkrjZfMZkV9oj6p2aRV4AjLOrZ9Jh6F&#10;az0CUBE22+vjvSPrJOLs6ETL9fmfU0r/Nmi2/5FS+peGn1/d106tL57yfe1Ly2dSSv81pfRvgmbj&#10;ntu+m8Z77bPVSxfr+HF1LQvjR+s9Y8lsVtQnAfUJHbKObQ+NTTHzBU2WY76tcwlLZlOei19aN0eZ&#10;NcvWfi5eKps6b2uat8yNW59bPpN3U1PmbZfIVnuhIuqzztueiHOjJ8I93ToHuWQ2K+oT9UnNxhxC&#10;X6z3mhPjYsb59Vn7nc9S2dR3PqaGzNwse2L8e3hh/F2WzKbM274U5kZvCXOj6th2iWz0JLTPOm+7&#10;Gj/eFMaPhwvM2y6ZzYr6RH1Ss6EDS25yxEbbbLQt/L0dWntZJ8LiS+v3bcls8qZ5iM3zpIkDoYn7&#10;kaWJMe/AaB2Yfi+ldD1wttUN7DPr53a9+Gcvxq2D5lu5KEXM9u9TSv9R+Z12vZHlwYm1oeBF/g48&#10;DZpNedGBQPLE1M+MiZ5adiLNO+FZX+w+yt/JqNm+oj5Rn5bKxoC5H7nRxfoy4ImliTE3y1q/y/fy&#10;/x812y3lc5aXNaumfKFZ9hvivWOpbIfCC99vGMaPq/vaS+P48U2uU0rjyyLZGNu2TX2uuXb37c6T&#10;Weq9PF+TUbM9oz5Rn5bKxti2H+Lz9APLS5u84691zPDtfH1GzXYgPE9/e9cm+zwOOjU2y77JL3aU&#10;Bo4lsv27lNJ/Ep6nb+66s/0HmLddIhvzto1baA5hdd3fN/4ZD/LcaNRsH1OfqE9LZVNOUEFM4j33&#10;saWRa+Hn4qWyVX0u/gDvfJbItkRPwvV8X7OMH1/l+lG7J0HNpjSoI5D8XPMLY6Ln1+6+3bnJXuwv&#10;e5w3vIua7ZT6RH1aKhvztu0T+79MvUJJn6uyLohfMpt1w5Zk6RWaZVv1S/3U+Oc8F57xl8pm/XuT&#10;7jXiewjr923JbDvPV6Atv+SVNk8EPjF+7PN8IW+VB6bWibbVDfkkcrY8yHph/OxRLhy7OBRejO/n&#10;G0vUbD/PzbxvDJ/7KGfbenzebFd2a+PWKturwNmYnGhcLsQPjL/F7Vz4t8qDcusAYbXw4WHwbNQn&#10;IRv1Sc6GTuQJrcfG3+az/NJuq/xz1om2VdPCUfBs+3lCwOLLXa/P3IhhvT5XE5SnkbPl8eMr42ef&#10;7TJ+zJRdaqbGrcjZ0LBZTbe4kV++bCXs0pPywof94NmoT1o26pOQzfgZBJZfWD01JvwiP4tvlZ/t&#10;rS+EVo2lzyJnyzuGW589T3Jz0S6OjE2fK3dy02fUbP8lZ7POjZ5Unhu9k+dto2ZjbNu4PA56ZPwt&#10;Pstzd1vluUDrooTVOOgweDbqk5CN+iRnQyfyfc36XuV+5WfPx7Pn4qjZlOvzsPJ7lYPZc3HEbD/P&#10;TbNVxo+ZdW50PraNmo2xbePynNA942/xaZ6D2ipfu9ZFCauFDwfBs1GftGzUJyGb8TMIKD/bVesV&#10;SmVzVf8hcLYfVe4VmmqB6XSunOmzwNl+VKuXdZbtjtLXl79vIbOxYKJfbosmsipNjHmS0TowfXJp&#10;BVvIbLNGJPeLP09qWwemD6YVbMGzvbQeB5cHm7sUDmVgemcamEbOhvbVarKfHftn8WJ+5HjkbNQn&#10;ezbqk5YNfck7qFhfkG9tYhSbZZ/Pd3mMnC1fn9b72tYm+zzpam3EeHxpR5eQ2Qrua1sf1PPLAGsj&#10;xr3Z2DZsNrSvVpP97Chw6054F89xwbNRn4Rs1Cc5G/pRpYlRfOHw5NJO3CGz5XFQlSb73Cxr3eTg&#10;3vSiJni200tzMru4seN9/kiYG701NctGzob25Tk169zo1iZ79YX4pTFa2GzUJ3s26pOWDX2p1cSY&#10;/+/Wnbifznfijpwtzy1YNkfZ9fpUmmUfXXr2DJkt39esixM+2eW9Zt58Q97AK3I2tK9Wk/1sZ32L&#10;F3nu7EzwbNQnIRv1Sc6G9rGRqT0bG21r2X4+r1c72rWXderrUxZz7M82mAyXzfgZNMR10YT4YHbl&#10;xV/QLPvOLjjBs7k32Rc0y77zAih4NmUV+ZU72xc0y77z8BQ5G9onPtBuHJyKjVtrdwuJmo36JGej&#10;PgnZ0B3lvraxibGgWXbdg2LIbAUvyDeOWQqaZdfdc6Nmkxq4rtrZ3qtZNnI2tK9Sk/2JcffRTWPb&#10;sNmoT/Zs1CctG/pRsBBy44tep2bZ6NnUlzYbr7+CZtl1Y7So2U6EE0mv3Nm+oFn2ncatyNnQBaWp&#10;YGOTfcEL8XVzZiGzUZ/kbNQnIRu649rEWNAsu27OLGQ28b52ZZN9QbPsO+/Eg2dTTiS9cmf7gmbZ&#10;d37fyNnQPvF01G1N9s/EZs91PQkhs1Gf7NmoT1o2tI+NTOVsbLStZXvm3cuanPr6ImdDn7xPmpg3&#10;f1qsvfgLvri31n1xg2dza7L3apZtJJuyinztzvbezbKRs6ELnk32ysDqqp3wQmajPsnZqE9CNvSj&#10;QhOjV7Ns9GxuTfbife3Fphf0wbOt/luPjNnW7mwvNste3t2niWzogluTvXiCyVVHWofMRn2Ss1Gf&#10;hGzoR35WdmliFJtlX2169g2e7ZlXk73YLHv55JxWsiknkq7d2d67WTZyNrStQpO9dZfnbfOPUbNR&#10;n7Rs1CchG/pRoYnRq1k2eja3JnvnRt7o2ZQTSdfubC82y14+xb6JbOjCHa8me/EEkztXzNuGzEZ9&#10;krNRn4RsaB8bmcrZ2Ghby+bWyzqjLuZ4p68vcjb0x33RRPK9+NVm2Y0rfYJnUx5o37n4vZtlG8mm&#10;rCJ/Z2d7tVl226Rr5Gxom3g6wXuDU3FgdeVOeMGzUZ+0bNQnIRv6oe6Qd7mJUWyWvfJI6+DZ1B1c&#10;L49hlGbZtZOujWR7KEwIfHlp/Kg2y24b24bNhrYVNHC9M9knnmBy5ZHWwbNRn7Rs1CchG/oh7tq0&#10;rolRaZa9coem4NmKm+wLmmWvvJ8Gz6YsPnxnZ/tazbKRs6FtBU0F7zQAiCeYXLUYOHo26pOWjfok&#10;ZEM/xMXn7zUxVmjkjZ7tSNgcZV2TvdIsu+2+FjmbciLp4Zq5UaVZ9spm3cjZ0DavJnvxBJP3mj3n&#10;gmejPmnZqE9CNrSPjUzlbGy0rWVT5kSP1p3WVNDXt7aGRs6GvlRZNJEcmhhrNMs2ku2gsMne2iy7&#10;c9Nn5GziKvKzne1LmmV3/NnI2dAwcUX7xeC0YGC19WVw8GzUJy0b9UnIhn4U7JB3NhlW0Cy7deIg&#10;eDblBflFk32NZtkWsuUaWrKzfc1m2cjZ0DB1B9epyV48wWSnnfCCZ6M+admoT0I29EN8aXPRxFij&#10;WXYSPFtpk717s2wL2cQTSU9mc6PWZlnLyTmRs6FhYlPBRZO9eILJY8O8bdRs1CctG/VJyIZ+iKej&#10;3r/07FmlmSZ4toclTfYFzbJbd22NnE04kfTyzvY1m2UjZ0PDSpvsC04w2TqfGjwb9UnLRn0SsqF9&#10;bGQqZ2OjbSFbnhOVelln2Wr19UXOhk7svX37tupv8vp478Q4Ebi64T0UvriPc9Nk89lmq/gtg6UX&#10;+SZpnay+Z7ngg2e7KTzMrwa0XxkH9FNR3rmhIHI2tC+/cLFeXw/y/czynVzthGdakBM8G/WJ+rRI&#10;NvQlT2iZJwJzs6zlvvbEuvto1Gzi9ane1x7sMlndULaXQhPWM6HJ+NuWXRMiZ0P78gsX64uqB3lB&#10;j2VBzgvrIsjg2ahP1KdFsqEvr4/3nhkX2ajfs0e7LASbi5otX5+nwn1dGQd9b5eFYI1kU+ZGV83J&#10;HwvzI0vM2y6SDe0Tx0HK3OjTa3ffmhbkBM9GfaI+LZINfRHua2/y87rSLFv7uXiRbOKz56v8vG69&#10;ry3xzmepbMr48XmeT7XW3m8sMLZdJBvalxfRmuedhPHjqtnzvR2jrxI8G/WJ+rRINvRBfOY8m28S&#10;r+md56qiZit45px6zJR3Mdd3eYcXPJvUy7qa48mLOU5r1dDI2dCHJRZNKAMGK3OzbAPZlIvfytzI&#10;20C21eT7T+tEuiANTCNnQ/uEJnur1YPcTWW3kKjZqE/UJ5GUDX15fbx3Wvn6NDfLTqJmE5vsrcwT&#10;wg1kW93XflEn0gWpWTZyNrRPbOCyeJPHj+YdmoJnoz5Rn6ykbOiH+NLGytwsm+JnW+LZ09zIm+Jn&#10;UxYfWknNspGzoX1CU4FVyRgtZDbqE/VJJGVDPxZ6ryI10wTPpjQVWanPxZGzrd6v/axOpAtqT0LY&#10;bGjfQnOjOzV7XhY1G/WJ+iRi3nZQbGQqZ2OjbS2bMif6OC/qsC4eM/X1Rc6G9v1S7d8gf6H2jcdc&#10;W8hHWgfPphwjZ/FUbfoMnu0krwiv5ZE6ARA5G7qgHHO9q9LjVUNmoz5RnwRyNnTHeiSgxdZjJrcI&#10;mS1/5lbN+5o6eRg822nebb2WnY6Rbi0b2pevmVrjx5TvZdKR1pGzUZ+oT0ZyNvQjf8/uVH72LLkG&#10;omY7zTsr1vJEbfoMnk05yt/igbooIXI2dOFO4HnbkNmoT9QngZwN/Vjg+nw12/HVJHi2l+pnd/S8&#10;4Lk4crZnledGHxf0JITNhi4cVB4/lsw/hsxGfaI+CeRsaJ/YK3RDWJRgrufBsym9QreFxXYH1pO2&#10;gmdb/T0/Mv4594XTL8zzQ5GzoX3VF02kry9+qTlzi9UXd7/kixs8W60me3nSdRI822E+It3b09JJ&#10;18jZ0LbKD7T7JcerBs9GfRJQnzC6yve1kgnh6NlqvSB/Uzo5GTxbrQau4mbZyNnQhVpN9vdKxo9Z&#10;yGzUJw31CaOruPi8+IVD8GzKS5tdvCi97oNnO8g7pXkrXnAbORvaVnlzlDsFC26jZ6M+CahPGF3F&#10;JkaP6zNytlqbo7wqfc8VPNtRpff+z0s38IqcDW2rvMmHudlzLng26pOA+oRRsZEpG20LSrI9rDRu&#10;nMh9fZGzoW2LLJpIX69o977473h8cYNn826yL26WnUTOVmEVuWezbORsaFh+oPV+gHLZCS94NuqT&#10;gPqE0VVqYvRo5I2ezbvJvnTnoQvBs63+PZ/7xDoj7+5zWeRsaFulJvsnHjvhBc9GfRJQnzC6/Gzt&#10;3cRYcnLOheDZHjo32XveO8Jmq3AiqWezbORsaFilpoJ7ee6wSPBs1CcB9Qmjq9TEWNQsOwmezbvJ&#10;3m3X1uDZaowfXd6nRs6Gts0WJ3iSmz3ngmejPgmoTxgVG5lq2GhbVuu0pkcOfX2Rs6FRiy2aSP4X&#10;/wOPSddJ8GyeD7QuzbKTqNmcV5G7DkwjZ0P7nI9cdd0JL3g26pOA+oTROe+Q53qkdfBsnju4uky6&#10;TiJnyy+kPO5rNcaPkbOhYc4NXK5HWgfPRn0SUJ8wOuddm1wWNE0iZ3Nusvdu+gyZzXnxoWuzbORs&#10;aJ9zU4HLgttJ8GzUJw31CUNzXnzu0iw7CZ5t33FzFNddWyNnczyRtMYGXpGzoWHOTfYezZ4Xgmej&#10;PgmoTxgVG5nK2GjbqOJmccU1NHI2tGvRRRPJr4mxypHWkbM5Ndm77O6zRshsjqvIi46RXidyNrTP&#10;aUV7lZ3wgmejPmmoTxia0w55VY60jpzN6QW5a7PsTMhsefy473Bfc2+WjZwN7XPawbXKTnjBs1Gf&#10;NNQnjM7jpY1rs+xMyGyOL228m2WjZ/M4kbTKooTI2dA+p6aCF54LbieRs1Gf7KhPgNvpqFWaaSJn&#10;y9dnaZN9rV1bQ2ZzvK+5N8tGzob2OTXZezaiXgiejfqkoT5hSGxkasdG25o8J+p1WpNrX1/kbGjT&#10;4osmspIV7bUmXSchszncNGtNCEfPVrqKvFqzbORsaF/hivaqL3YjZ6M+2VGfgDMlEwK1j7QOmc2h&#10;yf5ppWbZ6NlOC/9NXHf3mYucDe0r3MG16k54kbNRn+yoTxidwzOU68k5c8Gzlb60qbagKXi20hNJ&#10;qy24jZwNXShpsn/l+JJ4nZDZqE8a6hNwpuR01NrNNCGzOTTZV9u1NXi208J/kwe1mmUjZ0P7Ck9H&#10;rXrydORs1Cc76hMGx0amRmy0rXE6ralKDY2cDe35IIsmCgYMbypPCEfPpj7Q1m7kjZ5NXUVevVk2&#10;cjZ0QV3RvsROeCGzUZ801CeMrvD6rHqkdfBsapN9ld195oJnW00aPRA+6nqM9DqRs6ELagPXEjvh&#10;hcxGfdJQnzC6gpc2ryovtoqeTX1pU+vknAvBs6knklZvlo2cDW0raLKv/mK3kWxW1CfqEwZWsPh8&#10;qfta1Gyn4jNk9V1bg2c7Ek8krXVS/IXI2dAFdXMU92bPNUJmoz5pqE8YFRuZathoW1MwJzq5VauG&#10;Rs6Gtnyokyami9+68GgWnQAAIABJREFUIv3hEit9gmc7Egb1iwywImdb/fsYC/QbsqF1+Z5knch6&#10;ssROeMGzUZ8E1CeMLj9cWe9rhwvd1yJneyacPrTUfS1ytkNh8mmpe27YbGhbvrasi2ueL7ETXvBs&#10;1CcB9Qmjy9eZdTfGJZ+Lo2Y7EjaIWPK5OGQ24c95I9RdVeRsaJg4N3oUeN52qWzUJwH1CaPL16e1&#10;EetwiWaa4NlOhGfPg4Xua2Gz5RoadW6UeVtUIY4fn9Zq9pwLno36JKA+YVRsZKpho21N/nex3s9S&#10;XsxRdX4ocja044Mtmnh9vLdaZfaZ8WMPXx/v3awU6ULwbKsic8P4scPXx3sfV4p0IXK2/CD0keHn&#10;PxIeAlSRs6Fhr4/3rgsvaj97fbxXdXerFD8b9UlAfcLo8nVmnQz4fKHrM3K21UPtp8aPHS1074ic&#10;zTp+TMKiO0nkbGhbvrasL7g+zddyVcGzUZ8E1CeMLj973zb+NRzmeYiqgmdbzXN8YvzYUveOsNmE&#10;ec6PhLqripwNDRPHQffz3GBVwbNRnwTUJ4wu39fuG/8aDhZ8Lo6ajediTeS5UeZtUYU4N3o78Lzt&#10;UtmoTwLqE0bGRqYyNtrWWHv6Xix4+m7kbGjAB1k0kScBlQesj2oPGIJnW006fyF89EbtJvvg2Q6E&#10;JuOUH4aq7gwWORvalu9FJ8LkV8r3smoPtA7Zqr1Ioj5pqE8YXeF97Vnl67Mk20nlbDfFhqLV71J1&#10;l5/g2faFyeqVG6+P92rfc8NmQxdOhGaalS8XeFmjZjsMPO6OXJ9qZ6M+YWj5e6bU5Y8WGj/K2SpE&#10;upCbZT8XPnqjdpN98GwPhSbjlDfWqPqCMHI2tC3fJ48KntNrzo2WZgtbAwbORn3C0PL1pTwLLXF9&#10;lmSr/c5ndV/7UvjoJwuMuyNn2xff+3+aN6KpJnI2dOGZOH6sOjeahczWcX1aYtxNfcKw2MhUxkbb&#10;RuKiwxtL9LJGzoZ2LL5oovDFeKrZxOiUrcpDY0Gz7OR2rZc1wbOpzbKTz2vtkBQ5G7pwKAxIJ7Un&#10;XEuzVXnYHqA+1cpGfQL0Ztm0QANXSbZqE3Ue97VaL2uCZ1ObZSef1dohKXI2tC9fU9Ydmuaqvawp&#10;zFb7RVKv9alaNuoTRlfYLJsqz40WZ6u1SLOgkXdSrck+eDa1WXbyRa0mlsjZ0IWj0rnRin8Jpdmq&#10;LNLsvT5VzEZ9AvRm2ZSfWWs2JJVkq/0+quR+/mmthqTg2dRm2cn9WqftR86G9uXn7HDv/ZNPtpr9&#10;Er3Wp2rZqE8YXccbmdZeOMpG2xq1r+/zBcaNkbOhER/ipImSZtlJrSZGj2y1mn1KXoxPvqjUZB8y&#10;26yhoJT77k2Rs6F9BbuFzFUZnEbONkB9qpWN+oSh5QfSkkbeVGu3JsdsNR66jwqaZSf3K427Q2Zz&#10;aMSYuO+QFDkb2pcnsJQTTOaqLAJzzOY+YT1IfarxTEB9wugiz42GzOY4DnJvsg+e7bpT/XM/fShy&#10;NrQvz80pJ5jMVVkE5pgt6rwt9UkzVH1CX/L9yOO9ivvcqGO2qO98ajUkhczm+N7/qNI9N2Q2tM/p&#10;vX+tudHI/RIj1Kca7xWpTxhW5xuZ1lysz0bbgoLFHJOjWr2skbOhLYsumnAamE5cmxids33p+dBY&#10;uAL6Mtcm+8jZCldAz9VY4R45GxrmsFvInOvgtEI2txdJA9Un72zUJwzNYffROdcmRudsrhN1ebK0&#10;tBFj4tpkHzlb4Y6fczXGj5GzoWEOu4/OuTbZO2dzfZE0UH3yzkZ9wtAcXjjMec+NembzvgY8Ggom&#10;3k32IbM5nJwz57qzfeRsaJ/DC/E577lRz2yuu1EPVJ9cs1GfMLp8jyzd5GDiPTfqmc37nU/pSZ9z&#10;rk32kbMVnqY5V2Nn+8jZ0DCHk6fnvOdGPbN590uMUp+8s1GfMLoRNjKNunB0qI22879D6fxQlff9&#10;kbOhPYstmnBulp24fImDZ/Nslk2exzcHz+bZLJs8V5FHzoa2ORz7t47LwLlSNpdGB+qThvqE0Tk3&#10;y04872ve2VxW3Ts3yybPB9vg2TybZZPnrvuRs6FtjruPzrk0cFXK5rIrzID1ySsb9QlDc26Wnbg0&#10;MVbI5tbs49wsm5yfi8Nmc26WTc4720fOhoY57Ly4jkuTfaVsLs0+g9Wn5JiN+oShOTfLTrzmRmtk&#10;83zn49Usm5zH3ZGzeTbLpjwWdZk7iZwNbXNebD7xmhutkc2lmXfA+uSVjfqEoQ20kan3gng22jZy&#10;7utz7WWNnA1tWmTRhOMKqcuKd2uqmK242adSs2zyOL45eDbvZtlJ8e5NkbOhC94TABOPQVaNbMUD&#10;wEHrk0c26hOGVqlZNnlMhlXOVjq2vV7ppUrx8c3Bs91ybpadfFq6e1PkbOiC92LziUcDV61sHmPb&#10;EetTaTbqE4ZW+dmzdPxYK1txs4/TzlbrFJ+MFDybd7PspPj0ocjZ0IUR5209xo+j1SePbNQnDK1S&#10;s2xyfh8Vcd62RrNs8mhICp7tjnOz7OR26c72kbOhC0dOJ5hc5tHMWytbUTPvyPWpMBv1CUNjI1MN&#10;G23LvBZzTDxPa4qcDQ1a6qQJr2P/1iltYqyZTW72qTjpOpGb7INnqzUwnci7N0XOhvZV2C1krqjJ&#10;vnK20mafUeuTnI36RKMDznjvPjpX2sBVNZvDvaNGk0gqOb45eLYaO37OyUckR86G9uWJKs8TTOaK&#10;GrgWyFayuHXY+qRmoz6xQA1nvF84zJU2MdbMJjf7VDpNc05usg+erVaz7EQ+fShyNrSvwgvxuaLN&#10;uypnK31xP2p9krNRn5i3xZlazbLJ4b5WM1vpvaPGJgcTuSEpeLYap2nOfaHuuh85G9pX4eTpuaIm&#10;+yWyFXx+1PokZ6M+0cw7ukE3MvXY8I+NtgX5WaLG/FDxaU2Rs6Fd1RdNiM2yj40/L138QrY3KaWn&#10;xj9GPUbO2iyrZFOb7ENmExsKXuT/Z2FeRR45G9onHvtnvc/eUCZcF8omNft0Vp/SUtmoTyxQG524&#10;++gT48+r9zVrtjdCNvXeYX2YVbKp4+6Q2cTx4yvhvmY+IjlyNrQvXyvWpsWn+drcldRkL2az3i/U&#10;cXdP9SktlY36JGdDJ8RmWeuz531lIaSQTbkG1GYfa7Oskk1tsg+ZTWyWtc6NSg02kbOhfeILcet9&#10;VmoqWCib1OzTWX1KS2WjPrFAbXRis6wyN6rc16zZlHcX6r1DGXdbs6nj7pDZxGbZ1djxuTGbOrYN&#10;mQ3ty/cY68nTT4R5W2VuVM1moY67e6pPaals1CcWqI1s8I1MSzb8Y6NtgdjXZyH3skbOhrZVXTQh&#10;Hvv36Nrdtwe1J8PEbPvX7r69IzSym46RywNTa7NsSbadL/7I2cRm2VWuW8YHNWUVeeRsaJg4sHqa&#10;77P3jJ8z7dYkZlNrgKnZp8P6tFQ26pOQDf0Qm2UfX7v7dnXvfGT8nPW+pmQ7yNmsE3XWe4fSLKtm&#10;s467w2YTd2Vf3dP2F2jgipwNDRMnW1/kem6d4DXtMC5mU2uAddzdW31aKhv1SciGfojNsg/EZ88j&#10;4/hRybaqBQcLPHuq4yBrNvPJSJGzCQtup7nRO8a5UeVE0sjZ0DBx58Un+T77wPg5U1OBmE2tAaad&#10;+zqsT0tloz4VniqItuVnQWuz7PTsaV3YZL2vKdmmdxfWRnbrvUNpllWzKe98QmYTm2X3873tleFz&#10;yomkkbOhYXnuyPo88zzfZ60N86ZmXjGbWgOs4+7e6tNS2ahPQjZ0paeNTJUNo5fa8G/4jbbFvj7r&#10;gkiplzVyNrSv2qIJ8di/VSPv2crcPNCq0lAjZls1pE4XSbVGdnEFdEm2nY9vDp5NbZZ9ee3u269y&#10;NoudjzmNnA1tK9gt5GyS4drdt0e1muzFbCU1IFWuAZHr01LZqE9CNvSjoJH3bDI4X6dVmhjFbE9y&#10;HUg1G9nzfc28KzvZpEaMe9fuvj3N48f9Wrs3Rc6GLii7j549L+W6bm2yt+zWZM1WWgMs4+6e6tNS&#10;2ahPQjb0Q33hcO3u2+kz1ZoYxWyrhtRneaxhbWS3zNsqO1uVZNv5ZKTg2ZTTNO/kudGXOZvFzqcP&#10;Rc6GtqnjoKmhLN9vqzTZF8whqDUgGcdBPdWnpbJRn4Rs6Ed+BrTe157Pnj0PhCbGnRqSxGyPZ+8u&#10;lEb2Xe8darNsSbadmuyDZzsQmmUPZnOj5vtaPuWo6WxoW8HJ02fPS3nOytpkv1Mzr5ittAbs1Mzb&#10;YX1aKhv1SciGfnS2kWnRhtFstF03W8FijoPavayRs6EPVRZNiM2yr9bsDOnexChmez41pKbzAaDS&#10;yL71oVFslvXItvXiD56ttFl2le1U3HX/yhdjkbOhC9JuIflanL5ftRpqrNk8asDWh8YO69NS2ahP&#10;QjZ0R27knZHuuTv8nNLIe3HvEBvZt+6Smu9r1sk8j2xbm+yDZ1N3I73498jjR+uu+1uPSI6cDe3L&#10;z8vm3UcvjW2rNNkL2bxqwC6NDj3Vp0WyUZ+0bOhH4QuH+ffMvYlRzPZ01pCaxEb2XZ89lZM+S7Nt&#10;bbIPnk1pll3NjV7cC/P/7L7rfuRs6IL0Qnw+tq3YZK/sCllaA3adG+2pPi2VjfokZEM/xOvzzZrv&#10;lXsTY2kjbyq7d2wb2xY1y5Zk22HcHTmbeprm5blR9133I2dDF6RToy7N29Zqsrdm86oBV/ZLdFif&#10;lspGfRKyoR8dbmRasmG0ZcM/NtoWsuX5Buvc1VnPYUEv667jxsjZ0IFaJ00oDQWXJ4TnAwaLT7dM&#10;himNvO9lyBeY9YXIxofGgmZZr2wbm+yDZ1OPAXzvOyLuur9x96bI2dA+8di/g3wNXqYMnDd+t4Vs&#10;njVg20NjT/VpkWzUJy0b+pLvK0UTwqmgifGqhbdCtnUTm2oj++0tjewek64lTfZXfSZkNrVZdt3L&#10;rIJd9zeNbcNmQ/vEE0wezJsWZ/aVl1yb/o9iNrcacNWkcGf1abFs1Cc5G/qhNPLur7k+1SbGbeNH&#10;ayPve9/bXB+sY41tz55Ks6xXts83nYwUPJvaLLtubvRQWBi5cffPyNnQvpIX4pe+W+6NsuKukF41&#10;YNvcaE/1aZFs1CctG7qjPHveWuh9lOe8rXcju+ezpzXbtoakkNlKT9O8lE3ZdX/jiaSRs6F9eRwi&#10;nTy95n/vejKkmM2tBmx5puypPi2ZjfqkZUMHOtzI1GPD6F0WjrLRtpZN6Tncn9d3sZd167gxcjb0&#10;w33RRMmxf+v+D567NQnZ1jakzrIpRyRvusCkiRPnbJua7ENmKz0GcAOX3ZsiZ0P7Co79WzuIFR9o&#10;1+7WJGbzrgFrHxo7q0+LZaM+ydnQCXH30U2NvK4vucRsdy43YsyynQgvRL5Y9xI6T65Ym0S8s609&#10;vjlyNnXS9Yr72kPH3ZsiZ0PDxKbFJ/PdR+cKdmt6b6wsZqtRA977TIf1aals1CchG/pR0Mh71bOn&#10;shBy3fjRpZF3lk05fWjT8528s5Vjtk0nI4XMJm5ysLZZdsbltNTI2dA+jxfic7nOu5zUV7ArpGcN&#10;2DQ32lN9Wiwb9UnOhk6ImxxsauQtaUja9Fxc3Mg7y6Y0/Wx69lRO+vTOtrZfInI2p9M059mU9/6b&#10;xo+Rs6Fh+VqwnmDyZEtPgkszr5jNuwZcNTfaU31aKhv1SciGPnS4kannhtFXLRxlo20tm9pz+N7c&#10;VT4F3a2XNXI29MV10YTHsX/reDQxitk2NqTOf6b0AhNXQA+fzbtZNvkekRw5GxrmcezfOh5N9mK2&#10;WjXg0KEGRK5PS2WjPgnZ0A/vRt6JuFvTl5euT9dG3lk25Yjkk0vXp2uzbGG2Zw1lc22Wnf9M6RHJ&#10;kbOhbQW7j24b2xY32YvZatWALxxqQOT6tFQ26pOQDf3wbuSdfc+Kmxi9G3nnP+Pw7Fm8s5Vjtsvj&#10;7rDZxNM0NzbLJt9TmyJnQ8PEnRfXnmAyV3BS30VDmseukBuyqQvUSmtA5Pq0VDbqk5AN/cj3tS+N&#10;v9DGRt6JRyOXmG1jQ+osm/UaSBvmbd2aZQuyrbt3RM7m2iw7/xnj+PGTy+9hI2dD29STp/M1t5FH&#10;k72YLXINIBv1ScqGrvS0kWmNDaM3bYrCRtv2bDV6Dl16WSNnQ3/cFk2IX9y1x/5tIF/8Yratg7/k&#10;0MguNsvWznbYQLZazbLFRyRHzoYuuBz7t+H7pQ6cp5c15oa3wDWAbNQnGh0GV6uRd1KyOEHM9nRb&#10;Q+qM3MguNsvWznbSQLY7QrPso23Nsqls1/3pnhs2G7pw4rn76KXvl9JkP39ZY81WuwY8K6gBkevT&#10;UtmoT0I29MNzZ6sNpBe9Sc+2dveoy0ob2cVmWbJpzbK7zo2eirvu70fPhrYV7Aq5079/QZP9x2K2&#10;yDWAbNQn5m0HpzbyGp495YW3tRp5Z+RG9lrNsoXZpn6JyNmUZtkHO44f1V33H0bPhi4oJ5js2pNQ&#10;2mRvzVa7BpwU1IDI9WmpbNQnIRv60dlGprU2jF733WejbWO2Sos5SnpZL8aNkbOhT3tv3751+cVe&#10;H++dChf89V2aHWZ/xmqS8tS602NK6aYx26oh1XSsVW7g/JnlMymlP0op/YHQZDx6tj9LKf3E+Jkn&#10;21a1X5ZvgNbJ3R+llP4yaLZv79K8hrjybiHWwfI3dpn8mswemE33zJTSP6SUfmD4TOQaQLaU/jql&#10;9F3qkznbA0PzGoJ7fbx3YmymeZN3aLLec19aGxdSSl8Zs73YcfeoebbVNfMLw5+x8ucppW8KNWT0&#10;bH+VUvpNYRGM6QE/v0SzTu6uxps/DprtnmHiGQGJzzTf26WZZu718d4z40kpq0m2v8njjV1FrgFk&#10;S+nvUkq/Sn0yZ3tsWKyNwMTn/NW98KbwPbM2LqyePX/NmG3VkGpq3skNnD+1fCal9PsppT8WmoxH&#10;z/anxhqalPvNgvO2S2Uzzd8hHmHeVh0HnQoLe0+N2SLXALKldJxS+g3qkzkbcwgdEZ7z3+Trc9uJ&#10;qBfEZ8/V4raPjdmU5zvl3cVqjPZ9oYaMnu0vcjbrKaTW9/4HwkZhP85jzojZzPN3iCVvWmTdSMnc&#10;iyL0mK2u/b9PKf2e4TORawDZUvrblNKvU5/M2R4ZFmsjMPHff+d6rvZYrf77Yradn7tKvvvi+KR2&#10;trNeoeDZqvYcir/72fghcjbjZ9AIt5MmKh379448IDPv1iQ0pFpXzad8kViPSP5tYXU22VL6LePP&#10;bz0GcB1x96YfBs5m/vdBOO7H/l1WsFuTZcFEClwDEtnO/ID6JGWzrlBGbNbdR/fFe655tyahIXWn&#10;XdkvZVOOSLY2fZLt3LeEXZGU8aOye9PvBM7Gjrzts97/HokvXJUda75j/DOi1oBEtjPfoj5J2UyL&#10;jhGaslj/yp2t1snfM+tCmx84H+++KduJcPrQD713tlqnw2zfN/78tiPU18pzo9bTh6zztktmYz6h&#10;fVVOnp4r2FXQdVfIDdmWqAFkO3eX+iRlYw6hL5amz5Svz52bPtO791yL20JDqnLvWL27eGDM9h3h&#10;pE+ynWerspv9XN6Myzo3ejtwNuYT2mf9N3wgNhUqY9tvWv+MoDUgke3Md6lPUjZ6vzow21nfwtRj&#10;KO6yvzoV9Q+FbJZTVtR+nM9fH+/9rtD8vkS2L4Jn+5PaPYd53KickvqTwNmuGz+DRnieNGFZxXha&#10;sro87yJS62HrpGRXp7wy6eMdfnTlH/Nuh7si27lfSSn9k+E/f2gdmM5yfWycQPjK8HukhbM9YwVc&#10;24z32ZclOyfl1amWh62P8/d/F5FrANnOWf49E/XpQtF1h1gY255jbKupPLY9sk5Wzxm/25Gzcc9t&#10;XD5hZNfJpq9KTnPKO7haJoYt9wzGjxrGtucY26K6PLFvaRQsmj8y3t+5PrOBx7bM255j3rZxHc0h&#10;RK4BZDtH7cwY246LedtzjG01jG3tGNuOh3nbc8zbapi31TC2HY9wYsBqYc51pZ4Lp6K+sJ4EdO3u&#10;W+me9Pp478S4Iddz68luZDvzyrgQzHxCWdJPvbZ+35bMxmkTnXJbNAEAAAAAAAAAAAAAAAAAAADg&#10;fcJGN5EXDbFw9FzkbJbFwJEXRC6drWjDSMTledKEZVXN6oLfF1e/rb688pd/B0tm+/9TSv+P4edP&#10;lSPB09ereS2f/Z8ppX9h+Pkls/3vlNI/M/z8iXrDzIMGy83yv6eU/pXh55fMdsRq47YZ77NJOeY9&#10;fT24OjIO5n41D2QiZvvllNL/2fFnqU/nrP+e1KfCPwvxCPdc85GrST9602qpbNax7eqh1nok6Bnh&#10;vma9dyyZzTq2Lbmv7Rsn4CJn457buNfHe4fG3bCk8WP6escVy/jRes9YMptlbJuoT2esY1vq0znu&#10;s50Q/u0jP3v2Om9rHQct+Vxce/woz1fmXfIsp6Ra522XzMa8beOEOYR95aWrODdqtVS2yDWgp2zU&#10;p8I/C/Es2JNwPd/Xalkym3Vs+1LZvTV9vWuy5TQQ671jyWzWse3qhAXLf/+CcF+zjm2XzMbYtnFL&#10;zduKY9tF5m2D9yT0VJ+sY1vq0znGtgAAFPhlx788y/EyKQ+UTC96ZwNTyzEpq+OJPgqa7e9SSt8y&#10;/Pynr4/3vrI+0OZJ1yPj30PkbP8tpfSvjdleWo+Qy82yX1g+M/15lp9dMBvHBbXvpvFaOVo9YAkP&#10;tEfGY7ySsNJ4qWyRa0DkbP8rpfTPDT9PfTonrQJHWNax7TPxKFzrEYCKpbL955TSv7X8Aa+P946s&#10;k4izoxMt12fkbP8jpfQvDT+/uq+dWl885fval5bPpJT+a0rp3wTNxj23fTeN99pnq5cu1vHj6loW&#10;xrbWe8aS2ayoTwLqEzpkHdseGpti5guaLMd8W+cSlsymPHu+tG6OMmuWrf1cvFQ2dd7WNG+ZG7c+&#10;t3wm76amzNsuka32QkXUZ523PRHnRk+Ee7p1DnKpbJFrQORsyrwt9Yk5hN5Y74MnxsWM8+uz9juf&#10;pbK9MP789F7F1JCZm2VPjH8PkbMp87YvhbnRW8LcqDq2XSIbPQnts87brsaPN4Xx4+EC87ZLZYtc&#10;AyJnU3sSRq9P6MCSmxx1tpHp/5dS+n8NP89G2+esi4EPrb2ss2zWxZfW79uS2eRN8xCb50kTB0IT&#10;9yNLE2PegdE6aP5eSul6wGxv8iBz9ff2mTHb93a9+Gcvxq2D5sjZ/n1K6T8qv9OuN7I8OLE2FLzI&#10;34GnQbMpLzoQSJ6Y+pkx0VPLTqR5Jzzri91H+TsZMVvUGtBCtjvUp3r3csSXG12sLwOeWJoYc7Os&#10;9bt8L///EbN9Q7w+71le1qya8oVm2ejZDoUXvt8wjB9X97WXxvHjm1xDlaacRbIxtm2b+lxz7e7b&#10;nSez1Ht5viYjZotcA6Jnu0V9smdjbNsP8Xn6geWlTd7x1zpm+Ha+PqNle5NfnigNHN/etck+j4NO&#10;jc2y0bP9u5TSfxKep2/uurP9B5i3XSIb87aNW2gOYXXd3zf+GQ9ys3jEbFFrQAvZDqhP9mzKCSqI&#10;SbznPrY0ci38XFw7W8l7lZ2fPT/AO58lsi3Rk3A939cs48dXuX7U7klQsykN6ggkP9f8wpjo+bW7&#10;b3dushf7yx7nDe8iZotaA1ID2arO23Zan+hJ6IDY/2XqFUr6XJV1QfyS2Z4Lz9E79wrNsq36pX5q&#10;/HMiZ7NudCPda8T3ENbv25LZdp6vQFt+ySttngh8YvzY5/lC3ioPTK0Tbasb8knQbPv54j3IL0Ys&#10;jnLh2MWh8GI8eraf52beN4bPfZSzbT0+b7Yru7Vxa5XtVeBsTE40LhfiB8bf4nYu/FvlQbl1gLBa&#10;+PAwaLbINSB8NuqTnA2dyBNaj42/zWf5pd1W+eesE22rpoWjoNlWk4CnuaniufGzX+56feZGDOv1&#10;GT5bHj++Mn722S7jx0zZpWZq3IqcDQ2b1XSLG/nly1bCLj0pL3zYD5otcg1oIRv1Schm/AwCyy+s&#10;nhoTfpGfxbfKz/bWF0KrxtJnQbPdyY2V+8Kz50luLtrFkbHps4Vs/yVns86NnlSeG72T522jZmNs&#10;27g8Rntk/C0+y3N3W+W5QOuihNU46DBotsg1IHw26pOcDZ3I9zXre5X7lZ89H8+ei6NlO5g9e1qv&#10;z8PK71WiZ/t5bpqtMn7MrHOj87Ft1GyMbRuX54TuGX+LT/Mc1Fb52rUuSlgtfDgImi1yDWghG/VJ&#10;yGb8DALKz3bVeoVS2VzVfwia7UW+19TsFZpqgel0rgay/ahWL+ss2x2l5zB/30JmY8FEv9wWTWRV&#10;mhjzJKN1YPrk0gq2SNkeTKvEZo1I7hd/ntS2DkxbyfbSehxcHmzuUjiUgemdaWAaORvaV6vJfnbs&#10;n8WL+ZHjwbJFrgFNZKM+adnQl7yDivUF+dYmRrFZ9vl8l8dg2R5f2jXljnBf29pknyddrY0YTWQr&#10;uK9tfVDPLwOsjRj3ZmPbsNnQvloLAGZHgVt3wrt4jguWLXINaCYb9UnOhn5UaWIUXzg8ubQTd6Rs&#10;96aXIXkcVKXJPjfLWjc5aCXb6Xy+aEc3drzPHwlzo7emZtnI2dC+PKdmnRvd2mSvvhC/NEaLlC1y&#10;DWgiG/VJy4a+1GpizP93607cT+c7cQfL9ujS890t4+You16fSrNsE9nyfc26OOGTXd5r5s035A28&#10;ImdD+2otAJjtrG/xIs+dnQmWLXINaCYb9UnOhvaxkenuWtjMOnK2n89r6Y527WWd+vqUxRz7sw0m&#10;w2UzfgYNcV00IT6YXXnxFzTyvrMLTqBslyddqzTZFzTLtpRNWUV+5c72Bc2y7zw8Rc6G9okPtBsH&#10;p2Lj1trdQoJki1wDWstGfRKyoTvKfW1jE2NBI++6B8UI2Z5fPp634AX5xjFLQbNsS9mkBq6rdrb3&#10;apaNnA3tq9Rkf2LcfXTT2DZCtsg1oKls1CctG/pRsBBy44tej0beFCvbkw3jIOWlzcbrr6BZtqVs&#10;J8KJpFfubF+2crvxAAAgAElEQVTQLPtO41bkbOiC0lSwscm+4IX4ujmzCNki14DWslGfhGzojmsT&#10;Y0Ej77o5swjZnl7awEu9517ZZF/QLNtSNuVE0it3ti9oln3n942cDe0TT0fd1mT/TGz2XNeT8KGz&#10;Ra4BTWWjPmnZ0D42MjVpYjPr4NmeefeyJqeew8jZ0CfvkybmjakWay/+gi/urXVf3ADZ3mtInWVz&#10;a7L3apZtJJuyinztzvbezbKRs6ELnk32ysDqqp3wPmS2yDWg1WzUJyEb+lGhidGlkTfFyPZi00tw&#10;zyb7gnF3i9lW/61Hxmxrd7YXm2Uv7+7TRDZ0wa3JXjzB5KojrT9ktsg1oNVs1CchG/qRn+NdmhjF&#10;ZtlXm559A2S7fDrNPNszryZ7sVm21WzKiaRrd7b3bpaNnA1tq7AAwLrL87b5xw+ZLXINaDUb9UnI&#10;hn5UaGJ0aeRNMbJt3BnVs8neuZE3ejblRNK1O9uLzbKXT7FvIhu6cMeryV48weTOFfO2HzJb5BrQ&#10;ajbqk5AN7WMj0500tZl18Gxuvawz6mKOd3oOI2dDf9wXTSTfi19t5N240ucDZts4WT3LpjzQvnPx&#10;ezfLNpJNWUX+zs72arPstknXyNnQNvHkhPcGp+LA6sqd8D5wtqg1oPVs1CchG/qh7pB3uYlRbOS9&#10;8kjrD5ht48TmLJu6g+vlMYzSLNtytofChMCXl8aParPstrFt2GxoW0ED1zuTfeIJJlceaf2Bs0Wt&#10;Aa1noz4J2dAPcdemdU2MSkPBlTs0fcBsm07OmWcrbrIvaJZtOZuy+PCdne1rNctGzoa2FTQVvNOc&#10;IJ5gctVi4A+ZLXINaD0b9UnIhn6Ii8/fa2Ks0Mj7IbPtcu84EjZHWddkrzTLtpxNOZH0cM3cqNIs&#10;e2WzbuRsaJvXAgDxBJP3mj3nPnC2qDWg9WzUJyEb2sdGpldqcjPr4NmUOdGjdac1FfQcrq3vkbOh&#10;L1UWTSSHJsYajbwfMNvOjZX5gbakyd59MUcL2cRV5Gc725c0y+74s5GzoWHiivaLwWnBwGrry+AP&#10;lC1qDeglG/VJyIZ+FOyQdzYZVtDIu3Xi4ANlu7IhdZZNeUF+0WRfo1m2hWy5hpbsbF+zWTZyNjRM&#10;3V12arIXTzDZaSe8D5Qtcg3oIRv1SciGfogvbS6aGGs08k4+QLadXz47NNm7N7y1kE08kfRkNjdq&#10;bZa1nJwTORsaJjYVXDTZiyeYPDbM2y6dLWoN6CUb9UnIhn6Ip6Pev/TsWaWZ5gNl22ln1DwfIjfZ&#10;FzTLNp1NOJH08s72NZtlI2dDw0oXABScYLJ1PvUDZYtcA3rIRn0SsqF9bGS6VtObWQffaPuW2ss6&#10;y1ar5zByNnRi7+3bt1V/k9fHeyfCi6qHwhf3cW6ajJjtnuWimq3itwyWXuSbpHWyuqdsN4WH+dWA&#10;9itxEczODQWRs6F9+YWL9fp6kO9nlu/kaic804KcBbNFrgHdZKM+adnQlzyhZZ4IzM2ylvvaE+vu&#10;owtme7DLZPUsl3J9qve13rK9FJqwnglNxt+27JoQORval1+4WF9UPcgLeiwLcl5YF0EumC1yDegm&#10;G/VJy4a+vD7eeyacNqZ8zx7tskhtbsFs39tlsdUkX5+nQs1RxkE9ZVPmRlfNyR8L8yNLzNsukg3t&#10;E8dBytzo02t335oW5CyYLXIN6CYb9UnLhr4I97U3+XldaeSt/cyuZlvivcqr/LwesV9iqWzK+PF5&#10;nk+11t5vLDC2XSQb2pcX0ZrnnYTx46rZ870do6+yYLbINaCbbNQnLRv6ID5zns03idf0znNVHyDb&#10;9V3e4RU8c079b8q7mB6ySb2sq/mnvJjjtFZ9j5wNfVhi0YQyYLAyN/IumM3cLJv0i9+qx2yrFwM/&#10;rRPpgjQwjZwN7ROa7K1WD3I3ld1CFsgWuQb0mI36JGRDX14f751Wvj7NjbyTBbKZJ12T3mRv1WO2&#10;1X3tF3UiXZCaZSNnQ/vEBi6LN3lsa96haYFskWtAd9moT1o29EN8oWRlbuRNy2UzN8um5Z49e8ym&#10;LD60kpplI2dD+4SmAquSMVrtbJFrQI/ZqE9CNvRjoXc+UjPNQtnUZ0+lqciqx2yr92s/qxPpgtqT&#10;EDYb2rfQvO1OzZ6XLTFvG7gG9JiN+sS87ZDYyPRMV5tZB8+mzIk+zos6rIvHTD2HkbOhfb9U+zfI&#10;X6h94zHXFvKR1gtke6o2VorHyFn0mu0krwiv5ZE6ARA5G7qgHHO9q9LjVWtmi1wDes1GfQLsRwJa&#10;bD0Cc4ua2XY5ynGt/Pvcqnlf6zTbad5tvZadjrhuLRval6+ZWuPHlO+z0pHWlbNFrgFdZqM+8eJt&#10;dPl7dqfys2fJNVAz2xO1sTKPg2o+G/aaTTnK3+KBuighcjZ04U7gedua2SLXgF6zUZ8wtAXuHa9m&#10;O76aLJDtecGz50v199pRr9meVZ4bfVzQkxA2G7pwEHhutGa2yDWg12zUJwxJ7GO6ISyYMNfzBbMd&#10;WE+zEnuFbguL7XrLtvoOPDL+OfeF0y/Mc1eRs6F91RdNpK9vTFJz5harL+5+yRe3YjZ5YnNSscm+&#10;92yH+Yh0b09LJ10jZ0PbKj9s75ccr1oxW+Qa0Hs26hOGVvmeWzIhXPueWzQBWPEFee/ZajVwFTfL&#10;Rs6GLtRqsr9XMrbNamWLWgNS59moTxhaxcXnxS8cKmZ7UXptiS9tdtF7toO8U5q34gW3kbOhbZU3&#10;brmjLgZOdbNFrgG9Z6M+YWgVmxg9rs9a2V6VvkuquDlK79mOKr33f166gVfkbGhb5U0+zM2ecxWz&#10;Ra4BvWejPmFIg29k2uVm1sGzPaw0bpzIPYeRs6FtiyyaSF+vaPe++O94fHErZCtuSJ1UaLIfIluF&#10;VeSezbKRs6Fh+WHb+wHKZSe8Stmi1oA0SDbqE4ZWqYnRo5G3RrbS3X0uVGiyHyXb6t/zuU+sM/Lu&#10;PpdFzoa2VVoA8MRjJ7xK2aLWgDRINuoThpaf+72bGOVTfeYqZPO8Ph86N9kPka3CiaSezbKRs6Fh&#10;lZoK7uV5zSKVskWtAWmQbNQnDK1SE2NRI++kQja3nVErNNmPkq3G+NHlfWrkbGjbbHGCJ7nZc65S&#10;tqg1IA2SjfqEIQ26kWnXm1kH32i71mlNjxx6DiNnQ6MWWzSR/C/+Bx4TwhPnbC4NqRPnB9ohsjmv&#10;IncdmEbOhvY5H7nquhOec7bINWCkbNQnDM15hzzXI62ds7lMbE6cd3AdJlt+IeVxX6sxfoycDQ1z&#10;buByPdLaOVvkGjBSNuoThua8a5PLgqaJczbvxkrPZ88hsjkvPnRtlo2cDe1zbipwWQw8cc4WuQYM&#10;k436hNE5Lz53aeSdOGdz3Rk1z5t4bY4yTDbHE0lrbOAVORsa5rwAwKPZ84Jztsg1YKRs1CcMabCN&#10;TEfZzDpktoob2RXX98jZ0K5FF00kvybGKkdaO2Vz2d1nDY8m+6GyOa4iLzriep3I2dA+pxXtVXbC&#10;c8oWuQYMl436hNE57ZBX5Uhrp2yuDakzHve1obLl8eO+w33NvVk2cja0z2l32So74Tlli1wDhstG&#10;fQJcXtq4NvLOeGTzbkj1fGkzWjaPE0mrLEqInA3tc2oqeOG5GHjilC1yDRgqG/UJcDsdtUozjVO2&#10;Wjuj3nFosh8qm+N9zb1ZNnI2tM9pAYBnI+oFp2yRa8Bw2ahPGNUgG5kOs5l18GwvHU9rcu05jJwN&#10;bVp80URWsqK9yoTwTEm2WpOuHjfNUbOVriKv1iwbORvaV7iiveqL3cJskWvAkNmoT8CZkgmB2kda&#10;l2R7Wqkh1aPJftRsp4XfF9fdfeYiZ0P7CndwrboTXmG2yDVgyGzUJ4zO4RnK9VSfOYds1RYNOby0&#10;GTVb6Ymk1RbcRs6GLpQ02b9yfEm8Tkm2yDVg1GzUJ6DsdNTazTQl2artjOrQZD9qttPC78uDWs2y&#10;kbOhfYWno1Y9ebowW+QaMGQ26hMG1/tGpkNtZh08m8dpTVXqe+RsaM8HWTRRMGB4U3lCuCRb7WbZ&#10;kgfa0bOpq8irN8tGzoYuqCval9gJT8kWuQaMno36hKEV3juqHmldMratsbvPXEGT/ejZVhNaD4SP&#10;uh5xvU7kbOiC2sC1xE54SrbINWD0bNQnDK3gpc2ryoutSrLVOp3mQsFLm9GzqSeSVm+WjZwNbStY&#10;AFD9xW5Btsg1YPRs1CcMrWDx+VL3XCVb9Z1R8/WpPEOOnu1IPJG01knxFyJnQxfUzVHcmz3XULJF&#10;rgGjZ6M+YUidb2Q65GbWwbOpc6KTW7Xqe+RsaMuHOmliuvitK9IfLrHSR8y2yCAmX/zWQf3w2Vbf&#10;HWOBfkM2tC7fL60TWU+W2AlPzBa5BpCN+oTB5Ycr633tcKF7rpJtqXvHM+H0IbKdv6iyTj4tdc8N&#10;mw1ty9eWdXHN8yV2whOzRa4BZKM+YXD5OrPuxrjkc7E125LPntYNIobPJvw5b4S6q4qcDQ0T50aP&#10;mLftrj4tOW9LfcKw8vVpbRI7XKKZRsx2sNC940R49hw+W66hUedGmbdFFeL48WmtZs85MVvkGkA2&#10;6hMG1elGpkNvZh08275wP0t5MUfVuavI2dCOD7Zo4vXx3mqV2WfGjz18fbx3s1KkC2K2w9fHex9X&#10;jHXm9fHeqsjcMH5s+Gz5Qegjw89/JDwEqCJnQ8NeH+9dF17Ufvb6eK/q7lZJzxa5BpCN+oTB5evM&#10;Ohnw+ULXp5LtaKHrc/VQ+6nxY2Q73rOOH5Ow6E4SORvalq8t6wuuT/O1XJWYLXINIBv1CYPL8wK3&#10;jX8Lh/lZvyox21LX52qe4xPjx4bPJsxzfiTUXVXkbGiYOA66n+cGqxKzRa4BZKM+YXD5vnbf+Ldw&#10;sOBzsTXb8M+ewZ+LI8+NMm+LKsS50duB520j1wCyUZ8wsM42MmUz63PRs1m8WPD03cjZ0IAPsmgi&#10;TwIqD1gf1R4wFGS7UbuRPU+IfyF8dPRsB0KTccoPalV3BoucDW3L98kTYfIr5ftstQfagmyRa8Do&#10;2ahPGFrhPfdZ5euz5J5bdZefXGuUhqLRs+0Lk9UrN14f79W+54bNhi6cCM00K18u8LJGzRa1BqTB&#10;s1GfMLT8PVPq8up7drLA9alku1G7kT03y34ufHT0bA+FJuOUN/2o+oIwcja0Ld8nj8Rx0EnNJvuC&#10;bJFrwOjZqE8YWr6+lGehJa5PNdsntRvZ8z33S+Gjo2fbF9/7f5o3oqkmcjZ04Zk4tj1cYN5WyRa5&#10;BoyejfqEoXW2kSmbWZ8LmU1cdHhjiV7WyNnQjsUXTRS+tE81mxgdst2u9UKkoJF3Mmo2tVl28nmt&#10;3ZsiZ0MXDoXB8qR2k31Jtsg1YNRs1CdAb5ZN0yRixb/Dkmw3ar0Q8bjnDppNbZadfFZr96bI2dC+&#10;fE1Zd2iaq/aypjBb5BowZDbqE0ZX2MibajYxOmSr1she0Mg7GTWb2iw7+aJWg03kbOjCUeG8bc3x&#10;Y0m2yDVg1GzUJ0Bv5E35mbVmQ1JJtk9rNf0UNPJORs2mNstO7ucxqLvI2dC+vBlS0di24rxtSbbI&#10;NWDIbNQnjK7TjUyH3sw6+Ebbal/f5wuMGyNnQyM+xEkTJc2yk1pNjB7ZvqjUyF7yYnwyVLZZQ0Ep&#10;992bImdD+wp2C5mr8rLGKVvkGjBiNuoThpYfSEsaeVOt3Zqcst2v1Mh+VNAsOxkqm0OTyMR996bI&#10;2dC+PIGlnGAyV2W3JqdskWvAcNmoT4DLs2ethZBe87ZRx0GjZbvu9MLW/fShyNnQvjw3p5xgMlfl&#10;pD6nbJFrwFDZqE/AxSYHHu9V3BuSnLLVavrxeK8yVDbH9/5Hle65IbOhfU7v/as02Tv2JEStAcNl&#10;oz5hZJ1vZDrkZtbBs6mLOSZHtXpZI2dDWxZdNOE0MJ24NjE6Z3NtZC9cAX3ZMNkKV0DP1VjhHjkb&#10;GuawW8ic625Nztki14CRslGfMDSH3UfnXJsYnbO5NrLnydLSRozJMNkKd/ycqzF+jJwNDXPYfXTO&#10;tcneOVvkGjBSNuoThubwwmHuS+drwDObdyO7R0PBZIhsDifnzH1UuJtjM9nQPocX4nOuTfbO2SLX&#10;gGGyUZ8wunyPLN3kYOLaxOiczbWR3eGkz7lhshWepjn3Uc7meV+LnA0Nczh5es61yd45W+QaMFI2&#10;6hNG1/tGpkNtZh08202H+aEq7/sjZ0N7Fls04dwsO3H5ElfI5nZEsnMjbxoom2ezbPLcdT9yNrTN&#10;4di/dVwGzpWyRa0BaZBs1CcMzblZduLSxFghm9vDo3Mjbxoom2ezbPLcdT9yNrTNcffRufseL2sq&#10;ZYtaA9Ig2ahPGJpzs+zEpYmxQjbPZ0/PZtk0SjbnZtmUd933mhuNnA0Nc9h5cR2XJvtK2aLWgDRI&#10;NuoThubcLDtx2ZG0Qja3RnbnRt40UDbPZtmUx6IucyeRs6FtzovNJy47ZlfKFrUGpEGyUZ8wtEE2&#10;Mh1tM+uQ2Zz7+lx7WSNnQ5sWWTThuELqsuLdmipmKz4iuVIjbxogm3ez7KR496bI2dAF7wmAiccg&#10;q0a2yDWg92zUJwytUrNs8pgMq5it+IjkPAlT4zrqPdst52bZyaeluzdFzoYueC82n3js1lQjW+Qa&#10;0Hs26hOGVvm5uOi/WzFb8elDTjtbrdN7Nu9m2Unx6UORs6ELI87bRq0BvWejPmFolZplk0dDUsVs&#10;xU0/lRp50wDZ7jg3y05u57GpLHI2dOHI6QSTyzyaeWtki1wDes9GfcLQBtvIdIjNrINvtO21mGPy&#10;meO4MXI2NGipkya8jv1bp7SJsWY2uZG94oTwpNdstQamE3n3psjZ0L4Ku4XMFTXZV84WuQZ0mY36&#10;RKMDznjvPjpXultTzWzyEckVJ4QnvWarsePnnHxEcuRsaF+eqPI8wWSuqMm+crbINaDLbNQnFqjh&#10;jPcLh7nSJsaa2eRG9kqnac71mq1Ws+xEPn0ocja0r8IL8bmik/oqZ4tcA7rMRn1i3hZnajXyJoeG&#10;pJrZ5KafihswTHrNVuM0zbkv1F33I2dD+yqcPD1X1GRfOVvkGtBlNuoTzbyjG3Qj0643sw6erdY7&#10;vC9K50QjZ0O7qi+aEJtlHxt/Xrr4hWxvUkpPjX+M2shubZYdPpvYUPAi/z8L8xHJkbOhfeKxf9b7&#10;7A3lZc1C2ZaqAYlsZ6hPDJyHJu4++sT481ITo5DtjZBNPSLZ+jA7fDZx/PhKuK+Zj0iOnA3ty9eK&#10;tWnxab42dyU12YvZotaARLYz1CcaHYYmNstanz3vKwshhWzKNaA2slubZYfPJjbLWudGpQabyNnQ&#10;PvGFuPU+K53Ut1C2pWpAItsZ6hPztkMTm2Wt3zOpiVHIpry7UBvZlXH30NnEZtnV2PG5MZs6tg2Z&#10;De3L4xPrydNPhHlbpSdBzWaxVA0g2znqE/O2wxp8I9MuN7MOnk3p67OQe1kjZ0Pbqi6aEI/9e3Tt&#10;7tuD2pNhYrb9a3ff3hEa2U0PjXlgam2WHT6b2Cy7ynXL+KCmHFcVORsaJg6snub77D3j50y7NYnZ&#10;ItcAslGfpGzoh9gs+/ja3bere+cj4+dMTYxitoOczTpRZzoiWWyWHT6buCv76p62v0ADV+RsaJg4&#10;2foi13PrBO9ty8saMVvkGkA26pOUDf0Qm2UfiM+eR8ZnTyXbqhYcCGMN0+lD4s5Ww2cTFtxOc6N3&#10;jHOjnwgLIyNnQ8PEnRef5PvsA+PnTCf1idki1wCyUZ+kbOhHfha0NstOz57WhU2mHUnFbNO7i6qN&#10;7GKz7PDZxGbZ/Xxve2X43EfC4t7I2dCwPHdkfZ55nu+z1oZ5UzOvmC1yDSAb9UnKhq70tJHp8JtZ&#10;B8+m9PVZF0RKvayRs6F91RZNiMf+rRp5z3bEyQOtKg01YrZVQ+p0kVgb2Xc+IllcAU02vVn25bW7&#10;b7/K2Sx2PiI5cja0rWC3kLNJhmt33x7VarIXs0WuAWSjPknZ0I+CRt6zyeB8nVZpYhSzPcl1INVs&#10;ZM/3NfOu7GSTGjHuXbv79jSPH/dr7d4UORu6oOw+eva8lOu6tcnesluTNVvkGkA26pOUDf1QXzhc&#10;u/t2+ky1JkYx26oh9Vkea1gb2Xc+fUjc2Yps2mmad/Lc6MuczWLn04ciZ0Pb1HHQ1FCW77dVmuwL&#10;5hCi1gCyUZ+kbOhHfga03teez549D4Qmxp0aksRsj2fvLqo1shc0y46e7UBolj2YzY2a72v5lKOm&#10;s6FtBSdPnz0v5Tkra5P9Ts28YrbINYBs1CcpG/rR2UambGYdOFvBYo6D2r2skbOhD1UWTYjNsq/W&#10;7Azp3sQoZns+NaSm8wFglUZ2sVmWbOXNsqtsp+Ku+1e+GIucDV2QdgvJ1+L0/arVUGPNFrkGkI36&#10;JGVDd+RG3hnpnrvDzymNvBf3jlqN7Pm+Zp3MI5u+G+nFvTCPH6277m89IjlyNrQvv2Q17z56aWxb&#10;pcleyBa5BgyfjfqkZUM/Cl84zL9n7k2MYrans4bUVKuRveCkz9GzKc2yq7nRi3th/p/dd92PnA1d&#10;kF6Iz8e2FZvslV0ho9YAslGfpGzoh3h9vlnzvXJvYixt5E0F944d3qsUNcsOnE09TfPy3Kj7rvuR&#10;s6EL0qlRl+ZtazXZW7NFrgFkoz5J2dCPDjcyHX4z6+AbbR8Jc1dnPYcFvay7jhsjZ0MHap00oTQU&#10;XJ4Qng8YLD7dMhmmNPK+lyFfYNYXIhsb2QuaZUfPph4D+N53RNx1f+PuTZGzoX3isX8H+Rq8TBk4&#10;b/xuC9ki14Dhs1GftGzoS36wLJoQTgVNjFft1iRkWzexWdLIftVnPCZdh8qmNsuue5lVsOv+prFt&#10;2Gxon3iCyYN50+LMvvCyZuOksJgtag0g2znqk5YN/VAaeffXXJ9qE+NVTThKI+9739tcH6xjjc83&#10;nT5U0Cw7eja1WXbd3OihsDDyaNPCyMjZ0L6SF+KXvltqk/3G77a4K2TUGjB8NuqTlg3dUZ49bzm9&#10;V9nWxOg5b2ttZN/W9OP57DlEttLTNC9lU3bdP9wybxsyG9qXxyHSydNr/vfWse22eVslW9QaQLZz&#10;1CctGzrQ4Uamw29mHTyb0nO4P6/vYi/r1nFj5Gzoh/uiiZJj/9b9Hzx3axKyrW1InWXzPCJZmjgZ&#10;OVvpMYAbuOzeFDkb2ldw7N/aQaz4QLt2tyYxW9QaQLZz1CctGzoh7j66qZHXdbcmMdudy40Ys2wn&#10;Xkck58kVa5PI8NnUSdcr7msPHXdvipwNDRObFp/Mdx+dK9it6b2xspgtcg0gG/VJyoZ+FDTyXvXs&#10;qSyEfO/lnVcj7yyb5+lD8s5Wo2YTNzlY2yw743JaauRsaJ/HC/G5XOddTuor2BUyYg0g2znqk5YN&#10;nRA3OdjUyFvSkLTpmb24kXeWza3pRzzpc/hsTqdpzrMp7/03jR8jZ0PD8rVgPcHkyZaeBJdmXjFb&#10;5BpANuqTlA196HAj0+E3sw6eTe05fG/uKp+C7tbLGjkb+uK6aMLj2L91PJoYxWwbG1LnP1N6gYkr&#10;oIfP5t0sm3yPSI6cDQ3zOPZvHY8mezFb5BpANuqTlA398G7knYi7NX156fp0beSdZSs+Itm7WXag&#10;bK7NsvOfKT0iOXI2tK1g99FtY9viJnsxW+QaQDbqk5QN/fBu5J19z4qbGL0beec/U9rs47Gz1YjZ&#10;xNM0NzbLpoLTh9bUpcjZ0DBx58W1J5jMFZzUd9GQ5rEr5IZsH6oGkI36JGVDP/J97UvjL7SxkXfi&#10;0cQoZtvYkDrL5nF9ujbLDpTNtVl2/jPG8eMnl9/DRs6GtqknT+drbiOPJnsxW+QaQDbqk5QNXelp&#10;I9PhN7MOnq1Gz6FLL2vkbOiP26IJ8Yu79ti/DeSLX8y2dfCXHI5IFptlyVavWbb4iOTI2dAFl2P/&#10;Nny/1IHz9LLG3PAWuAaQjfpEo8PgajXyTsQmxpN8fSrZnm5rSJ1RGtnP7mVisyzZzhsxrM2yj7Y1&#10;y6ayXfene27YbOjCiefuo5e+X0qT/fxljTVb5BpANuqTlA398NzZagPpRW/Ss63dPeqy0kZ2sVmW&#10;bFqz7K5zo6firvv70bOhbQW7Qu7071/QZP+xmC1yDSAb9Yl528GpjbyGZ095R9JajbwzSiP72X+7&#10;VrPsANmUZtkHO44f1V33H0bPhi4oJ5js2pNQ2mRvzRa5BpCN+iRlQz8628iUzawDZ6u0mKOkl/Vi&#10;3Bg5G/q09/btW5df7PXx3qlwwV/fpdlh9mesJilPrTs9ppRuGrOtGlJNx1rlBs6fWT6TUvqjlNIf&#10;CE3Go2f7s5TST4yfebJtVftl+QZondz9UUrpL4Nm+/YuzWuIK+8WYh0sf2OXya/J7IHZdM9MKf1D&#10;SukHhs9ErgFkS+mvU0rfpT6Zsz0wNK8huNfHeyfGZpo3eYcm6z33pbVxIaX0lTHbix13j5pnW10z&#10;vzD8GSt/nlL6plBDRs/2Vyml3xQWwZge8PNLNOvk7mq8+eOg2e4ZJp4RkPhM871dmmnmXh/vPTOe&#10;lLKaZPubPN7YVeQaQLaU/i6l9KvUJ3O2x4bF2ghMfM5f3QtvCt8za+PC6tnz14zZVg2ppuad3MD5&#10;U8tnUkq/n1L6Y6HJePRsf2qsoUm53yw4b7tUNtP8HeIR5m3VcdCpsLD31Jgtcg0gW0rHKaXfoD6Z&#10;szGH0BHhOf9Nvj63nYh6QXz2XC1u+9iYTXm+U95drMZo3xdqyOjZ/iJns55Can3vfyBsFPbjPOaM&#10;mM08f4dY8qZF1o2UzL0oQo/Z6tr/+5TS7xk+E7kGkC2lv00p/Tr1yZztkWGxNgIT//13rudqj9Xq&#10;vy9m2/m5q6QfRxyfkK1yz6H4u5+NHyJnM34GjXA7aaLSsX/vyAMy825NQkOqddV8yheJ9Yjk3xZW&#10;Z5Mtpd8y/vzWYwDXEXdv+mHgbOZ/H4TjfuzfZQW7NVkWTKTANSCR7cwPqE9SNusKZcRm3X10X7zn&#10;mndrEoeLnLIAACAASURBVBpSd9qV/VI25Yhka9Mn2c59S9gVSRk/Krs3/U7gbOzI2z7r/e+R+MLV&#10;uvPK6iXId4x/RtQakMh25lvUJymbadExQlMW61+5s9U6+XtmXWjzA+fj3TdlOxFOH/qh985W63SY&#10;7fvGn992hPpaeW7UevqQdd52yWzMJ7SvysnTcwW7CrruCrkh2xI1gGzn7lKfpGzMIfTF0vSZ8vW5&#10;c9Nneveea3FbaEhV7h2rdxcPjNm+I5z0SbbzbFV2s5/Lm3FZ50ZvB87GfEL7rP+GD8SmQmVs+03r&#10;nxG0BiSynfku9UnKRu9XB2Y761uYegzFXfZXp6L+oZDNcsqK2o/zxevjvd8Vmt/Jdrz3J7V7DvO4&#10;UTkl9SeBs103fgaN8DxpwrKK8bRkdXneRaTWw9ZJya5OeWXSxzv86Mo/5t0Od0W2c7+SUvonw3/+&#10;0DowneX62DiB8JXh90gLZ3vGCri2Ge+zL0t2TsqrUy0PWx/n7/8uItcAsp2z/Hsm6tOFousOsTC2&#10;PcfYVlN5bHtknayeM363I2fjntu4fMLIrpNNX5Wc5pR3cLVMDFvuGYwfNYxtzzG2RXV5Yt/SKFg0&#10;f2S8v3N9ZgOPbZm3Pce8beM6mkOIXAPIdo7amTG2HRfztucY22oY29oxth0P87bnmLfVMG+rYWw7&#10;HuHEgNXCnOtKPRdORX1hPQno2t230j3p9fHeiXFDrufWk93IduaVcSGY+YSypJ96bf2+LZmN0yY6&#10;5bZoAgAAAAAAAAAAAAAAAAAAAMD7hI1uIi8aYuHoucjZLIuBIy+IXDpb0YaRiItFEwAAAAAAAAAA&#10;AAAAAAAAAAAAoEu/xD8rAAAAAAAAAAAAAAAAAAAAAADoEYsmAAAAAAAAAAAAAAAAAAAAAABAl1g0&#10;AQAAAAAAAAAAAAAAAAAAAAAAusSiCQAAAAAAAAAAAAAAAAAAAAAA0CUWTQAAAAAAAAAAAAAAAAAA&#10;AAAAgC6xaAIAAAAAAAAAAAAAAAAAAAAAAHSJRRMAAAAAAAAAAAAAAAAAAAAAAKBLLJoAAAAAAAAA&#10;AAAAAAAAAAAAAABdYtEEAAAAAAAAAAAAAAAAAAAAAADoEosmAAAAAAAAAAAAAAAAAAAAAABAl1g0&#10;AQAAAAAAAAAAAAAAAAAAAAAAusSiCQAAAAAAAAAAAAAAAAAAAAAA0CUWTQAAAAAAAAAAAAAAAAAA&#10;AAAAgC6xaAIAAAAAAAAAAAAAAAAAAAAAAHSJRRMAAAAAAAAAAAAAAAAAAAAAAKBLLJoAAAAAAAAA&#10;AAAAAAAAAAAAAABdYtEEAAAAAAAAAAAAAAAAAAAAAADoEosmAAAAAAAAAAAAAAAAAAAAAABAl1g0&#10;AQAAAAAAAAAAAAAAAAAAAAAAusSiCQAAAAAAAAAAAAAAAAAAAAAA0CUWTQAAAAAAAAAAAAAAAAAA&#10;AAAAgC6xaAIAAAAAAAAAAAAAAAAAAAAAAHSJRRMAAAAAAAAAAAAAAAAAAAAAAKBLLJoAAAAAAAAA&#10;AAAAAAAAAAAAAABdYtEEAAAAAAAAAAAAAAAAAAAAAADoEosmAAAAAAAAAAAAAAAAAAAAAABAl1g0&#10;AQAAAAAAAAAAAAAAAAAAAAAAusSiCQAAAAAAAAAAAAAAAAAAAAAA0CUWTQAAAAAAAAAAAAAAAAAA&#10;AAAAgC6xaAIAAAAAAAAAAAAAAAAAAAAAAHSJRRMAAAAAAAAAAAAAAAAAAAAAAKBLLJoAAAAAAAAA&#10;AAAAAAAAAAAAAABdYtEEAAAAAAAAAAAAAAAAAAAAAADoEosmAAAAAAAAAAAAAAAAAAAAAABAl1g0&#10;AQAAAAAAAAAAAAAAAAAAAAAAusSiCQAAAAAAAAAAAAAAAAAAAAAA0CUWTQAAAAAAAAAAAAAAAAAA&#10;AAAAgC6xaAIAAAAAAAAAAAAAAAAAAAAAAHSJRRMAAAAAAAAAAAAAAAAAAAAAAKBLLJoAAAAAAAAA&#10;AAAAAAAAAAAAAABdYtEEAAAAAAAAAAAAAAAAAAAAAADoEosmAAAAAAAAAAAAAAAAAAAAAABAl1g0&#10;AQAAAAAAAAAAAAAAAAAAAAAAusSiCQAAAAAAAAAAAAAAAAAAAAAA0CUWTQAAAAAAAAAAAAAAAAAA&#10;AAAAgC6xaAIAAAAAAAAAAAAAAAAAAAAAAHSJRRMAAAAAAAAAAAAAAAAAAAAAAKBLLJoAAAAAAAAA&#10;AAAAAAAAAAAAAABdYtEEAAAAAAAAAAAAAAAAAAAAAADoEosmAAAAAAAAAAAAAAAAAAAAAABAl1g0&#10;AQAAAAAAAAAAAAAAAAAAAAAAusSiCQAAAAAAAAAAAAAAAAAAAAAA0CUWTQAAAAAAAAAAAAAAAAAA&#10;AAAAgC6xaAIAAAAAAAAAAAAAAAAAAAAAAHSJRRMAAAAAAAAAAAAAAAAAAAAAAKBLLJoAAAAAAAAA&#10;AAAAAAAAAAAAAABdYtEEAAAA/i97d6xb15HeAfxwkTKB3QYgYKdJa7tJF1ibMkXEgEW6NfUEkp5A&#10;0hPYegJLD0Cs9AQrtWkitqksgMC2Jnbr3OB6h8IlxUvemTNz+PHj79csFqtLfVcLzsyZ8/1n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CWhCQAAAAAAAAAAAAAAICWhCQAAAAAAAAAAAAAAICWhCQAAAAAAAAAAAAAAICWhCQAAAAAA&#10;AAAAAAAAICWhCQAAAAAAAAAAAAAAICWhCQAAAAAAAAAAAAAAICWhCQAAAAAAAAAAAAAAICWhCQAA&#10;AAAAAAAAAAAAICWhCQAAAAAAAAAAAAAAICWhCQAAAAAAAAAAAAAAICWhCQAAAAAAAAAAAAAAICWh&#10;CQAAAAAAAAAAAAAAICWhCQAAAAAAAAAAAAAAICWhCQAAAAAAAAAAAAAAICWhCQAAAAAAAAAAAAAA&#10;ICWhCQAAAAAAAAAAAAAAICWhCQAAAAAAAAAAAAAAICWhCQAAAAAAAAAAAAAAICWhCQAAAAAAAAAA&#10;AAAAIKW/O/9Sp8d7q4oveDZN04P9w9WH2n+U0+O9B9M0/WngP2bk2k5Kbb/WfvD0eO/JNE0/1nxm&#10;/3C1V/v3AONUjrNr/7l/uHpTW9Dp8d7X0zStx8AvBn6dqLUtPQf8fv9w9a727wLGaxhzv2scO76d&#10;pund4DE3am3rMffrxrXt0TRNP9d8xtoWYjk93luPL99XFPVo/3D1qvZLnB7vfVnWj19VfOxj5Z9f&#10;srZaS84B1rYQUMOz6nqN9u3+4eqX2m9zerx3ME3THwf+K0Subc6+7fNpmp7VfMbaFmJp2ENoWjct&#10;tIcQtbZF5wDjLMS1YE/Celz7n4H/EJFr+1jGXPu2cA8tvG/7S+X6ccl929raaiw9B9i3BQDoZG+1&#10;+tu+xOnx3q+VC8bqF0mNzbJn5UaMfwhY25+nafrHij+/9nb/cHVQ84HGRt6P+4errys/Awx0ery3&#10;HmO+qfgbqh+2ywbAu8q/Z+1/p2n654C1RZ4Dml/0AeM1rG2rAwAzmmX/Ok3T3wes7S+V4+3ayf7h&#10;6tuaDzQ2YpztH66+rKwNGOj0eG8doH1Y+TdUBwAaXvJN5aXTd5WfWaq2qHPA1BrQAMZqfF5teS5u&#10;WaOt14//F7S22n2Otdf7h6ujmg80hjmq19DAWKfHe79Urp2q9wVn7NvWvodaqrbIc4A9BAisYd+2&#10;OgAwo1m2dn90qdpq9xLW3u8frh7UfKCxkdeYC8E07Ns2BQAaeh/W/nuapn8JWlvUOWDtn/QkQCwN&#10;vZyLHrRdacnaasNz1X22506P99ahux8qPlK9fgbupt9tVF31QqgsMHdO9JbF35uGxd96cP1DwNrW&#10;i/N/n6bpRWVtD8vpY7vW9nWprca6tqYJAxjqqPx+7mo9Jr0qY9SufmrYAHg5TdN/Ba0t6hzwW202&#10;JyC02gfaL8pL+BpvGhpSH03T9K9Ba/uPUl+Nb8qGw05mjLnWthBP7dp27V3N+vH0eO+nhlDC62ma&#10;/i1obZHngEcCExBTee58UlncN+UZfCdl/HvVsEb7Q9Dazso+x8vK2n4oL/p2re3bmv2Hjdpq9+GB&#10;8Q4a9kbfVO6NvmrYG31R3kNFrC3qHDAZZyG82n2+rxrelbfcnPOo7I/WWKK2s7KX8LTy7/m+7F3s&#10;ZCNAV+OsYR8eGO/J6PVjeS9Uu3583diTsERtUeeAqezb6kmAeGoDBlV9TOdKOKM2MPHnyj+/ZG1/&#10;qfzzVX2258oeb01gYmr4/xS4oz6FJvYPV28aHrZrBqaWZtkX66vWgtZ2tG4o2D9cPS+L+xrPyilk&#10;15rRVHak2QHiKb+XtZvBOy9OGxd961Tuk6C1RZ4DXrRcBQosp4xrwwIArY28ZVyLWNt60/VdGdtq&#10;17Y/lGvbd9HayOvaYQimnDjzoOEl106/z2VceVz5rdcndx8FrS3yHPDa2hZiK7+jtQe31AQAWhoK&#10;nq6f14PWdlD2bdd/x9vKz/5YXvhda0Yj74F9W4in/F4OCwCUfcraW9rWa7TnQWuLPAc8LfvJQFBl&#10;n6/2uXjnAEBjs+zL8swesbYnZW37U8O+7eOKfduWRt4n1rYQT2mwrw007RwAKONK7Xv/92XfNmJt&#10;keeAl/ZtIaayBop60HbUQ8BPShi4dr92pz7bjdpawhwnDmCA+2Pzpomp8WH7xoFpRiPvp8E4WG0v&#10;Lm26PimDZ41X5TSy67Q28toQhqDKw3b3AECPRV+w2iLPARdqA+IqG4ktp8te+0A8p5H3/L8Eq+1C&#10;s2yp833lz/j5prWtRl7Ip7WB66YAQBlPdj4NsbhwumGw2iLPARdqA+Iqz6HdAwAzGnk/jYXBant6&#10;KXB71LBv+6a8+LtOayOvMDAENSoAUPYnn1X+3JPNtWyw2iLPARdqA+JqPLjlxgDAjEbey2NulNpe&#10;XrFvW7u2/WmHfVuNvJBM48EtNwYAynjyc+XP/bh5eGOw2iLPARdqA+KJfNB2wNrOSm2/Nu7X7tJn&#10;Oydocl4bcA/87oqv2BoAuPJFUuf0VoTaXl9uli2DZsv1za+2XSPX2Mj7WW1APL0DADMWfQeXF31B&#10;aos8B0gXwx3TeLrs1gBAY7Psx6tOzglS2/stzbIHDWPuu2vWti2NvNtqAwLpHQCYsdn64Iq1bYTa&#10;Is8BV9YGhNY1ANDayLtljRahts+aZTdexNXu227dy9DIC3k1NhVsDQCUNVptQ+m2tW2E2iLPAcLA&#10;cMf0DgA0NsueXHULe5Da3m5pln1Qnud39UUZc6/bt226xb7yM8DCZgQAtr33/3LXm3o3bOtJiFBb&#10;5DngytqAkCIftB2ptqPzG8pG9NlOHYImlZ8B7rDPQhNlYHrQ8iLp8sDUs5E3SG0n206qbLxG7sor&#10;kmc08tqcgDui8WH7swDAjEXfQRm3PnPLtUWeA7bWBoTX+vL+8tjRdVwrbrO2j9s2XXs2l81o5LUh&#10;DHdEYwBg24ukN+XK9RpPtm1o3nJtkecAa1u4g2a8UNq2Rmtq5L3qfwhQ29Zm2TJH1K4tr7x9SCMv&#10;3AstTQXb1mivGvZtPwtMbLjN2iLPAVtrA8JrCQB81iw1o5H3uhNlb7O2rQd4NY65X101ts5o5LW2&#10;hTui8WbxbQ2z73o2ot5ybZHnACeewx0S+aDtQLU9vRTmmNNne91+QUuY47PagPyuumliszG1xoUA&#10;wIxG3gfbGnlvubYrT/e5VFvLNXIXrkie0ch7bW1ASD0CAC2Lvkf7h6ubHs5vq7aoc8CNtQFxNQYA&#10;eHiNoAAAIABJREFUvrpiTda1kXe63dpubJYtdde+ALtwRbJGXrhXagMAn60fy/jxfeU/2otyMtl1&#10;bqu2qHPAjbUBcZXn0lkBgDnNsjesH2+rthtvzin7IE8ra7tw+1BjI69bfeCOmdFUcHm/9VXjvu1N&#10;68fbqC3yHOD9GNxhjePaVc1SLY28BwPG3B613dgsW+quPUzxYbkx7TcaeeFeOZgbAChrthGNqLdV&#10;W9Q54MbagHgiH7QdoLatt+829tk+3Oyz3aitNWjiZmC4h64MTUx9AgCtjbw3Lv5uqbadNl1Ls8bL&#10;yp+9eUVyayOvzQm4YxpvTvi0OJ2x6LvxBf8t1RZ5DtipNiCuxtNlPwUAygulEY28t1XbTtdMlg3t&#10;2uayxxvNZS2NvK7AhDtoxkmHv704Kyd3P6785m8vn5xzlVuqLfIcsFNtQFwlANDyXHy+RmtpKNgp&#10;bHULte0cuC0vwV5X1vbzOiwxo5FXGBjuoNamgvMAQFmjPaz8/Msd14+3UVvUOWDn2oC4Gg9u+RQA&#10;KM/HLY28NwYGbqm2nZply5zxovJnPyt7HNOMW+yNuXDHzA0AlLXakEbUW6ot8hywU21APJEP2r7F&#10;2raGOTZqe9WwX7vZZ9s9aALkt7dara79kmUhV9sc8LLhM69rrylfsLZHtQ0Fp8d77yobF85Kyrh2&#10;s7q6NiCW8jBfe/1ty1h2sn+4uuq6yq0WrC3yHFBdGxBXebivPgGhcUO4dlxbqrYXuzQZbyrNFTV/&#10;z1nZOBleGxBL2Zz8U2VRb0vjV83L+pPaAwQWrC3yHGBtC4k0rNGmxufidSNv1UukBWtr2bf90BDM&#10;aFnb2reFO27BvdH3+4erqiDEgrVFngOqawPiKk2mzyoLXGrfdqnaWta2byr7C/QkwD1VQlN/rPz2&#10;r0uoYfS+7VK1RZ4D7NtCAo19TL9fB6Ya9izXvts11Lpwbes159e7zgWNfbbn/W8fGg662bk2IJ8b&#10;QxNT28N2reoN4QVra9p03bjSsnYyq2FDGJJofNiusb7W8tuWRd8CtUWeA5prA+JqfHlfo3pD+NwC&#10;tTVtui60trUhDEk0NnDVOCtr219qP7hAbZHngObagLgaXijVWt/qU3sjzm8WqK0pcFvWth8abkSr&#10;IQwMSdzzPYTIc0BzbUBcS4y5tYeLnbNva98WMmg8uKVGcyPqArVFngOaawPiiXzQ9kK1nd9+sfMN&#10;ZY37tSflP2vDHFW1Afn8bsdvdLQx0PT2saR/W42s7X1rKKE8BBxVXiNXo7k2IJ7yIv3toMLOypW5&#10;Tc1Rg2uLPAfMrQ0IqrzgGTV2zB1zR9bWfM1k+T4PBq5tXYEJiTRep1vjoCUwMY2vLfIcMKs2ILSD&#10;8vw6wkl57m41sra3raGEMhYeDFzbNtcGxFPWaO8HFbYeh45mrh9H1RZ5DphbGxDXk8HPxXMOyRpZ&#10;20lrKGGBtW1zbUA8+4ernwbv2zYf2DK4tshzwNzagHgOKseMLxoCEy8bbwFborYntaGExjXtNw3B&#10;4eragHx2Ck0MDADMfmk/sLaTuc2yZZAdsYkwuzYgpFFNUkcdFn0jaos8B2gqg/weDHp5/6C1kXfz&#10;Zwyo7Wzu6eIDgxOzawPiGRgAWJ+c827ODxhYW9Q5YOpUGxDQwCapXs/sI2qb3Sxb9klGhHY18kJO&#10;tU0FuzrosG87orbIc4B9W0hs8NjRY290RG0f5zbLluf9EQ23s2sDQhoVAHjUYW07orbIc4D3Y5BQ&#10;5IO2F6itNcwxss/2XHNtQC673jRxPjD1btTv0cg7orZZp/ts2j9cvZmm6WnE2oBYBj1svyjj0CyD&#10;aos6B0y9agPiGjSu9dgQHlVbl03XQc1lNoQhr94BgNcdNzR71xZ5DuhSGxDXoBdKzbf6bBpQW7dm&#10;2TKnvOhT1m808kJSg5oKns4NA0/jaos6B0y9agPiGhQA6HKi7IDaeq5t19/vUZ+yfmNtC0kNOiCr&#10;SyPqoNqizgGTE88hr8gHbQ+s7W1rmOPcgD7bc7NrA/LYOTQx/W1getdxYHrao5H3XOfaepzu80nn&#10;a+S61gbEUh62ewUA1k1lz3t9wc61RZ4DutYGxNU5ANCzkbd3bV2bZcv3fNnpx2nkhcQ6BwDelxsi&#10;uuhcW+Q5oGttQFzlObZXAGD2rT6bOtfW9eacsm/yttOPc6sPJNa5qeB1eW/URefaIs8BXWsD4uoc&#10;AHgx4Jm9V21dm2XL9+zVk6CRFxLbCCf00LURtXNtkeeArrUB8UQ+aHtAbd1u3+3cZzu5GRi4rCo0&#10;MfUbmLpuCJ/rVFuX030uK80dc6+RG1IbEEv5PZ/7sH0y4CTwXrVFngOG1AbE1el02a6NvOc61Tbk&#10;msmyAT63ucwVmHAPdGrg+jjgZrFetUWeA4bUBsRVAgA9notHrB971DYqcNtj31YYGO6BTk0FJ4PW&#10;jz1qizwHCAPDPdPp4Ja3PQ8XO9eptiHNsmWOeT/zx2jkhXugUwBgSCNqp9oizwFDagPiiXzQdsfa&#10;uoU5NjzpsF87DaoNuOOqQxPT/ADAkEbeczNrG90sO+caOY28cI/MPA1m6JW5M2uLPAcMrQ2Ia+bp&#10;srOvwLzOzNreD75mcs6YO7o2IJCZp8uOXtvOqS3yHDC0NiC0OS+UhjTybphT27Bm2Q63D2nkhXtk&#10;ZlPBWcdTcz8zs7bIc8Do2oCgyv5hawBg6ImyM2vrelP8FQ7KARQRawMCmRkAGNqIOrO2yHOAE8/h&#10;nol80Han2rqGOaaLtw7NvS2+e23A3dcUmigeNDxsn5Vrykent1pqG77pOmNAtyEM99CM02DW4+wv&#10;I//FGmuLPAcsVRsQV8uGwFInE7TUNrxZtnzvo5a1rUZeuH9mnC57NHpDs7G2yHOAk3PgHpux//hx&#10;ZCPvNK+24TfnlH2Ulu/vVh+4n1oCAEvtP7bUFnkOGF4bEN5B45g77ACGDS21DT/Aa0Yo2OFicA/N&#10;uFl8eCNqY22R54ClagPiiXzQ9pzaHo0Ic0wX9xFaDasNuNuaQxNlYKpdAL9bYvHXWNubQeVctn4B&#10;V/tvsFRtQDy1v/8fyzizhNraIs8Bi9QGxFXGgNqH5l+WOJlgRm1LjLkfGsbcRWoDQqodL84axr9W&#10;LWNZ5DnAyTlwjzWOHR8WfGavrW3JfdvaQxjs28I9VMay2t//X5fYt22sLfIcsEhtQFxlDKgdPz+M&#10;Plxsaq9tqXdlH6LWBoRUu0b72LCf2qpl/Rh1DlikNiCeyAdtz6ht+O27ZU37qOGjbgYGtmoOTZwe&#10;760TvQ8rP/awfG6oxtqenR7vLXFazTr591XlZ5aqDQik/N7/WFnRV2WcGaqxtshzwCK1AXGdHu+t&#10;NxseVxb4zenx3hJjbkttD8vnhirf//uItQGxnB7vfTtN0/PKor5Yohm1sbbIc8AitQFxnR7vPW98&#10;Ll5i/dhS249lrB7tVcO+7VK1AYGcHu+tT5V9VlnRUvu2LbVFngPsIcA9V8aA2rHj+zLmDNVY2+My&#10;Vo+ubb22/X/23uC1zq1L79y6ybCC76ggQWAHikBIgX0DnUy62r6B9KDoLuuiQdHVdFmepIe2/wJf&#10;/wOxXePAlQfphoC4Mt2DQAZX7tCT9OBK0BDIyAaRGuaaqlGT5DSvv3XMq6NzdN619tpbj179fpOq&#10;r0pHfuTP2mvttZ+11n3nx7poAwAt7E4b8SQ0N6MGtSnHgC7aAEAW5UHbytpOAg0dDLoBgI3sLBYL&#10;99+OJaa/Vvy1ft9q/U2ltuGAfdCqs9cMud6EfklTbQCgxfnRzreWlN4JCnvRaj1bgjbVGFBaagMA&#10;XezsOKk4137Y3V80uXhXahvyx0etpo3bA9rPwY831QYAWlj+eBowoi55a6vY00nQphoDSkttAKCL&#10;DTn4pULgdw3zxxptQ/54r9Xk24S6bTNtAKDF+dHOPcsfozna01bTDhO0qcaA0lIbAOiS8ObT+s6u&#10;6kkYjLw/BT+OJwHgFpFQG321u79o0gRwA+q2kvEJAHSxptYnAYHNfUxBbc3zRosFJ4FmYHJaANiI&#10;e9PE6DCq4di+TyoJ2ppNsQx2QI/pMmETAGSoMUeVxpMOa7WpxoDSShsA6GK/84eV59phizM3Qdsd&#10;09bizH1QOUWomTYAkCQyuXtMy0mHtdpUY0BppQ0AdDGzbG39sNWdvVZby7ptZJvmGOq2ALcEOx+P&#10;K3O0Nw3zx1ptqjGgULcFuH2MzrUaDu0MSiVB252GZ+6Dys1GzbQBgCTHlbXRl3anbkGtNtUYUFpp&#10;AwBdbGBLpGGiWG7W7Myo0NajJvom0DBRqNcCwFW4myYSzLKl4cGUoe3++dFO6nT2JCNvaaENAPQI&#10;rsxdx0l2UTNJm3IMIHEGuH1knWstGgAytN3PXpGcZOQtLbQBgB62bty7pnwd6Q9JSdqUYwANagC3&#10;iCSzbDFDQuq9OFHbQzu700gy8jbRBgCSRB/rx7Qyo2ZoU44B6doAQJ5as2xp+OaToe1+ZXPDJRLP&#10;3HRtAKCHeY8eJghLz22TtCnHADwJALcI5UHbCdrum48sHdueFm00aaoNAG42rqYJS0wzjLzFHpLS&#10;LtvJ2p7ZwZtFRnGilTYAECIh6RuTmjgna1OOAanaAECXRCNvyX5IStb22CZEZJHV3NdCGwAIYVPG&#10;XiYpSjWXJWtTjgEYHQBuD9n34swGgExtL5O3D2XWbbO1AYAQlVMhV7mbOUQgWZtyDKBBDeCWYL/r&#10;GUbekm2WStb2pIEnodbIuyRbGwAIYXfXZ0mK7iQNkf1CsjblGICZF+AWoDxoO1Fbet5ozRw/JXwr&#10;cloAuMTOYrGY9LdiB0jGYbTKD7v7iypTbyNtn0spj3b3F6c138QCVlZCvyRFGwBoYUlfxraEVV7t&#10;7i+qHpMaalONASVDGwDoYmbZXxoIfLG7v6gqWDTU9v3u/qKq8GFGjJppE5uo1gYAWtjk7tMG+eO7&#10;3f1FVYGzoTblGFCtDQB0aXgvzsgfW9VtH+zuLz7WfBMzJ2SZjJekaAMALaw2+msDUVl12xbaVGNA&#10;oYYAMG/MLPtzgx/y6e7+osqc2lDbdwmehB8Th0OMqdYGAFo0fPd/u7u/qBqS1VCbcgyo1gYAupwf&#10;7ZwkNluVzDMjWVual9WaOT4mxgJ8tgBwgUlNEw0T01J7MDXWdmbafot8uGFBuNRqAwAtLOk7TZwA&#10;s0q4AaCxNuUYQOIMMFMammWXhB+SGmsbzrV7FbltKyNvqdUGAFqMptNkTZRdJVwU7qBNNQYUjA4A&#10;86ShWbbUNgA01kbdFgC60OCxfpVwA0BjbcoxgAY1gJlyiz0Jn+xci+a2rYy8pVYbAGhxi+u2eBIA&#10;oDvKg7YbaUvJGxs0mhRyWgAY8822vw1LTDPXlK8yfN9D+3NcdNB2P7oi2ZLmllMcw9oAQJLMlbnr&#10;ODQTVoSW2pRjQFgbAMjT8uwYOK44O1qfa9EGunvRz04krA0AJHnT8OFt4Ce7c0dorU01BpRKbQAg&#10;SOIK9U3U5I+ttd2P1l4T17tvIqwNACRpZY5aUpOjtdSmHAOoIQDMEDs7DlufaxXvUS213a3wJNxr&#10;7BkIawMASQ4b10bfVNRtW2pTjgFhbQCgiw1syW5KKBk+pobaqvNGa+bIbpgo5LQAMGZr04QdGB6z&#10;7NDR9tT5txx9SPJqG6Z8vXL+GY/Pj3ZcK+SCSXMXbQCgh63M9SZ9L+y8nUrosh3QphwDemoDAFHO&#10;j3YiRdenzjP3buTxPqDts8UDDw+t2ODFa+TtqQ0AhLBi6xOnohc25cVDJLeNaFONAaWXNgCQpkeO&#10;dt/OKC9ebZHa6BM72yczGsDgoYs2ANDD7qjeHC1St3U3GAS0KceAntoAQJfIueZ984mapbzaPgXO&#10;tcf2JjeZ4HCxLtoAQA/zFj12CvPWH0Nm3oA25RjQUxsACKI8aLuDtrCX1bantWjmWILPFgC+cGXT&#10;hF1+vUnzga1b8162XQ9JAW2fTdvwuXdOba+d3dARw1svbQAghCV9L52KXu3uL4Ykds/5OVcDQFCb&#10;agzopg0AdImaZe3s8F6gH3oekoLaHlk8eOv83DM746dqixh5u2gDAC2Ck7vfjXJbbwPA5KJwUJty&#10;DOiiDQB0CU7d2rMzt2kDQEDbZ9M2nE/vndq8Uyy92zR7agMAIYKTF1/YOeutJd73DBEIalONAd20&#10;AYAuZl7y3ouf273Ya0x1maUC2j6PzjXvu//L86OdR46vjxh5e2kDACHs9/e1U9FbO2e9v/teT0JE&#10;m2oM6KYNADRRHrQd1PY+6GV1xQ6roXobQbpoA4D5sbNYLNb+UGZW+tn5Ew9J89cD2QxW3gTyu939&#10;xelVXxDU9sPu/uK4XFwN7C0i3NvdX/y2RduPAZNxF20AoIWtzD11JqQfdvcXXxM4S4K9RYSlwWoj&#10;QW3KMaCLNgDQxS7avzoFDkber4/v9vDvNSV8zfM2EdS2NGIstZ0EjGmPJpy5BwGTcRdtAKCF3WU/&#10;egvBu/uLr2bS4JnzyoysGwlqU44BXbQBgC7Be/GF8/L8aOc4MJBmSv54HXXbYVrugwl126rzsqU2&#10;ANDCcrQTr5Fgd3/xdQhA8K1oSt02ok05BnTRBgC6mGnpF6fAjDef73f3F1du+glqu3CWnx/tnAbe&#10;/Yf88eMWbdXvg620AYAWwXf/jLrthbeidVyjJ6FVDOiiDQB0qbnTtvYxBbSdjRrnmnlZgzXXLtoA&#10;YJ6s3TRhiam3e+vDOPkzntsh5eH4qlVtQW1vx2YAO/S8UyzvbFvdbkmztwjeRRsAaFGxMvfC9O3g&#10;NJgrJx0GtSnHgC7aAECX0bnm4Wx1eredJR+c3+fQzq61BLW9W1No3rM4MZWtK5KD6zm7aAMASbz5&#10;4+c1ue1hYEPNlEmHXm3KMaCLNgDQJTp1a02D2YHzXjw1f/Rqe7WmNnqQvX0ouN69izYA0KJiKuSF&#10;jQctNtREp0IKx4Au2gBAl+i9ePXNxwYLZL9HReu2q2fhowaehAeBhoku2gBAkkjd9kK91c6PyDTv&#10;bdsX3XVb4RjQRRsA6GLDEzxNCQMHo6aHiI/pZMqZEdD22bT9VuFlndoAdhhoeuilDQBmyKWmiSwj&#10;b4k3ANzdlHwmGnmLTUC4pHkLDzetSDazgTdp7qINACTxrswttjJ3XaerN3G+s+Wy7dWmHAO6aAMA&#10;eY7td3gqn684cyMNAFedHV5tl8yyJX6ubVyRHDxzu2gDAD3sLurZKFPsnL00mTDYAHC8qQEgoE05&#10;BvTUBgCCBM2yn1aNvCXeAHB/kyE20chb7KHwkuYtPLbHv3Xasoy86doAQJLwY/2a/192A4BXm3IM&#10;6KINAOTxbs65ZOQdEWkAuMos5dV2Nt4KucTOtW3DHla5f4Un4duAyauLNgDQw6aWez0Jj9bltsEG&#10;gI1m3oA25RjQUxsACKI8aDuo7fl4g0XQy7o1b7Ttad5Gky7aAGC+rNs0kWnkrWkAWPeQ5NV2aXLl&#10;irYh0Xzh1PbMJpN9JWgq66INAPSwpM+7Uu3pppVqFQ0Alx6SgtpUY0BPbQAgStDIe7BpxXi0AcCK&#10;vxcIGnk3GTGWBq5LTQtbeGJrlVeJGHl7aQMAIez3NDK5+6qHn5QGgKA21RjQTRsASBMxFFx1L442&#10;AKzL61KMvCNtw7n+yqnt0vahTCNvtjYA0CM4FfL5lrptpAHg0sN9cCqkagzoqQ0ARAkaea86O9Ia&#10;AIJG3qve/Ydz7alT27MNtdGIkbeXNgAQwn5Pve/+LzbltkbKhpqgNtUY0E0bAGiiPGg7qO3tmg1l&#10;6V5Wq5V6t6d10QYA8+ZC00QwMd1o5F0SPJguPCQFta3tgF7R9iawIvlwZYplxMjbSxsACJG4MvcC&#10;wcT5wqTDoDblGNBFGwDoYpfciJH3ysJBRgNAUNvBhHNtiBdvnd/3p/GKZIsNESNvc20AoIX9fnof&#10;b9ZO7h4zagDwcOEhKahNOQZ00QYAumRM3VpHsAHg9cqd3avtSrPsEosX3tro6mbN0BCeTtoAQIiK&#10;qZDb6raRBoAn4waAjKmQG7RdRwzopg0AdKkw8l45edvOliqzVIWRd+2Qg5G2IV68c37fNyt12+hw&#10;sebaAECLYG30nXmUNhJsAHi4xpPg1aYcA7poAwBNlAdtB7WdrWvmGGl7E8gbD1fzxmAzRxdtADB/&#10;dhaLxZcf0g6AX50/8bt1qxw3cX60cxx4QBt0fRvQ9nRbsXrJaI2lp8hwZpeBIeD8pKht2+MeAPTF&#10;fp8/BhLSyQmaFRy8D2jfl1JOA9qUY0AXbdsKzQBwfVhu6526NRh5JxcgbdqMp3g6Xs/r1fZqm8l4&#10;RdtpYNLvA9P3s+Nz3bSR2wJo0eOuao9U7vu2FVq92pRjQBdt24xrAHB9mAH0F6eAt1c9Iq1yfrRz&#10;EtiCds9ySK82b2301LkF7UstxYy8keEQzbU5NQFAY+yx/tSZow1TIScbxszo6m2c/a6U8ltAm3IM&#10;6KKNGgKALsG6rffNp+ed/cU2k/FIV29PQhdtnLkAWkTvqs66beS+/YOdM15tyjGgizbqtgC6BH6v&#10;B76b8ntd62MKnjlb79MZeWPAL9BNGwDMn/GmiSs7X9cdGJ7kzziwg2Yqd0ZmBw9bp7KPqViR/M8D&#10;xYle2iYb1wCgG5GVua5JDdFJh6WUfxto5lCNAT21AYAuh95zzTv50c6ayNnh1bZ1KvsavCuShwL1&#10;vzJtHnpp8+oCgPZEJncfeIqO0UmHpZR/ESiIqsaAntoAQJDM9e5b2LNmVc/Z8a+z1rtvYrR9yFUb&#10;PT/a+ZdZ690baPNO1ASA9ngnL37ybkazc/mD8yc5CWhTjgG9tJHbAmjjnnYb2Kr4PHAvPgxo2zqV&#10;fUw0f7Q6R/rE+CRt5LYAehw6mxImbVwcE53mbe9Q3mYO1RjQUxsACBLcTvPU0QgVeusZGgeC2iY1&#10;DlR4Wb/kjdbM4d2e1kUbANwOxk0TTY28pe5gam3kja5I/ofOr++pjYllAHo0SfrWcBB4SPpDx9cr&#10;x4De2gBAl6ZG3hGRBoCmRt5y8ZHLw++3NvJWaPvW++cAQHPuOf+Ag8hErGADwB84vl45BvTWBgCa&#10;3Gtt5C3xHO0fdzDyLmuj3s/9A+fX99RG3RZAD2+O5jKVjfCaUe8ENjWqxoCe2jybKQCgP02NvKWu&#10;AaC1kbfY5F/vufYHHYy8UW3e+hAAtMf7nrK3nEruJNIA8PuOr1eOAb21AYAYNuhGddB2ZAi4p5kj&#10;6mV9cn608xeNG01qtLl9DwBwM9lZLBZfhNua96l8DCbNyz/rQUPj02nNuhyntv9SSvkbjm/fU9tv&#10;rGgD0MJ5zlb9DluC7ilU/l4p5a8nfq1yDOiqbXd/4d2CAQCd6Jzbes9cDz3PNW9u21MbuS2AGD1/&#10;h22drsdg6jnP5hwDXNrIbQE0CZyBPXM0Ty2hJNRGPTl+77ptt5oPAOQjXrf1oBwDqNsCwBdmVLfF&#10;k/A7yG0BxOhct/Wes9RtqdsCzALLaX9x/CzDoO3QIJXzo52h2epnz5/lbLh6FxkCXn6n7cdSykvH&#10;Rz44Bx301PZqd3/xY+TPAoCbxdemCQAAAAAAAAAAAAAAAAAAAAAAAAAAALhMYNCNbMNtbWOWsyn6&#10;P5dS/ubUL+6sraohDgBuDuNNE57uiWHtz6NIx3Gg086LsrYz0+YOgudHO8Nqu9eOjwwr5T0HPwA0&#10;xnnODvywu7849qqyyQSnzlW9XlS1dY0Bu/uLHe+fAwB9CJy53wXPjqFAcdL4zFXVNpy594K57YFz&#10;LSi5LYAY50c7J85pME89a4eXWOH51Lke3TtFp6c2L91iALktgCaBu+qQoz2IPPAEppZ5UdZWU7d1&#10;T1QjtwXQIlBD+D7ycN+phqCqrWsMILcF0KWjJ2E4135t+BehrO2TnbnUbQFuIZ3rth+d+WPPuq1X&#10;m4euMYDcFgAAACCPcdPEb4Fk1vWQFDTLfrJOOUVtf1lK+duOrx94v7u/2PN8INjM4f5zAKAt50c7&#10;p84igPuybQWAk8Cf8x9LKX9fVNs3pZS/5fhMt/i0u79otdITACoJ5LbuBoCgWfaz/U9FbX/lPG9L&#10;ZJVo0IhBbgsgxvnRztBA+9ipyt0AEHjkK3bGeB/se2n761LK7zm+vlt82t1fTJ1SBAAdCd5XI/fi&#10;SI7270spf0dU238opfw9x9eXyLr3YDNHeK08ALTh/GjnY+Bu72oAqKiN/iaqbagh/FfRGOCuVQBA&#10;PwJ1W3cDQNAsG6nb9tLmrSWUSDNDsJmDui2AGIG6bagBIOB9GPg3pZR/KqrN+0bWLT5RtwXQI+Dl&#10;7Dlo29ug1lPbJ2eNI5xrnh/tDE13TxwfebW7v/gx8mcBwM3im5Fa70PNcLhO7ui15O84UJzYE9b2&#10;x8OB6dT22KaPTdV2z7R5OAv8nQFAew5GRdcpDGfSoZ1RU3kTKAAMSeyfCWv7c+dnesYnANDFa5a9&#10;Y4/wHo4D08X3hLX9yTC1x/mZ+1ZwmETFmfvcqQsA2uPNbQdOPPnj+dHOm0BTwnCO/SCs7Y+cn+kZ&#10;nwBAEDO9enOh+3YHn4Sdf4eBHO3PhLX9aSnlrVPbE3vom6rtgaf+YJyR2wJIsheojR47a6OHgdro&#10;gbC2PxeOAbyPAWjjvX/eDbyVe5utPlvNVlXbUEt44fxzHlrtYhKjBjoPnLkAmjxvnT/au5A3fxxq&#10;o/9MWNufOD/TMz4BgB7eBgOXj2mJNWd4mhIG/pPz63tq+yvn17t8tkusxutpmCiB/04B4IbytWli&#10;d39xHLhsew6miFn2YOgYFtc2/BnvnJ99aVPIrqTCVHYQ6f4DgLbYBARvwXVychpM+oZO2UNxbbIx&#10;wPkZAOiI/Y42awCImmV39xcn4toOA7ntE1vbPoWIkfeRZ0ImAPTB7pyPAo9ckx7g7Vx55vxh3ln+&#10;qKxNNgY4PwMAHbEczTu4xdMAEDEU7FltVFnb8Ge8d372tT34XUmFkXePui2AHpajNWsAsDqO5mCF&#10;AAAgAElEQVSld0vbi6EuKq5NNgY4PwMAHbH7p/dePLkBIGiWfW75o7K2N4G67TNH3TZk5CW3BdDD&#10;3lO8RvvJDQB2rnjf/d9abVRZm2wMcH4GADpgv5uqg7Z/ENb2R4F67SSf7UhbpJnjg+XbAHALGG+a&#10;KMHL9taDqcIs+/VwVdZmBesz5/c4tGlkV4GRF2Bm2GU7vQEgmPS9H68WE9emHAMAQBR7vI9Ml73y&#10;IanGLLv8D+Lahu/xwfk9ftqW21YYecltAUSJGri2NQDYeeItTp7Z+fUFcW2yMQAAdLE7cnoDQIVZ&#10;9muzlbI2m3zrrdse28PfVUSNvDQDA4jSqgHA6pMvnd/33fixXlybcgwAAFGCg1u2NgDUmGWX/0Fc&#10;WyS3fTOhbouRF2BmBAe3bG0AsPPkJ+f3/WBDDb4grk02BgCAHsqDtsWHgEdy2ik+25pmDraxA9wi&#10;vlnzo0YbANY+JAXNsu/GZll1bXagR1YkH25aIxc08r7AyAugT3YDQEXSd+nyrqxNPD4BgCjB6bIb&#10;GwCCZtkPY7PsEmVtltt6z9yTK3LbiJGXgjDADSC7ASBYbP20bkKZuDblGAAAuqQ2AGSYZUdIahs9&#10;xHnrthtrGUEjL1t9AG4AQVPBxgYAy9G899qzDTUEWW3i8QkARMluAAiaZd+PzbJLlLVZjeGT4/vc&#10;sTP3qrptaFO88zMA0JmKBoBN7/7fTt3UO2KtEVVcm3IMAAA9lAdtS2pr4bMtOc0cAHBLuNQ0YYfA&#10;o8hD0urBVGGWXZv8iWuLrJFbuyK5wshLQRjghhC8bF9qAKhI+vY2JX2q2pRjAADIE328Xz07ombZ&#10;qyYTSGrLNJdVGHk5cwFuCMEGgE0PSce2cn0q23JbWW3i8QkABKl4UNqUo2WZZdW1nQbOvLXbhyqM&#10;vJjKAG4OEVPBphztMFAbveqdSVKbcgwAAHkiDQCXzFIVZtmrzg5JbcEz9+66s7XCyMtwMYAbQnCz&#10;+CbD7EmmEVVZm3h8AgAhlAdti2uL+myvqhdEmjn22J4GcPtYt2libEz1cKEBoMIs++iq7i1xbZE1&#10;chdWJGPkBbhVZDQARJK+R5aAXvk1itqUYwAA6BJsALi7JifLNsuqazsNFGYvrEgOnrmswAS4mXgb&#10;AC7lj3Z+PHT+9M8nFDQltSnHAADQxe7MVQ0AQbPs2s05Y8S1DSaFF05tF7YPBY28bPUBuGFUmApW&#10;zVCHztro1PcxVW2yMQAAdAmea+vMUtlmWXVtpwFvwGPbmPYFjLwAt4q92gYAy9laGFEltSnHAADQ&#10;Q3nQtri2iM/28dhnO9IWbeZgMzDALWRt00TJaQCImmW3Jn/i2oYk+K3ze49XJGPkBbglBDcnfE1O&#10;g0nf0yldsuLaZGMAAOgSnC77tQHAHpS8ZtnVFZhrEdd2HDCXPRuZyyJGXgrCADeQikmHXxoAbHL3&#10;M+dP/mrK5G5xbbIxAAB0scecyL14maNFzLKTmq3EtQ1n5zuntp+GZokKIy/NwAA3kKipYNkAYDna&#10;Y+fnpzQDq2uTjQEAoEtwcMvXBgC7HzeZKCuubTgzXzm/90urcZTsLfYAoEttA4Dlak2MqOLaZGMA&#10;AOihPGhbXNthoF479tmmN3MAwPzZWSwWV/6Qlsh5zQFvA5956l1TLq7txGlc+Gxdxp5i9bJhgqQZ&#10;4AZjl3nv+tvIWfbOO91QXJtsDAAAXexy7740B4qur7xrysW1HTr/nM9WOPFq+2F1PScA3CysOPmL&#10;U/R7M355Husj+aOyNtkYAAC6BHK00rE2qqztNGDK9ea21G0BZkDH2ujb3f2Fa2K4uDbZGAAAupjJ&#10;9KVTYOReHMkflbUdB/wFXk/CwPdM4gW42VjT1M/OH+KdNTW0ro0qa5ONAQCgR9DH9CXPCtYs701t&#10;ahXXFvHZPrD//dQZC8529xcPJnwdAMyUrU0TJXbZ9uIuuqprG6209HYOeyBpBpgJwcu2hw+7+4vQ&#10;mnJxbbLxCQB0CT7ee3AXXZeoauuU275gogPAPAgauDycRTeBiWuTjU8AoEvgQclLuNlKVZvltqfO&#10;jWheaAYGmAkdcrT3u/uL0FYacW2y8QkAdKFuK1u3xZMAMBOCg1s8hI2o4tqo2wLAZJQHbatqC9Zr&#10;z+x/NmvmAIB58s3En+pgdNBk86HSkCqpzQ7XA+caOQ9vKU4AzAd74Hnf6Af6ZFMWQihrE49PACCK&#10;FR5bnR1b10xehao2y20fNcxtWYEJMCOC63Sn8tnWlIcKmuLaZOMTAEizZ3frFryvNKRKarNzeq9h&#10;bvuKhgmA+WA52odGP9CZ1TdDKGsTj08AoMvzlvfiSkOqpLYOue07PAkA88HeYVrWRkODEou4NvH4&#10;BAB67DnPjDuBYbHPgxtuJbUFc9r7gYaJ0NAzAJgXk5omGjYAnFWaZdW1nVYWlTfxHiMvwCxpYZKq&#10;Mm6NkNSmHAMAQJ5HDR7vsy7aktoaNk5QEAaYIQ0bAIaz7GPNN1DWJh6fAECQhiapWrOsurbTRs1k&#10;7zDyAswSr6lgCll1W0ltyjEAAHRpeHZ8qjTLqmv7WPs9NvCBui3ALGnRAJBVf5TUphwDAEAP5UHb&#10;4tpa+WyXRBtNAGBmTN00sTyYMg2kw+F7kPFoL65tmCr2IkfWFygIA8yURpftg4ykT1ybbAwAAF0a&#10;nWsphlRxbdnmstrpPgCgTXYDwNPEgqakNuUYAAC6NHhQyjLyqmsbHvBe5cj6Alt9AGZKI1PBXkLD&#10;rbo22RgAALo0aADIzB+VtQ1n7tMcWV+o3RQPAKI0GpCVYkQV1yYbAwBAD+VB2+Lasn22S16xPQ0A&#10;lkxumii/O5hOEg+mvczuLXFtWWvkMPICzBy7bGcVIV9YQpmCuDbZGAAAuiQ3AGQaedW1DQWFtwnf&#10;isnnADMnuQHgXWZBU1ybbAwAAF3sjp3VAJCxOecr4tqGrRDvE74VuS3AzEk2FTy1emYK4tpkYwAA&#10;6JLcAJA6UVZc22GiJwEjL8CMGTUnZJBqRBXXJhsDAEAP5UHb4tqyfLZL3rMZGADGuJomSt7B9CKz&#10;6LpEXNtBwho5jLwAtwA7g2ov2+/sTExFXJtsDAAAXZKmy4bXTF6FuLbnCeYyCsIAt4AkA9cHu1On&#10;Iq5NNgYAgC72+FN7L27SbKWszWJBbd2WhgmAW0CSqSC14XaJuDblGAAAoiQNbmkyUVZc25Dbfqj8&#10;Nimb4gFAm6QGgCZGVHFtsjEAAPRQHrQtPgT8eUK9tmQ2cwDAfHA3TZT6BoAmZtklytoq18ilTvcB&#10;AG0qp8GcJU6mvYS4NuUYAACiVE6X/VC7ZvIqlLVVmssw8gLcIiqny54lbju7hLg25RgAALrUPCg1&#10;McuOkNSWsH0IIy/ALaLSVHDWouF2ibI28fgEAKLYvTbaAPCu5URZZW2W234KfvZV5qZ4ANCmsgGg&#10;qRFVXJtyDAAAMZQHbatqG20dqtkWz/Y0AFhLqGnCeBS4bLcuui6R1FZxoFMQBriFBKfBfO4x3VBZ&#10;m3h8AgBdIgWBpmbZEZLa7Dw/COS27zHyAtw+gtNlW0ynuYSyNvH4BACCVNQfm2zOGSOu7aNp80Iz&#10;MMDtJNIA8Cl4zniR1KYcAwBAnr3gvbhH/VFSW0VTMEZegFtIcLN4FyOqsjbx+AQAeigP2pbUNqoj&#10;RNmzmi8AwAXCTRN2MHm7xLpMJVDWVkoZDmNvcs40B4Dbi/f3/6Rjl6ykNvEYAACi2NnhvdB/7Hiu&#10;qWo7DZy5bE8DuL14z4uPHSd3S2pTjgEAoEvw7OhZt5XUZnVb7xAG6gkAtxA7y7y//6cdawjK2lRj&#10;AACIYmeH1+zU8z1KVdtpQBvb0wBuL94c7bSjEVVSm3IMAAA9lAdti2sb8tOngY+2bjQBgBtMuGni&#10;/Ghn6H597PzYy/OjneaTdJS1lVKG9ch3nZ85PD/auddIDwCIYmfSa6e6x+dHO82nwFRoaz45QTwG&#10;AIAo50c7w9TCZ051j+1zTRHXNuS2D50fe31+tPOgkSQAEMV+77156n07Z5oirk02BgCALlYX8N6L&#10;X3eq20a19cgfDwN12+Pzo51vG+kBAFHOj3aGqbIvnep61Uaj2nrUEGTjEwDoYueT9+x4ZudhU8S1&#10;DbntfefHfqRuC3D7sN9777v/w06eBGVtsjEAAGRRHrStrO0k0NBBMzAAbGRnsVi4/3YsMf01+Nc6&#10;HGIPWnX2imt7Hkjolwxr2h7RdQxwO7AH9+EsuhP8gb9v1TUrrk02BgCALnZ2nATPtc+WozW5eItr&#10;Gwq7Pwc//snOXHJbgFuA5Y+nASPqkqetptUkaPthd3/RpDCsHAMAQBczlv4SFDicHfda5Wji2qrq&#10;trv7C8xlALcEG3B1WlEb/a7hPV1Zm2wMAABdEt58WtdtVT0Jg5H3p+DH8SQA3CLEa6PqdVvJ+AQA&#10;ulhT6xOnwC4+JlVtFgtOAs3A5LQAsBH3ponRYRTlTqsJXFnaEiV9JdgBPea+bakAgNtB1By15Ljh&#10;hpoMbbIxgAmRALcL+50/rDjXWue2tdoOG2l7YNqi3O04fQIArp/I5O4xbxpOOqzVdthCm3J8AgBd&#10;rA5Qk2PdqbxXbyRJW6u6bWSb5pj79rAIADPHcqvjytroScMaQq22VvUN2fgEALqMzrUoLWujGdpa&#10;nbkPKj0F9yvrvgBwszhWrI0aGdrS/RLK8QkAdLGBLd6mhNLjradWWwNJY94EGiYKPlsAuAp300SC&#10;WbY0PJhStJ0f7aRqSzDyLnnSY30zAFwvwZW5qzRJTpW1iccnANAl41xr1QCQoS39kSvByLvkYXbe&#10;DQB62Cp075ryVZoUhRO1tXjkUo5PACBIklm2NKyNZmh7aGd3GglG3iVPbKIvAMyb6GP9mFYNABna&#10;0vNH5fgEAPLUmmVLwwaALG2qeffj7LwbAPSw3OphpbAmtdFEbS1qo8rxCQAEUR60naGt1TAZq7VG&#10;mjmW4LMFgLW4miYsMa0tui5JfUhK1vYs+ZErozix5HXDTm0AuGYSkr4xqclpsrZUo6xyfAIAXZLM&#10;sktSDVzJ2h4nFwQyjLxLhrx7L+l7AYAYNrn7ZZKqu5kPScnaUgvWyvEJAKRRro1manuZnD9m1m1b&#10;bkYCgGumYvLiOlIbAJK1ZeePyvEJAESxc6jWLLsktTaarC37PSrDyLvkpdVOAGCG2L36WdJPll0b&#10;TdWW7JeQjU8AoInyoO1kbal3daux/pTwrV6T0wLAKjuLxWLSX4odbhmH0Srf7e4vTmu+QSNtn0sp&#10;jxK0vUlM6JcM2u7t7i9+S/6+AHCNWNKXsS1hlae7+4uqYkBDbT/s7i+qJjwoxycA0MUux780EJhx&#10;rrXS9v3u/qKq8GHFmJppE+tIybsBQAub3H3aIH98tbu/qDJxNdT2Ynd/UfVAqByfAEAX8dpoK20P&#10;dvcXH2u+iRknskzGSz6ZNuq2ADPCaqO/NviJsuq2LbRl1BBk4xMA6GJm2Z8bCMw411ppy/BL/Jg4&#10;HGJJSt4NAFo0fPfPqI0q+yVk4xMA6HJ+tHOS2GxVMn1MydrS7urWzPExMRbgswWAC0xqmmiYmJba&#10;g6mxtjM70KPaWhl5B8529xdMLgOYCZb0nSZOgFklnDg31laVOCvHJwDQpaFZttQ+JHXQVpN3tzLy&#10;ltq8GwC0GE2nyZoou0q4AaCDtpq8WzY+AYAuDc2ypbYBoLE25brth939BRPMAGZCg8f6MbW10dba&#10;auobsvEJAHTp8OZTe6610labd7cy8hY8CQDzokNtNNwA0FibuieBui3ADFEetN1IW8pdvUGjSSGn&#10;BYAx32z727DENHNN+Sp37Pu76aBtSMZD3caWNKetoFtD6vpmALh2MlfmruPYzszQZxtqG87vw4g2&#10;5fgEAPI0Pzsqz1zFvPte4zMxdX0zAFw7bxo+vBXLH+8FP9tam3QMqNAGAIIkrlDfxN2K2mhrbeH8&#10;MXG9+yYe2qRfAJgHrcxRpaY2arTWVtuo3IpwfAIAXezsOBQ+11pqq8m77zU+E+/bhjYAmAeHwrXR&#10;ltrCtVHl+AQAutjAluymhGJnRsZWyBbaqu/q5oXNbpgo+GwBYMzWpgk7zDxm2aGj7anzb/lh8GDy&#10;ahsmkL1y/hmPz492nns+EEyaI9qeWSADgBuMPaR7k74Xdt5O5W7ksh3QFokBUaODcnwCAFHsgcdb&#10;dH3qPHND51pA22eLBx6i55rXyBvR9sSbdwOAHnZHfeIU9sIm0Ewl9MgV1OaNAdG8WzY+AYA0PXK0&#10;x8EGAK+2SG30ibc2OhrA4CGi7aVN/AWAG4zdn705mrduGxreFdAWiQFRo6xyfAIAXSLnmvs9Kniu&#10;ebV96nGuBYeLRbS5824A0MPeXx47hXnrjyEzb0BbJAZEzbzK8QkABFEetN1Bm9tnu8RqqS2aOZbg&#10;swWAL1zZNGEXc2/SfLC7vzgMXLZdB1NA22fTNnzunVPbawsaU4kY3qLa3ji1AYAQlvS9dCp6tbu/&#10;GJJY7+O7yygb1BaNAa6Cq3J8AgBdomZZOzu8l3tXA0BQ2yOLB2+dn3vmMXAFjbxRbUPe/cj5GQAQ&#10;ITi5+90ot23WABDUFo0BrgnjyvEJAHQJTt3aszO3aQNAQNtn0zacne+d2ry1Ue82zRpth9RtAW4u&#10;wcmLL+yc9dYSXUbZoLZoDPDWbWXjEwDoYvdU7734ud2LvcZU77nm1fZ5dK553/1fOmujESNvVNtP&#10;5LYANxc7W147f4C3ds5632xcDQBBbdEY4DLzKscnANBEedB2UNv7oM/WFTssz/Q2j0W04bMFgLKz&#10;WCzW/i1YofFn51/RkDR/TTAtEfYWEQaD1elVXxTU9sPu/uK4XFwN7C0i3NvdX/y2RduPAZNxrbYz&#10;+3u7UhsAaGErc0+dCemH3f3F1+TSLureIsLXM2cTQW21MWDgu0YxoEt8AgBd7PL7q1PgYOT9Wmyw&#10;h3+vKWHKuRbRtjRiLL/HScCYNiXvPgiYjDO0bc27AUALu8t+9BaCd/cXX4uTwTNn2TywkaC2jBgw&#10;Je+WjU8AoEvwXvzKjP9fOD/aOQ4MpHmwu7/4eNUXXVPd9pNp21a3rTrLqdsC3B4sRzvxGgl29xdf&#10;DfzBt6Lvd/cXV07mDWrLiAGt3u66xCcA0MUMVb84BfbyJES0XahTnB/tnAY8CVPy7sj7YK22SXk3&#10;AGgRfPfvVbe9Lk/ClLxbNj4BgC419+3WZ0ZA29moca6Jz7ZU1lyD2shpAW45azdNWGLq7d76ME7+&#10;jOd2SE3ljk3g+nbT1we1vR0bFezQ806xvLNtdbslzd4ieIa20PpmALg+KlbmXpicFZwGc+Wkw6C2&#10;jBgwcNwgBnSJTwCgy+hc83C2Or3bzpIPzu9zsuVci2h7N25KMPYsTkxlSt4dWc+Zpc29vhkArh1v&#10;/vh5TW57GNhQM2XSoVdbVgw4tPx1LcrxCQB0iU7dGhtSjYPAvXjbnT2i7dWa2uiBszZ6d9ufG1zv&#10;nqHNtRkJAK6fiqmQFyY8BjfUHE/IH91TIZNiwJQagmR8AgBdovfi1TcfGyyQndtG67arZ+GjBp6E&#10;B4GGiQxtdwN/JwBw/UTqthcmhNv50WKat7tumxADSqMY0CU+AYAuNjzB05QwcDBqemjmYwpo+2za&#10;fqvw2U597z8MNGTUaNtaSwaAeXOpaSLLyFsaNAAkGnmLTWfwru19aBPJ1mm7F0iaM7W51jcDwLXj&#10;XZlbbGXuuk7X7MTZqy0zBmwsuCrHJwCQ59jOl6l8vuLMzW4A8Gq7ZJYtdefaptw2cuamavOsbwaA&#10;68XuyZ6NMsXO2UtTE7MbAALasmPAVXUC5fgEAIIEzbKfVo28pUEDQKKRt9hDoWu9/FW10UQjb1Tb&#10;E5sEDAA3g/Bj/Zr/X7ZJyqstOwZc9XYnGZ8AQB7v5pxLRt4R2Q0AXm1n462QS+xc26R5E/ev8CR8&#10;G7jPZ2rb6JcAAD3sncXrSVi7LTG7ASCgLTMGbKuNKscnABBEedB2UNvz8QaLoJd1Y0470vY80GiS&#10;oQ2fLcAtZt2miUwjb83BtO4hyavt0uTKFW1DovvCqe2ZTSb7StBU1kLbSwt0ACCMnW/eFZFPN61U&#10;y0ycg9qyY8DDDcmpcnwCAFGCRt6DTevPKxoALhUEgkbeTUaMpYHLe0Y9sbXKq0SMvL20AYAQ9nsa&#10;mdx91aNUSnNCUFuLGLAu75aNTwAgTcRQcNW9OLMBIMXIO9I2nOuvnNou1UYzjbyV2l5PmLAJANdM&#10;cCrk8y1125QGgOBUyOwYsKk2qhKfqCEA3CCCRt6rzo5oA8Cl96igkfeqd//hXHvq1PZsw7kWMfK2&#10;0OZ9XwOAztgZ4n33f7EptzUiDQDraqMRbdkxYNPbnWx8AgBNlAdtB7W9XbOhLM1nO9L2KLA9LVPb&#10;S3JagNvJhaaJYGK60ci7JHgwvR4/cgW1re2AXtH2JrAi+XBlRXLEyNtK25XrmwHgeklcmXuBjAaA&#10;oLZWMeBlQgzoEp8AQBe75EaMvFcWDoINABceuYLaDiaca0O8eOv8vj+NDVxWVIkYeVtom7K+GQCu&#10;Cfv99Jru107uHjNqAPBwYdJhUFurGPAkIQZ0iU8AoEvG1K11ZDQABLRdaZZdYvEiUhsdT7EMDeFp&#10;pG3jZiQAuH4qpkJuq9tWNwBkTIXcoC0aA8Z1W6X49BM1BICbQYWR98oNC3a2VJmlKoy8a4ccjLQN&#10;8eKd8/u+Wcm7o8PFWmg75MwF0CVYG31nHqWNBBsALph5g9paxYBnCTGgS3wCAE2UB20HtZ2ta+YY&#10;aXuTkTcGmzlaacNnC3DL2FksFl9+YjucfnX++O/WrXLcxPnRznHgAW3Q9W1A29NtxeolozWWniLD&#10;mV0GhiD2k6K2bY97ANAX+33+GEhIJxcdreDgfUD7vpRyGtCmHAO6aNtWaAaA68NyW+/UrcHIO7kA&#10;adNmPMXT8Xper7ZX20zGK9pOA5N+H5i+nx2f66aN3BZAix53VXukct+3rdDq1aYcA7po22ZcA4Dr&#10;wx68fnEKeHvVI9Iq50c7J4EtaPcsh/Rq89ZGT51b0L7UUszIGxkO0VybUxMANMYeyE+dOdowFXKy&#10;YcyMrt7G2e9KKb8FtCnHgC7aqCEA6BKs23rffHre2V9sMxmPdPX2JHTRxpkLoEX0ruqs20bu2z/Y&#10;OePVphwDumijbgugS+D3euC7Kb/XtT6m4Jmz9T6dkTcG/ALdtAHA/Blvmriy83XdgeFJ/owDO2im&#10;cmdkdvCwdSr7mIoVyf88UJzopY1VbQB6RFbmuiY1RKcwllL+baCZQzUG9NQGALoces817+RHO2si&#10;Z4dX29ap7GuIrEj+V+vWJIto804dAoD2RCZ3H3iKjtEpjKWUfxEoiKrGgJ7aAECQzPXuW9izZlXP&#10;2fGvs9a7b2K0fchVGz0/2vmXWevdG2gjtwXQwzt58ZN3M5qdyx+cP/lxQJtyDOiljdwWQBv3tNvA&#10;VsXngXvxYUDb1qnsY6L5o9U50ifGJ2kjtwXQ49DZlDBp4+KY6DRve4fyNnOoxoCe2gBAkOB2mqeO&#10;RqjQW8/QOBDUNqlxoMLL+iVvtGYO7/a0LtoA4HYwbppoauQtdQdTayNvdEXyP3R+fU9tTCwD0KNJ&#10;0reGg8BD0h86vl45BvTWBgC6NDXyjog0ADQ18paLj1wefr+1kbdCG2sxAfTw/l4eRCZiBRsA/sDx&#10;9coxoLc2ANDkXmsjb4nnaP+4g5F3WRv1fu4fOL++pzbqtgB6eHM0l6lshNeM6s0flWNAT22ezRQA&#10;0J+mRt5S1wDQ2shbbPKv91z7gw5G3qg26rYAenzrVLS3nEruJNIA8PuOr1eOAb21AYAYNuhGddB2&#10;ZAi4p5kj6mV9cn608xeNG01qtLl9DwBwM9lZLBZfhNua96l8DCbNyz/rQSBRn8ppzbocp7b/Ukr5&#10;G6LafmNFG4AWznO26nfYEnRPofL3Sil/PfFrlWNAV227+wvvFgwA6ETn3NZ75nroea55c9ue2sht&#10;AcTo+Tts63Q9BlPPeTbnGODSRm4LoEngDOyZo3lqCSWhNurJ8XvXbbvVfAAgH/G6rQflGEDdFgC+&#10;MKO6LZ6E30FuCyBG57qt95ylbkvdFmAWWE77i+NnGQZthwapnB/tDM1WP3v+LGfD1bvIEPDyO20/&#10;llJeOj7ywTnooKe2V7v7ix8jfxYA3Cy+Nk0AAAAAAAAAAAAAAAAAAAAAAAAAAADAZQKDbmQbbmsb&#10;s5xN0f+5lPI3p35xZ21VDXEAcHMYb5rwdE8Ma38eRTqOA512XpS1nZk2dxA8P9oZVtu99nxmd3+x&#10;4/1zAKAdznN24Ifd/cWxV5BNJjh1rur1oqqtdwz4nskOAJoEztzvgmfHUKA4aXzmqmobztx7wdz2&#10;wLsWlNwWQIvzo50T5zSYp561w0us8HzqXI/+yfn1PbV56RkDyG0BBAncVYcc7UHkgScwtcyLsraa&#10;uq13ahm5LYAYgRpCKG/qVENQ1dY1BnDOAujS0ZMwnGu/NvyLUNb2yc5c6rYAt5DOdduPzvyxZ93W&#10;q81D7xhA3RYAAAAgiXHTxG/OhNH9kBQ0yw7J5jellL8lqO0vSyl/2/H1A+939xd7ng8EjbyfdvcX&#10;rVbNAUCA86OdU+cKNPdl2woAJ84/Z+A/lFL+nqA25RgQfugDgPYEclt3A0CFWfavSym/J6jtr5zn&#10;bYmsEg0aMT7v7i+mTs8AgA6cH+0MDbSPnX+SuwEg8MhX7NHpO+dnemlTjQEl2qABAG0J3lcj9+JI&#10;jjbkj/9VVJu3zlEi696DzRzhdfwA0Ibzo52PztzJXResqNt636F6aVOOAdQQAIQJ1G3dDQAVZllv&#10;fbSXNm8tYeDD7v7CM1k3auTlzAUQI1C3DTUABLwPA/+ulPKPRLWpxoCBv4snAUCLgJez66BtJz21&#10;eZvn3D7bJedHO0PT3RPHR9z5MwDcTL4ZqXY9CFmCObmj15K/40DyNxyufy6obUjO/3dWvVUAACAA&#10;SURBVLiU8sqp7bFNH5uq7Z5p8zBoCwUMAGjKgf1+TmU4kw7tjJrKm0AB4G0p5U9FtanGgC/aKE4A&#10;SOO90N6xR3gPxwFD6tNSyh+JavsT0+fhvhUcJlFx5pLbAujhzW0HTjz54/nRzptAU8K7Uso/EdWm&#10;HAOe0jABoIndO587xd23O/gk7Pw7DORofy6q7bPVOd46tT2xh76p2h546g8jbd46PAC0Zy9QGz12&#10;1kYPA7XRV/YOpahNNQYUzlkAebx1vruBt/LI5pynVh/10EPbZ6slvHD+OQ+tdjGJUQOdh8+BOjwA&#10;tOd56/zR3oW8+eO7oCehhzbVGFCsbosnAUAPb4OBy8e0xJozvA0Tf+n8+p7a/sr59S6f7RKr8Xoa&#10;Jkrgv1MAuKF8bZrY3V8cBy7bnoMpYpZ9NaxaE9V2MBgKdvcXP1py7+GlTSG7kgpT2QFmBwA97PfS&#10;WwyenJwGk76hK/e5qDblGPAqsgoUAPph51qzBoCokdfONUVtQ9H1xM42b277xNa2TyFq5GXtMIAY&#10;NnHmUeCRa9Lvs50rz5w/9TC5+0BUm3IMeEduC6CN/Y56B7d4GgAihoIXw31dVNue1W2HP+O987Ov&#10;7cHvSiqMvHvUbQH0sN/LZg0AVqf0bmkbcrQfRbUpx4AXVk8GAFGszue9F09uAAiaZd/anV1R23PL&#10;bd8E6rbPHHXbiJH3ObktgB5msPc2NE1uALBzxfvu/8HqtoralGPAW+q2AJpYDqQ6aFt1CPiZNQN7&#10;67WTfLYjbZFmjjMGMADcHsabJkrwsr31YKow8n49jMW0vVopuj63w9PDoU0ju4qokZeCMIAodtlO&#10;bwDISPrEtCnHgAvaAEAXKyRGpsteeSGuMfIu/4OYtgtmWdP5wfk9ftqW22LkBZgfUQPXtgYAO08m&#10;T0M0Lkw3FNOmHAMuaAMAXewemt4AUGHk/XoWiml7sdJwexCo2x7bw99VRI28NAMDiNKqAcDqky+d&#10;3/dsnMuKaVOOARe0AYAuwcEtWxsAKoy8q2euira3a+q23tz2zYS6LUZegJkRHNyytQHAzpOfnN/3&#10;03h4o5g25RhwQRsA6KE8aFtQ22fT9luwXjvFZ1vTaLLUBgC3gG/W/IjRBoC1D0nJ3VsK2t6tmmXt&#10;0Iysbz7ctEYuaOS9pA0A9MhuAKhI+vZWkz4RbcoxgO5igBtGcLrsxgaAoFn207rJOSLaPmwwy+4F&#10;ztyTK3LbiJF3kzYAECK7AaCi2PpoTW6roE05BqzVBgDSpDYARI28G3I0BW2XzLKjhzhv3XZjLQMj&#10;L8B8CZoKNjYAWI7mNZRuym0VtCnHAJqBAW4Y2Q0AQbPs2bot7CLa3m8wyz6y+/xU7tiZe1XdNrTF&#10;3vkZAOhMRQPApnf/b6du6h2xyZOgoE05BqzVBgCSKA/aVtJ2sNxQ1sJnWxIaTZyfAYAbzKWmCTuY&#10;HkUeklYPpkwjr4i2s02TKoNr5NauSK4w8lKcALghBC/blxoAKpK+PTu3LnHN2pRjwEZtACBP9PF+&#10;9exIPdeM69T2aVPRNdNcVmHkpSAMcEMINgBsekg6tpXrHp5vKmheszblGEBuC3ADqXhQ2pSjhYy8&#10;6/4fAto2mmUtRnhzy7XbhzDyAtwKIqaCTTnaYaBue6lhYsR1alOOARu1AYA8kQaAS2apCiPvVRNl&#10;r1PbxgFewTP37rqztcLIS24LcEMIbhbfZJg9yTSiXrM25RjAxHOAG4TyoG0hbS9WmjlqfLZX1Qsi&#10;zRyXtAHA/Fm3aWJsTPVwoQGgwsj7aJOR95q1rZ3us6ItskbuworkCiPvldoAQJKMBoBI0vd0d3+x&#10;7XJ+XdpUY8BWbQCgS7AB4O6anCzVyFuuV9tWs6zp9j6AXViRjJEX4FbhbQC4lD/a+fHQ+Zf2yiaT&#10;XcV1aVONAVu1AYAudi+tagCoMctuyR+vS9vWzTlWB3nh1HZh+1DQyMtWH4AbRoWpYLXeehis227L&#10;H69Dm3IM4H0M4AYTPNfWmaUiRt69BmduhratZlnT7R2m+Ng2pn0BIy/ArWKvtgHAcrYWRtTr0qYa&#10;A7ZqAwA9lAdtC2jbuH036LN9PPbZjrRFG03YDAxwC1nbNFFyGgCiRt6tyd81aZtUdDWzxlvn9x6v&#10;SI4aeSlOANwwgpsTvianFUnf1gf+a9KmHAMmaQMAXYLTZb82ANiDUgsj73Vpm7Rm0graXnPZs5G5&#10;LGLkZQUmwA2kYtLhl4czm9z9zPmTv1+dnLOOa9KmHAMmaQMAXawBIHIvXuZoEUPBpGara9A2ueHW&#10;HsHeObX9NDRLVBh5aQYGuIFETQXLBgDL0R47P/92Yv54HdpUY8BkbQCgS3Bwy9cGALsfR4y8WxsG&#10;rknbJLOsxYxXzu/90mocpWKLPWcuwA2jtgHAcrUmRtRr0qYcAyZpAwA9lAdtX6O2jc0cI22HgXrt&#10;2Geb3mgCAPNnZ7FYXPlDWiLnNQe8DXzmnXdNeUdtT72GgvOjnROnceGzdRl7i9VubQCghV3mvetv&#10;I2fZ2e7+Yt26yo101KYcA9zaAEAXu9y7JyAEC8Lec62XtldTTMZjzFzh+XM+W+GkuTYA0MKKk784&#10;Rb0345fnsf7MO0CgozblGEBuCzAjAjlaCd6LByOv6xGpo7ZI3fY00JgRyW2p2wLccDrWRj/s7i9c&#10;jRAdtSnHALc2ANDFTKYvnQJ71W17aYvktsdOfwGeBIBbijVN/ez86d9ZU0Prum0vbcoxgLotwAwI&#10;+pi+HxqmAjXLge+mNrV21jbknPemxoKgz3bpfzsNDLqZrA0A5sfWpokSu2x7cReEO2oLFV1HKy29&#10;wcwDBWGAmRC8bHsY1lo+iCR9HbQpx4CwNgDQJfh478FdEF7SQVuo6Nopt6UgDDATggYuD58tt/3o&#10;/WAHbcoxIKwNAHQJPCh5Gbb6eDfifKGDtlDDreW2p4GNaB5oBgaYCbe8hqAcA8LaAECXHmeud7jY&#10;Euq21G0B5kBwcIuHsBG1gzblGBDWBgB6KA/a7qRtuf1i8oayYL32zP6nt5nDpQ0A5sc3E3+ig9FB&#10;k80n6/6N0lLbh2hTgl0CDpxr5DyEtQGAHvaQ/r6RsM+2MjdkjmqsTTkG1GoDAFHsgafV2VF75rbU&#10;Fl4zaT/Po4a5LSswAWZEcJ2uh71Iw0Rpr005BlRpAwBp9uz+2oIzu3dHaantfbQpwc7CvYa5bVgb&#10;AOhhOdqHRsKGc+igMn9spU05BtRqAwBdnje+F9cMyWqp7SzalNAhtw1rAwA9dvcXbxrXbcMDWxpr&#10;U44BtdoAQI8955lxJ9Aw8Ta4BayHtufepoRgTns/0Djs1gYA82NS00TDBoDqR/uG2s5qzbJ2yLYo&#10;IlRrAwBJWpmkDhKSvhbalGMApjKA+fOo0eP9o6iRd/w9Gmj7XDtdvGHjRLU2ANCjYQPAMDnnpOYb&#10;NNSmGgNKkjYAEKShSSrrzt5CW7VZ1uokLZp2MfICzBOvqWAqewl12xbalGMAdVuAGdP47MiojbbQ&#10;9qnWLGv3/RaG22ptACBJqwaApwm5bQttyjGA9zGAGaI8aLuDtmgzR0uf7ZKwNgCYF1M3TSwPpmyj&#10;foaRt4W2quk+Y3b3F8ellBeK2gBAi0aX7Vd2DlXRSJtqDChZ2gBAl0bnWkZBuJW2lKJrI3MZBWGA&#10;+ZLdAPAusaCZrU05BqRoAwBdGj0ohbf6jGmgLc0sazHlVY6sL2DkBZgpjUwFL2qbgUs7baoxoGRp&#10;AwBdGjUApEyUbaAtM7cdfr6nObK+QG4LMFMaDchKMaI20qYaAwoTzwHmi/Kg7Yba3kebOZY08Nku&#10;qdYGAPNhctNE+d3BdJJ4ML3IMPIuSdaWMd3nK8lr5FK1AYAWdtnOagAYTGU/Zv2AydqUY0CqNgDQ&#10;JbkBINPIm60t1SxrP+fbpG+HkRdgxiQ3AHywDREpJGtTjgGp2gBAF7vHZjUAVG/1GZOsLXVzjtVN&#10;3id9O7b6AMyYZFPBO3s3SiFZm3IMSNUGALokNwC8anBnz9KWapa1nzPLk4CRF2DGjJoTMkg1oiZr&#10;U44BqdoAQA/lQdsNtKVt30322RY2AwPAKq6miZJ3MKUWhJckaUuZ7rOKmTtq18g10QYAWtjvee1l&#10;+6zBJPAsbcoxoIk2ANAlabpsqpF3SZK2JmsmrQBeay5jBSbALSDJwPWpwWaxLG3KMaCJNgDQxRoA&#10;Mu7FLfLHDG2tGm4z6rY0AwPcApJMBWeN8scMbcoxgGZggFtG0uCW95nDxZYkaWtilrUY86Hy22Dk&#10;BbgFJDUANDGiJmlTjgFNtAGAHsqDthO1pTVzjHieUK8tjbQBwA3H3TRR6hsAmhh5l1Rqa22WrVkj&#10;h5EX4BZROQ2m6crcSm3KMaCpNgDQpXK6bPUKzKuo1Pah8ZrJmjO3tTYAEKJyumzr3LZGm3IMaKoN&#10;AKSpeVBqYuQdUaOtmVk2YfsQRl6AW0SlqeBz4tTcS1RqU44BrbUBgChWP4w2ADSdKFupLXVT/Br2&#10;bACFojYAEKKyAaCpEbVSm3IMYOI5wC1DedB2krbUZo5ycetQ7bb4dG0AcPMJNU0YjwKX7c+2prx1&#10;91ZEW/Oia8WBTkEY4BZSMQ1mOGc/tvwbC2pTjgG9tAGALpGCQK/JBBFtzc2y9nMfRHJbjLwAt4+K&#10;6bIHrQuaQW3KMYDJOQC3mIr646eWRt5Sp6355hyro0R+frb6ANxOIg0AveqPEW3KMaC5NgCQZy94&#10;5jYbwDAioq35AK+KpmCGiwHcQio2izc3oga1KceAXtoAQA/lQds12p62aOYoF+sIUZppA4CbTbhp&#10;wg4mbwJ80iP5C2o7biRnleEBzvt30EsbAOjh/f3/ZOdMD7zalGNAF20AoIudAd5L88cekwkqtPU4&#10;c08DZ24XbQAgife8+Bw4/6JEzjLlGMDkHIBbTPDsOO14Z/dq61m39Q5hoG4LcAuxs8z7+/9bj7pt&#10;UJtyDOiiDQB0sTPAe36eth4uVuLaer2VnapqAwBJvDnap0A9NUokf1SNAV20AYAeyoO2K7Q1375r&#10;Oe3TwEfZDAwAGwk3TZwf7QwdvY+dH3tsn2tKUNvL86OdHtNqhs6/u87P9NIGAELY7/1rp6K7ds40&#10;JahNOQZ00QYAupwf7QzFhmdOgffPj3Z6nLkRbY/tc02xn/+hojYA0OL8aOdBKeVHp6g7PcyoQW3K&#10;MaCLNgDQ5fxo58fgvbhH/hjR9trO6tYcBuq2vbQBgBDnRzvDVNmXTkW96rYRbcoxgBoCwC3HzgDv&#10;2fHQzpymBLU9s7O6tbYht73v/FgXbQCghd1pI56E5mbUoDblGNBFGwDIojxoW1nbSaChg0E3ALCR&#10;ncVi4f7bscT014q/1u9brb+p1DYcsA9adfaaIdeb0C9pqg0AtDg/2vnWktI7QWEvWq1nS9CmGgNK&#10;S20AoIudHScV59oPu/uLJhfvSm1D/vio1bRxe0D7OfjxptoAQAvLH08DRtQlb20VezoJ2lRjQGmp&#10;DQB0sSEHv1QI/K5h/lijbcgf77WafJtQt22mDQC0OD/auWf5YzRHe9pq2mGCNtUYUFpqAwBdEt58&#10;Wt/ZVT0Jg5H3p+DH8SQA3CISaqOvdvcXTZoAbkDdVjI+AYAu1tT6JCCwuY8pqK153mix4CTQDExO&#10;CwAbcW+aGB1GNRzb90klQVuzKZbBDugxXSZsAoAMNeao0njSYa021RhQWmkDAF3sd/6w8lw7bHHm&#10;Jmi7Y9panLkPKqcINdMGAJJEJnePaTnpsFabagworbQBgC5mlq2tH7a6s9dqa1m3jWzTHEPdFuCW&#10;YOfjcWWO9qZh/lirTTUGFOq2ALeP0blWw6GdQakkaLvT8Mx9ULnZqJk2AJDkuLI2+tLu1C2o1aYa&#10;A0orbQCgiw1siTRMFMvNmp0ZFdp61ETfBBomCvVaALgKd9NEglm2NDyYMrTdPz/aSZ3OnmTkLS20&#10;AYAewZW56zjJLmomaVOOASTOALePrHOtRQNAhrb72SuSk4y8pYU2ANDD1o1715SvI/0hKUmbcgyg&#10;QQ3gFpFkli1mSEi9Fydqe2hndxpJRt4m2gBAkuhj/ZhWZtQMbcoxIF0bAMhTa5YtDd98MrTdr2xu&#10;uETimZuuDQD0MO/RwwRh6bltkjblGIAnAeAWoTxoO0HbffORpWPb06KNJk21AcDNxtU0YYlphpG3&#10;2ENS2mU7WdszO3izyChOtNIGAEIkJH1jUhPnZG3KMSBVGwDokmjkLdkPScnaHtuEiCyymvtaaAMA&#10;IWzK2MskRanmsmRtyjEAowPA7SH7XpzZAJCp7WXy9qHMum22NgAQonIq5Cp3M4cIJGtTjgE0qAHc&#10;Eux3PcPIW7LNUsnanjTwJNQaeZdkawMAIezu+ixJ0Z2kIbJfSNamHAMw8wLcApQHbSdqS88brZnj&#10;p4RvRU4LAJfYWSwWk/5W7ADJOIxW+WF3f1Fl6m2k7XMp5dHu/uK05ptYwMpK6JekaAMALSzpy9iW&#10;sMqr3f1F1WNSQ22qMaBkaAMAXcws+0sDgS929xdVBYuG2r7f3V9UFT7MiFEzbWIT1doAQAub3H3a&#10;IH98t7u/qCpwNtSmHAOqtQGALg3vxRn5Y6u67YPd/cXHmm9i5oQsk/GSFG0AoIXVRn9tICqrbttC&#10;m2oMKNQQAOaNmWV/bvBDPt3dX1SZUxtq+y7Bk/Bj4nCIMdXaAECLhu/+b3f3F1VDshpqU44B1doA&#10;QJfzo52TxGarknlmJGtL87JaM8fHxFiAzxYALjCpaaJhYlpqD6bG2s5M22+RDzcsCJdabQCghSV9&#10;p4kTYFYJNwA01qYcA0icAWZKQ7PskvBDUmNtw7l2ryK3bWXkLbXaAECL0XSarImyq4SLwh20qcaA&#10;gtEBYJ40NMuW2gaAxtqo2wJAFxo81q8SbgBorE05BtCgBjBTbrEn4ZOda9HctpWRt9RqAwAtbnHd&#10;Fk8CAHRHedB2I20peWODRpNCTgsAY77Z9rdhiWnmmvJVhu97aH+Oiw7a7kdXJFvS3HKKY1gbAEiS&#10;uTJ3HYdmworQUptyDAhrAwB5Wp4dA8cVZ0frcy3aQHcv+tmJhLUBgCRvGj68Dfxkd+4IrbWpxoBS&#10;qQ0ABElcob6Jmvyxtbb70dpr4nr3TYS1AYAkrcxRS2pytJbalGMANQSAGWJnx2Hrc63iPaqltrsV&#10;noR7jT0DYW0AIMlh49rom4q6bUttyjEgrA0AdLGBLdlNCSXDx9RQW3XeaM0c2Q0ThZwWAMZsbZqw&#10;A8Njlh062p46/5ajD0lebcOUr1fOP+Px+dGOa4VcMGnuog0A9LCVud6k74Wdt1MJXbYD2pRjQE9t&#10;ACDK+dFOpOj61Hnm3o083ge0fbZ44OGhFRu8eI28PbUBgBBWbH3iVPTCprx4iOS2EW2qMaD00gYA&#10;0vTI0e7bGeXFqy1SG31iZ/tkRgMYPHTRBgB62B3Vm6NF6rbuBoOANuUY0FMbAOgSOde8bz5Rs5RX&#10;26fAufbY3uQmExwu1kUbAOhh3qLHTmHe+mPIzBvQphwDemoDAEGUB2130Bb2str2tBbNHEvw2QLA&#10;F65smrDLrzdpPrB1a97LtushKaDts2kbPvfOqe21sxs6YnjrpQ0AhLCk76VT0avd/cWQxO45P+dq&#10;AAhqU40B3bQBgC5Rs6ydHd4L9EPPQ1JQ2yOLB2+dn3tmZ/xUbREjbxdtAKBFcHL3u1Fu620AmFwU&#10;DmpTjgFdtAGALsGpW3t25jZtAAho+2zahvPpvVObd4qld5tmT20AIERw8uILO2e9tcT7niECQW2q&#10;MaCbNgDQxcxL3nvxc7sXe42pLrNUQNvn0bnmffd/eX6088jx9REjby9tACCE/f6+dip6a+es93ff&#10;60mIaFONAd20AYAmyoO2g9reB72srthhNVRvI0gXbQAwP3YWi8XaH8rMSj87f+Ihaf56IJvByptA&#10;fre7vzi96guC2n7Y3V8cl4urgb1FhHu7+4vftmj7MWAy7qINALSwlbmnzoT0w+7+4msCZ0mwt4iw&#10;NFhtJKhNOQZ00QYAuthF+1enwMHI+/Xx3R7+vaaEr3neJoLalkaMpbaTgDHt0YQz9yBgMu6iDQC0&#10;sLvsR28heHd/8dVMGjxzXpmRdSNBbcoxoIs2ANAleC++cF6eH+0cBwbSTMkfr6NuO0zLfTChblt1&#10;XrbUBgBaWI524jUS7O4vvg4BCL4VTanbRrQpx4Au2gBAFzMt/eIUmPHm8/3u/uLKTT9BbRfO8vOj&#10;ndPAu/+QP37coq36fbCVNgDQIvjun1G3vfBWtI5r9CS0igFdtAGALjV32tY+poC2s1HjXDMva7Dm&#10;2kUbAMyTtZsmLDH1dm99GCd/xnM7pDwcX7WqLajt7dgMYIeed4rlnW2r2y1p9hbBu2gDAC0qVuZe&#10;mL4dnAZz5aTDoDblGNBFGwDoMjrXPJytTu+2s+SD8/sc2tm1lqC2d2sKzXsWJ6aydUVycD1nF20A&#10;IIk3f/y8Jrc9DGyomTLp0KtNOQZ00QYAukSnbq1pMDtw3oun5o9eba/W1EYPsrcPBde7d9EGAFpU&#10;TIW8sPGgxYaa6FRI4RjQRRsA6BK9F6+++dhggez3qGjddvUsfNTAk/Ag0DDRRRsASBKp216ot9r5&#10;EZnmvW37ortuKxwDumgDAF1seIKnKWHgYNT0EPExnUw5MwLaPpu23yq8rFMbwA4DTQ+9tAHADLnU&#10;NJFl5C3xBoC7m5LPRCNvsQkIlzRv4eGmFclmNvAmzV20AYAk3pW5xVbmrut09SbOd7Zctr3alGNA&#10;F20AIM+x/Q5P5fMVZ26kAeCqs8Or7ZJZtsTPtY0rkoNnbhdtAKCH3UU9G2WKnbOXJhMGGwCONzUA&#10;BLQpx4Ce2gBAkKBZ9tOqkbfEGwDubzLEJhp5iz0UXtK8hcf2+LdOW5aRN10bAEgSfqxf8//LbgDw&#10;alOOAV20AYA83s05l4y8IyINAFeZpbzazsZbIZfYubZt2MMq96/wJHwbMHl10QYAetjUcq8n4dG6&#10;3DbYALDRzBvQphwDemoDAEGUB20HtT0fb7AIelm35o22Pc3baNJFGwDMl3WbJjKNvDUNAOsekrza&#10;Lk2uXNE2JJovnNqe2WSyrwRNZV20AYAelvR5V6o93bRSraIB4NJDUlCbagzoqQ0ARAkaeQ82rRiP&#10;NgBY8fcCQSPvJiPG0sB1qWlhC09srfIqESNvL20AIIT9nkYmd1/18JPSABDUphoDumkDAGkihoKr&#10;7sXRBoB1eV2KkXekbTjXXzm1Xdo+lGnkzdYGAHoEp0I+31K3jTQAXHq4D06FVI0BPbUBgChBI+9V&#10;Z0daA0DQyHvVu/9wrj11anu2oTYaMfL20gYAQtjvqffd/8Wm3NZI2VAT1KYaA7ppAwBNlAdtB7W9&#10;XbOhLN3LarVS7/a0LtoAYN5caJoIJqYbjbxLggfThYekoLa1HdAr2t4EViQfrkyxjBh5e2kDACES&#10;V+ZeIJg4X5h0GNSmHAO6aAMAXeySGzHyXlk4yGgACGo7mHCuDfHirfP7/jRekWyxIWLkba4NALSw&#10;30/v483ayd1jRg0AHi48JAW1KceALtoAQJeMqVvrCDYAvF65s3u1XWmWXWLxwlsbXd2sGRrC00kb&#10;AAhRMRVyW9020gDwZNwAkDEVcoO264gB3bQBgC4VRt4rJ2/b2VJllqow8q4dcjDSNsSLd87v+2al&#10;bhsdLtZcGwBoEayNvjOP0kaCDQAP13gSvNqUY0AXbQCgifKg7aC2s3XNHCNtbwJ54+Fq3hhs5uii&#10;DQDmz85isfjyQ9oB8KvzJ363bpXjJs6Pdo4DD2iDrm8D2p5uK1YvGa2x9BQZzuwyMAScnxS1bXvc&#10;A4C+2O/zx0BCOjlBs4KD9wHt+1LKaUCbcgzoom1boRkArg/Lbb1TtwYj7+QCpE2b8RRPx+t5vdpe&#10;bTMZr2g7DUz6fWD6fnZ8rps2clsALXrcVe2Ryn3ftkKrV5tyDOiibZtxDQCuDzOA/uIU8PaqR6RV&#10;zo92TgJb0O5ZDunV5q2Nnjq3oH2ppZiRNzIcork2pyYAaIw91p86c7RhKuRkw5gZXb2Ns9+VUn4L&#10;aFOOAV20UUMA0CVYt/W++fS8s7/YZjIe6ertSeiijTMXQIvoXdVZt43ct3+wc8arTTkGdNFG3RZA&#10;l8Dv9cB3U36va31MwTNn6306I28M+AW6aQOA+TPeNHFl5+u6A8OT/BkHdtBM5c7I7OBh61T2MRUr&#10;kv95oDjRS9tk4xoAdCOyMtc1qSE66bCU8m8DzRyqMaCnNgDQ5dB7rnknP9pZEzk7vNq2TmVfg3dF&#10;8lCg/lemzUMvbV5dANCeyOTuA0/RMTrpsJTyLwIFUdUY0FMbAAiSud59C3vWrOo5O/511nr3TYy2&#10;D7lqo+dHO/8ya717A23eiZoA0B7v5MVP3s1odi5/cP4kJwFtyjGglzZyWwBt3NNuA1sVnwfuxYcB&#10;bVunso+J5o9W50ifGJ+kjdwWQI9DZ1PCpI2LY6LTvO0dytvMoRoDemoDAEGC22meOhqhQm89Q+NA&#10;UNukxoEKL+uXvNGaObzb07poA4DbwbhpoqmRt9QdTK2NvNEVyf/Q+fU9tTGxDECPJknfGg4CD0l/&#10;6Ph65RjQWxsA6NLUyDsi0gDQ1MhbLj5yefj91kbeCm3fev8cAGjOPecfcBCZiBVsAPgDx9crx4De&#10;2gBAk3utjbwlnqP94w5G3mVt1Pu5f+D8+p7aqNsC6OHN0VymshFeM+qdwKZG1RjQU5tnMwUA9Kep&#10;kbfUNQC0NvIWm/zrPdf+oIORN6rNWx8CgPZ431P2llPJnUQaAH7f8fXKMaC3NgAQwwbdqA7ajgwB&#10;9zRzRL2sT86Pdv6icaNJjTa37wEAbiY7i8Xii3Bb8z6Vj8GkeflnPWhofDqtWZfj1PZfSil/w/Ht&#10;e2r7jRVtAFo4z9mq32FL0D2Fyt8rpfz1xK9VjgFdte3uL7xbMACgE51zW++ZKKeLWgAAIABJREFU&#10;66HnuebNbXtqI7cFEKPn77Ct0/UYTD3n2ZxjgEsbuS2AJoEzsGeO5qkllITaqCfH71237VbzAYB8&#10;xOu2HpRjAHVbAPjCjOq2eBJ+B7ktgBid67bec5a6LXVbgFlgOe0vjp9lGLQdGqRyfrQzNFv97Pmz&#10;nA1X7yJDwMvvtP1YSnnp+MgH56CDntpe7e4vfoz8WQBws/jaNAEAAAAAAAAAAAAAAAAAAAAAAAAA&#10;AACXCQy6kW24rW3McjZF/+dSyt+c+sWdtVU1xAHAzWG8acLTPTGs/XkU6TgOdNp5UdZ2ZtrcQfD8&#10;aGdYbffa8ZFhpbzn4Adxzo92TpzdlqEOSEvsTpxdp94u1Z7avPywu784DmgbJgGcOtfjbkNJyyqq&#10;2rrGgN39xY73zwFdAp3m73f3F95V1V84P9o5dK4d9Hbc99T2ybmyVjUGfBc8Ox6YrpZnrqq24cy9&#10;F8xtD5xrQcltZ0bgzK2ZJOLNo3tOOfFq8565Tz2rfke6vrWczfNnKWnx3k+U/p5W6RYDyG3nReCc&#10;rZl09aaU8szxEe9ZpqytZwyYypCjPYg88ASmls1JW03d1j1Rjdx2XgR+n1/s7i/eeP8SOtVte2rz&#10;8n3ksbzR3VhJyyqq2rrGAHLbedG5hjC8ezx2fKRnDcGrzZvbKsaAmjef4Vz7tYGmJcraPtmZS90W&#10;3ARy27e7+4vnwT/r1Hl2eM81ZW019ciPyTlbTy0967bZf09jusYActt50bOO1MGT0FObcgxgQwEA&#10;wA1i3DTxWyCZdT0kBc2yn6xTTlHbX5ZS/rbj60vExBhs5gibJUGTQMJYIsb24J/zf5RS/kfnZ3pp&#10;+w+llL/n+Hr3BbdhQbiXluHP+Y+llL8vqu2bUsrfcnymW3za3V+0WukJ10CgQbFELsDBP2c4L71x&#10;vZe2/6eU8t84P9MrBnhwNwAEzbKf7X96zpte2v7Ked6WiIkxaMQgt50ZwfPG/UASMMsO/O+llP/J&#10;+Zle2obHlO+cn3Gb7hsaeXtpGT7jLdT30vbXpZTfc3x9t/i0u7+YOqUIbgBBg7nbwBUw1Az8n6WU&#10;/8H5mV7a/q9Syn/n/EyvGOAhci+O5Gj/vpTydzrUbSPavPWgEvx31uV3DbQJmFhLxNge/HMieVEv&#10;bd73FbfpvnHdtoeW4c/5LVB36KFtqCH8V9EYEG64BE2CNQR3A0DAwFaCddte2v7fUsofOj/TKwZ4&#10;cDcABM2ykbptL23eWkKJmBiDzRzUbWdG8L4auRdH3nwi9YRe2v5dKeUfOb4+ZLoPGHnVtPybUso/&#10;FdXmfSPrFp+o286LYM3S3QAQ/HMi72O9tPWq27byJPQctO1tUOupzdv80nNYKM0vM8O5RKAw3DrE&#10;jRxu/c3of/c+1AyH6+TAYsnfcaA4sSes7Y+HA9Op7bEVtqZqu2faPJwF/s5An+f2362HQytwTf33&#10;9jyQ/L0tpfy5sLY/HRU6p3DHtHkunm8aTdDppWX4u/0z0b+n5/bvy0PP+AQzwh6q3jt/opdmkpmE&#10;JX3eB77hceMHVW2llP9eNAb8b86vv2OP8B6OA9PF9wKGlV7a/mQoHjk/c98KDpOoOHNDk0BAFztz&#10;vWfHT86z4yDwwDeYGP9MVVsp5Z84c7aBE0/OZg+jLRomemkZzrEfRP+eBm1/5PxMz/gEM8KKp++c&#10;P9ETO58mYeeedxLtcL7+L8LaHovGgP/b+fX3PT+/nX+HgRztzwJ5Wi9tf2p1IQ9P7O4xVdsDT/3B&#10;OCO3nSUH9ujr4dhq/5OwNwWvIfWV5UWq2v44UI88dtYjDxvWbXtoObA8TfHv6c+FYwDvYzPDaggf&#10;nD/Va6t3TsLqqN6mhHdWt5XUZvdPxRjgvQvcDbyVe5utPlvN1ns37qVt+O/yhfPPeWi1i0mMGug8&#10;cObOkx8D9+I3gXux983nndUTVLVFPAmunM3eYiRy26CWoTb6z0T/np7aG5mHnvEJZoSZ+L350LNA&#10;bdTblHBm72OS2oJ12x4xYCouH9NIU8TD8Z+Etf2V8+tdPtslQX+Ju2kE5GnqYyp1/pd/L6zN83sa&#10;8Y9GPfHe+sZGvjZN2GOq97LtOZgiZtmDoQtFXNuPgYRhkomx4h/uQaT7D7Sx/04PWhnbg8nM0NH5&#10;XFzbaaDIOTkhDCZaSlqGTtlD0b+npTbZGOD8DNwMDlolzhWNkMvfTUltwjHgf27ZABA1yw6T2uz8&#10;UNUWKdR5TIwRI+8jz4RMuFE8ClxuJxnbo2bZ0dRnSW125j4KnLmTHr2DRt7/T0jLO8sfFf+e3o3y&#10;bskY4PwM3ADsTPMauCY1AFTUrL5MrFLWJhoD/tvA4BZPA0DEULBntdFDYW3PA83nk0yMFUbePeq2&#10;88P+O21mbK8w8v4oru20pek+aORV0jJMoj8W/XtaapONAc7PwM1gL1AbndQAkNAIKalNOAYcBO7F&#10;kxsAgmbZ55Y/nghre9PYxBgy8pLbzo+KutrUsyNilv1QWRvtoe1jwNw+2XTf2MjbQ8tbq40q/j0t&#10;tcnGAOdn4GYQGZo7qQEg2Aj5afS7KalNNAZ4a8i9Bm3/IDwE/I+EB5l66/agTzMf0wiGW9/A4dbj&#10;TRMleNneejBVmGW/Hq7K2hpuAMDICxdoZWzP2Ggiru2khek+auRV0jJeLab297SiTTkGwIyoeEi6&#10;MjnNaIQU1yYZA+zxPjJd9sqHpBqz7PI/iGtrYmKsMPKS286UinPtyoJqjVl2+R/EtYVMU9tM9xVT&#10;2f9XFS2jphe5v6cVbbIxAGbJXqMGgGgj5NhQI6lNNQbYHTm9AaDCLPv151XWFmw+n2JijBp5aQae&#10;KZZ7RDZmX5lXZGw0EdfWxHRfMZVdRsv4sV7t72lFm3IMgBlRMbjlSpNURiOkuDbJGNBqwnKNWXb5&#10;H8S1RXLbrSZGjLywysiY6mGrsb3CLPv1/UlcW2RYylbTfbSZQ0mLDTX4gtrf04o22RgA86JxA0Ck&#10;EXI1t1XX5qFlDHigOmhbfAi48iBTmBHiA6QZbu0j1RP/zZr/W7QBYO1DUtAs+25sllXX1sLEGPyH&#10;+wIj7/wJdrhvPJhqurdWp4eIa0s13dcYeZW0rP4flbWJxyeYEcEpJ9uS00jSd2kynrg2yRgQnC67&#10;sQEgaJb9MDbL3gRtwQl5G02MQSMvBeFbQIWx/ap/616z7NrJeOLaUk33wTN3Od1HRsvq/1Fcm3IM&#10;gBnRogEgqxFSXJtqDEhtAMgwy6prqzExbvp/Bo28bPW5BQQflDYa2yvMsuvyR2VtkYf8jab7qJHX&#10;JgTLaFn9PyprE49PMCMaNQBEzOKXtqKKa5OMAdkNAEGz7PuxWfYmaAtsxrvSxBg08r6ibjt/Ghnb&#10;q8yyS8S1RU33m97aI0be5aZ4GS2r/0dxbcoxAGZEsDnhygaAYCPkJSOquDa1GKA8aFtSm/KwUJgf&#10;4gOkGW49jfTh1peaJjI7BivMsmuTP3FtURPjpaBcYeSlIHxLCF4iX254IImaZddOxhPXFu1WvfB4&#10;k2HkVdKyiqo25RgA8yN42X687iGpohFybXFPXJtqDIg+3q+eHVGz7FUXA0ltmeayCiMvZ+4tITg1&#10;de30pqBZduNkPHFtEdP9psebiJF3nNvKaFlFWZt4fIIZETVwrXtIym6EFNcmFwMqHpQ25WhZZll1&#10;baGpTeu2D1UYeTGV3RKCD0qvN+QeUbPsprxIVlvwIX9TXhQy8opqWUVSm3IMgPlR0QCwLkeLNkJu&#10;uqcra1ONAZEGgEtmqQqz7FVnh6S24Jl7d93ZWmHkZbjYLSE4kGStsT3LLLtEXFtkm/cmk2rEyHuw&#10;4kmQ0LKKsjbx+AQzIji45eE6w2xFI+Ra34y4NpkYoDxoW1yb7LBQmB8Mt45pm/Nw63WbJqLrjC40&#10;ANSsnL+qe0tcW8TEeGFSB0ZemErQ2H5helMwmdk6GU9ZW5LpPpJoXZruI6bl0tcoalOOATA/gg0A&#10;Fyb4tWqEFNcmFwOCDQDrpmFkm2XVtUVMjBcmdQTPXFZg3kLssltlbA+aZbdOxlPWFjDdX8rZEps5&#10;lLSsIqlNOQbA/LBHiaoGgGAj5NbJeOLa5GKA3ZmrGgCCZtm1m3NukLbI1KYna/6deY28bPW5nUQe&#10;lE5Wco9Us+wISW2J24e8Zod1k89ltKwirk02BsD8CJoKflrJ0Zo0QiprU4wBwXNtnVkq2yyrri1i&#10;YrwwkRQjL0zF7s1VxvagWfaSwXIVZW12flSZ7oNG3nXmTyUtl75GUZtyDID5EWwAuGCYDTZCbjWi&#10;imuTiQHKg7bFtckOC4X5wXBrv7Y5D7de2zRRchoAombZrcmfuLZIwjA2MWLkBQ/hFawVyczUx2FJ&#10;bcED/WtCWGHkvXTpVtJyw7TJxgCYH8EpJ18aAEYJqYfJk/GUtSnGgOB02a8NAPag5DXLbpw0dIO0&#10;RSbkjU2MESMvBeHbS9jYXmGWnTqZQFJbxXTBLzHACtcpRl4lLTdMm2wMgPlh54rXwPWlAaCiEXJq&#10;biurTTEG2GNO5F68/JkjZtlJzVbi2sImxgojL83At5CKB6UvD7V2L/aaZTduzhkjri30kL803QeN&#10;vGubXJW03DBtsjEA5kfQVHBiOdq9lo2QqtpUY0BwcMvXBgC7HzeZKCuuLbIZb2xiTDX6wOzZC9yL&#10;D0f34ohZdupdWlJbrem+wsh7yfyppOWGaZONATA/ghuzD0c1q0gj5CQjqrI2pRigPGhbXJvssFCY&#10;JQy3dmqb63DrncViceUXWCLnXm0f+MxT75pycW0nTuPCZ0sUPMXq5T8OkuZbjCVy3g71d5Y8ugwF&#10;u/uLdasONyKu7SCQAEfOj3fbitVKWlYR1yYbA2BeWAJ36jR+Ly/n3ofee56kT1ybZAywy7370hxc&#10;GepaEyeu7dD553y2i49X2w8TJjTBjLGi26nzHBgayL51nmtn3ou2uLahWPGL488oVuR+5D2nJ+S2&#10;MlpumDbZGADzYvRQ5TmXPtn517RmJa5NMgYEcrTSsTaqrO00cB/y5rbUbWF5L/7V+TcRyT0Gs6zr&#10;8UpcW6965NttG4eUtKwirk02BsC8sPzxY6B5tnS4pytrk4wBZjJ1b9gIDvDy5o/K2o4D9yGvJ2Hg&#10;eybx3m6Cbz7D2fEg8IYVOddUtQ1vXj87/owSfCubUreV0XLDtMnGAJgXwdrocC79FvAnPphg4P2K&#10;uDapGBD0MX3Js4I1y8keDnFtEZ/t0iPirdu7PYYwH6I+piF/CL7lTo7v4toidcihUfVNsE74Xcu3&#10;la1NEyV22fbiLrqqawsmDF5ImuELwYPJwydLTN3dW+LaIhdcD5MLwkpaVhHXJhufYF4Ek1MPYUON&#10;uDbJGBBMyj24i67q2jrlti+Y6AAl/njvwV10XSKurfWZO/lRUEnLKuLaZOMTzIuggctLyFAjrk0y&#10;BgQelLyEm61UtQWbz73QDAxfIC+SzYuGrT6TNsEoaVlFXJtsfIJ5Qd1Wtm4bigHUbWXrtngS4AvB&#10;YSke3AO8boi2iInNw2Tzp5KWVcS1UbeFLnTIH0vUiCquTSoGKA/aVtWmPCwU5gfDrb9wq4dbfzPx&#10;6yJrRKfyodKQKqnNDtcD59oUD5NWWsPtILiCdSpV61bFtf0YWCM3lU822eDGaVlFWZt4fIIZEVzB&#10;6uF5tEtWXJtkDAiuyJ+KZ2XojdEWXN/vgRWY8JXgmlgPe5GmhKKvLbLCdiquM1dJyyri2mTjE8yL&#10;4DpdDy+iE0jFtanGgD27W7fgfaUhVVKb/Tvba5jbvqJhApZY7vG20V/I8G/4oDIvUtV2YBt7WnDm&#10;qaMoaVlFWZt4fIIZYTlay7vOQWXdVlWbagx43vJeXGlIldTWIbd9hycBlth9+kXDv5BQw23R1/am&#10;cT1ych1FScsqytrE4xPMCMvtavwz23hamduqalOLAXvOM+NOYFhs1MMhqS2Y094PNEyE4znMh6CP&#10;yWv8/xCJ7+Langf8o5GNt83vn5OaJho2AJzVBlRxba1MjO8x8sIq9kjQ4hIZLrouUdbWyHQfNUsp&#10;aVlFUptyDID5YaaXFpftV7VJn7g21RjwqMHjfdZFW1Jbw8YJCsJwiYbG9qdRs+wScW2tTPePvEZe&#10;JS2rKGsTj08wIxo2AFQ3Qoprk4sBDU1StWZZdW2tTIzvMPLCKsEHpSnsJdRtZbUFHvKnEK1HKmlZ&#10;RVKbcgyA+dGwAeBFbSOkuDa5GNDw7PhU25wtru1jo+bzkJkG5k1DY3vYLLtEWVsj03205qekZRVJ&#10;bcoxAOaH1Qhb1Earjaji2mRigPKgbXFtssNCYX4w3DrMLIZbT9000aJjsGrS0BhxbdkmRgrCcBXZ&#10;l8jMyXiS2hpdcENGXiUtq4hrk40BMD8aXLbTJuMpa1OMAY3OtRRDqri2bHNZ7XQfmDENpqamTcZT&#10;1tbAdF/zKKikZRVJbcoxAOZHAwNXWiOkuDa5GNDgQSnLyKuuLXszHlt94CqyH5TCm3PWIKmt0UN+&#10;aKuPkpZVxLXJxgCYHw0aANK2oiprU4wBDRoAMvNHZW3Zzee1ZhqYMQ0GkqRNlFXV1mgoVcj8qaRl&#10;FXFtsjEA5keDwS1pRlRxbTIxQHnQtrg22WGhMEsYbu1kLsOtJzdNlPx1RhmThr4iri3LxIiRF64k&#10;2WCTOhlPXNvHxIO3arqPkpZVxLXJxgCYJVkNAC0aISW1qcaA5AaATCOvurYsEyOTz2EKe0nG9haT&#10;8SS1NThzw0VEJS2riGuTjQEwP+wRI6MBIH0ynrI2xRhgd+ysBoCMzTlfEdeWNbWJ3BauJPlBKdMs&#10;q64t8yG/arObkpZVxLXJxgCYJVmmghaNkJLaVGNAcgNA6kRZcW1ZJkaMvDCFLGN7tcFyDZLaRg0B&#10;GVSZP5W0rCKuTTYGwPxIbABIN6Iqa1OKAcqDtsW1KQ8LhRnBcOsYcxhu7WqaKHkHU+YUpK+Ia8tI&#10;GDDywlaSOtybTMYT15axRi6lIKykZRVxbbIxAOZF0pSTJo8O4tokY0DSdNm0KUhjxLVlTMijIAxb&#10;SSoINJmMJ64twzSVYuRV0rKKuDbZGACzZK+yZtXSUCOpTTUG2ONP7b24SbOVsrYkEyMNE7CVpAel&#10;tM05Y8S1ZTzkpzS5KmlZRVybcgyAGZGUozVphBTXJhkDkga3NJkoK64tYzNeipkG5k3Se1SL4WLq&#10;2jJM9ynmTyUtq4hrk40BMEtqN2a3NKJKalOLAcqDtsWHgCsPMoUZwXDrGDd9uLW7aaLUNwA0Mcsu&#10;UdZWGZRTp/vAvKm8RDadHiKurWYCS/Z0Hxktq4hrU44BMCMSppzstZqMJ65NMgZUTpdNWxm6DmVt&#10;leYyjLwwmUpje4/cVlVbzUTX1Ok+SlpWEdemHANgRiRMl23WCCmuTTUG1DwoNTHLjpDUlmBixMgL&#10;k6l8UPrcYHPOV8S11Tzkpxp5lbSsoqxNPD7BjKg0FTTdHCWuTTIGVG6fS91av4qytsrNeK8yzTQw&#10;byq3pTadKCuurcZ0n70pXkbLKuLalGMAzIiEmlWzRkhxbVIxQHnQtqo25WGhMD8Ybh3jJg+3DjVN&#10;GJGOwdZF1yWS2ioOdArC4KbC2N58xbW4tsgEllbTfWS0rKKsTTw+wYyoaABo3ggprk01BkQKAk3N&#10;siMktVWYGFus24aZUzE1tflkPHFtkYmurab7yGhZRVmbeHyCGVExXbb5ZDxxbXIxoKL+2GRzzhhx&#10;bdHNeDQDg5vgg1Kvmp+stqDp/lMjI6+SllUktSnHAJgfFaaC5ltRxbWpxoDI9rmmA7xGSGqrMDFi&#10;5AU3FdtSm0+UFdcW2ebdapumjJZVlLWJxyeYERUNAKlTxdchrk0tBigP2pbUpjwsFOYHw61j3NTh&#10;1uGmCTuYvEGiy1QCZW2llOEw9ibnTHOAKN5H20/2b7QHytq8v3MnDS/dSlpWkdQmHgNgfpwELpC9&#10;JpAqa5OLAXZ2eC/0Hzuea6raTgP/btieBlG8/3Y+d/z3pqzN+zv6seGjoJKWVSS1KccAmCWngQb0&#10;XncpZW1yMSB4dvSs20pqszuH6r8zmB/efzu/CddGu2iz88Or7bTRxkoZLavcAG2qMQDmh/e+pnxP&#10;76lNLgbY2eH9M3q+R6lqOw1oY3saRPGeHZ86/ntT1uY9208bmj+VtKwiqU05BsAsOQ68+/fMH5W1&#10;eWgWA5QHbYtrkx0WCvOD4dZhbtxw63DTxPnRztCB8tj5sZfnRzvNJ+koayulDN0xd52fOTw/2rnX&#10;SA/MFPs3400A7waMrG7EtQ3nwGvnxx6fH+2kT15R0rJKhbbmkxPEYwDMiPOjnW/tLLvj/KkO7bPN&#10;ENcmGQPOj3aGhPyZ82OP7XNNEdc25LYPnR97fX6086CRJJgpo3PNw50eBhtxbcPvmjc3vG+/27PV&#10;soq4NtkYALPkOFCzOmmdPxqS2lRjgNUFvPfi153qtlFtPfLHw8C/s+NOvwMwI+zfs/eOe9feFpoi&#10;rm2Y5PrS+bEm9UglLatUaOtRQ5CNTzAvLDZ7z7KeNQRVbZIxwM4n79nxzM7DpohrG/67vO/82I/U&#10;bcGLnWteU+LdjmeuqrYHgbf2h408CTJaVhHXJhsDYJacBN79e9WsJLWJxgDlQdvK2pSHhcL8YLi1&#10;k5s43DrUNBFMTJcct2wAENc2FMSfBD56hwc4CBAxy5ZOjzeS2oJmhyWppnslLatUamv6yKUcA2CW&#10;vAk8OhT7TGszgbI2uRhgZ0f0537T8iFJXNtewMi7hNwWvERMjMUeSFqfa5LaKhroij3epJmmlLSs&#10;kqCt2SOXcgyA+WGPyd5GyNKxAUBSm2IMsDu31yy7pGmOVqmtaRNMcABDsX9nTC2DyYzMspHc40mH&#10;vEhV272KYQqpjVdKWlap1PZTY22y8QlmScQsXqw5vvXwLkltqjHAzqWfgh8/7FC3rdHW0pNwUOFJ&#10;aD5YCWZHtK7Ww9guqS3BB5BWj1TSsoq4Ntn4BPPDaoiR/LHHUEJZbaIxQHnQtqQ25WGhMD9mOty6&#10;h7YbN9za3TQR7MQb06wBIEtboqSvVBp5SycTI8yE4PSQMc2M7cragh3QYzJN90paVsnQJhsDSJxh&#10;ChWPDkueNGwAUNYmFwMqHwRLh9y2VluTgkBw8tyYLtOaYB4Ep5GOaWa6V9ZWYeRdkmm6V9KySq22&#10;Jo9cyvEJ5kdwIvWYlg0AytrkYkBwq9uYZg0ASdpa1W0jDw5jehgsYT5EDQVLWhrbJbVVNrkuSWm8&#10;UtKySpK2VvUN2fgE86OiEXJJywYAWW2KMaDSLFsa10YztLU6c2sGMBT7d0BuC5MIbqIe08zYrqwt&#10;uE1zTGY9UknLKhna0v0SyvEJ5kdwE/WYZoZZcW1yMUB50HattgaSxigPC4UZMePh1q213cjh1pFN&#10;E7Vm2dLwYErRlv2YmmDkXdLMxAjzIcEsuyT9YBLXVmvkLVkJoZKWVZS1iccnmBGV00PGtGgAUNam&#10;GgMyzrVWDQAZ2tIfuRKMvEt6bACAG06CWXZJuuleXFutkbdkFWKVtKySqK3FI5dyfIIZkdAIuSR9&#10;84q4NrkYkGSWLQ1roxna0ie9JRh5lzSdsg/zoOIRepV0072ytgQjb0k03StpWSVDW3r+qByfYH4k&#10;NEIuadEAoKxNNQbUmmVLwwaALG2qeXeXiaRws0kwyy5JN7aLa6s18paseqSSllUStbWojSrHJ5gR&#10;CY2QS1o0AChrk4sByoO2M7S1GiajPCwUZsnch1u3aiS9kcOtXU0TFWuV1pH6kJSsLXvSW0ZxYknT&#10;9c1ws0k0y5bsS6S4tiwjb6lNCJW0rJKsLdUoqxyfYF4kNkIuSUsAxbVJxoAks+ySVANXsrbHyQWB&#10;DCPvknQTI8wHu7xn5TKpjzfi2h4lGXlL7YpkJS2rJGtLLVgrxyeYF4mNkEvSpguKa1ONAcq10Uxt&#10;2Y+pmXXblpuR4IaTaJYtDWqjytqyjLyl1nSvpGWVZG3Z+aNyfIIZkTD1eZXsuq2qNskYYOdQrVl2&#10;SWptNFlb9ntUhpF3SdOJpHCzSTTLlmyzlLi2vSQjb6mtRyppWSVbW7JfQjY+wbxIbIRcktkAoKxN&#10;LgYoD9pO1pa9UVl2WCjMD4Zbh7mxw60nN00kduKNSZmG0UhbyiNXUgf0Kk3WN8PNpkHRtWRdIsW1&#10;ZSbNS0IJoZKWVRppSzHKKscnmCWZBYCSPF1QUptqDEg2yy5JMXA10pZSELBiTJaRd0nL9c1wQ2lQ&#10;dC1Z05vEtWVNyx4Tmi6opGWVRtpSCtbK8QlmSaaJsQg3AJTEKYySMSB5yMGSrNpoC20pj6lJDw5j&#10;rm0yEmjT6F6cMpBEXFvttMN1hEz3SlpWaaQtxSirHJ9glmQ81o/J3LwiqU01BiRudRuTVRttoS3L&#10;L5Fp5F3Scloq3FAaDDkoWWYpcW1Z2zTHhOqRSlpWaagtI++WjU8wSw4TGyFLcs1KUptwDFAetC05&#10;TEZ5WCjMj1s03Dpb240ebj2paaKRWXZJVQNAQ23Vj6mNjLyl4fpmuNlkTg8Zk3EwSWprZHZY4ipy&#10;KmlZpbG2KqOscnyC+dGoEbJkTBdU1qYYAxqZZZdUGbgaa6sqCCRPnhvTZH0z3HiyzbJLMkz3ktoa&#10;52wu072SllUaa6sqWCvHJ5gfyROpx2Q0AMhqU4wByVvdxlQ/WIpra2HkLckGS5gP2WbZJRkDSSS1&#10;NXggH+N6yFfSskpjbVVGWeUYAPOjQSPkkowGAFltijGgkVl2Sca51lJbTW7bwshbGk4khZtNq3Mt&#10;w3Qvqa2RkXeJy3SvpGWVxtpq827Z+ATzI3kT9ZjqBgBlbYoxQHnQdgNtmXd15UGmMCNu4XDrLG03&#10;frj11qaJxoaCUnPZ7qAt/Jja2Mhbstc3w82moVl2SfgSqaytoZH36/d3JIRKWi59tqG2sFFWOT7B&#10;/EheBbuO8HRBcW2qMaD52VF55irm3S2NvOW61u6BJg3NskvCU1OVtTX9/4kEAAAgAElEQVQ08i7x&#10;mO6VtKzSWpt0DMBcBqVtI+SSxxUPScra5GJAY7NssVpAtDbaWls4f2xo5F3yMGMzEsyD5Klb6wgP&#10;JFHW1tDIWwL1SCUtq7TWVvN2JxmfYH40bIRcUtMAoKxNLgY0NsuWhHOtpbaavPte4zMxdSIp3Gwa&#10;mmWXhAeSKGtraORd4qn5KWlZpaW2cG1UOT7B/GjYCLmkZiihsja5GKA8aLuhtuq7uviwUJgRt3i4&#10;da22WQy3nrJpwrtW6XMp5alTR3QahlfbWSnllfPPcD+mBpPmiLaU9c1wswmaZd/av7mphC6R4toi&#10;a2pf2Bk3lUnTBZW0rBLQFokBUaODcnyCGRGcHvK+lPLO+Rl3A4C4NskYEJzu9tR55obOtYC2zxYP&#10;PETPNe+lLKItZX0z3GzsrPGaZYez44PzM+7pTeLaIkaM4Xf0k+PrJ525/z97b/BjWbadde54MEJu&#10;VY0s0UqpsuHJsmVD1UO0jQR0ZSEMEjKdUcqBxUO4IpGAEapI/oGqnCMqEyaMqMiJEYOUM4UnyEgv&#10;s5EHdg9ehLpbT0K0lNmkMN2DJlO2GCDoaJ2sfcInTpx771nfWmvHd3d8P8lyvap7M74898Zea6/9&#10;rbWZtARps8YANO+mjU+iLybFVgtndT2zYJ4uSK6NNQa0yNHQWzCs2pDaqPkw1fE9s2pz3Ywk+gA8&#10;hH4I7IvNpntybYiR11orXTUwi0nLHEAbEgNQoyxzfBIdAR7WP6n1UQtIAwCzNtYYgKxr5vMocF2z&#10;anvdYl0DzTSItpCJpGK/qftoq1nWeuZTELMUubZjwMhrrfmtMtAyaZkDaENiAGrmZY5PoiPARsiX&#10;wLm/2TBLro0uBjAP2m6gzTO0iHZYqOiSmzrcujgbSbsYbr21aQLsxDu6de/8BNhsmxYmQNu7qu1r&#10;IChbOwYRwxuqzXWNnNhvULPsrXvnQ4JymGn+IdeGdEA/vHXv/FHVZmGrOZVJS5A2NAaYCq7M8Un0&#10;haMRcvjOHGc2AJBro4wBqFm2rh3Wzb2pAQDUdqfGA6tR0DSFDjTyotpc1zeL/QacRno2WTvSTPfk&#10;2pBp2U8m+WSY6Z5JS5A2NAaYJowzxyfRJdaJ1O9qXD9u0ABAqY01BoBTtw7rmpvaAABoe1e1fQ0Y&#10;Ba21UeuBg0ebZ8q+2HNQs2z9rh1lmu7JtSFG3gd1bbPW77aaU5m0BGlDY4C1bksbn0RfgIf1Z3UP&#10;dZTZAECujTIGgLe6Hdd9sdWYal3XrNreTdY167m/9fY5xMiLanNNJBX7DXgT9cu6L76Tabon14bc&#10;pvm4rm3Wc5KtpnsmLUHa0BhgMvMyxyfRF45GyCGuW/PHYmwAYNZGFwOYB22D2pCBnOjQIsphoaI/&#10;OhtuXVpp62m49camCdAsOyTN7x8ouNletTA5jLyn9Z+tRsGyNig7jLyoNu/1zWJPAZOZ1+OBza17&#10;569A0/3OwxtybVAHdC0ID9pegKb7K38fJi1B2rwxYFXBlTk+iS5BGyHfDv8HNgCs/d2j1MYaAxxG&#10;3pOq6wRsAFizriHaHoz5I2gUXGXgQifGO7V5uu7FfoOYZd+vF+C6ZjHdU2pzGHnHNfcUNN1fKcQy&#10;aQnS5o0BqwxczPFJ9Ac4LfuwrmMFbQBY80JmbYwxAJy69bDWEYqjAWBnowmo7ajuAwpoFMxsNPFq&#10;U932BuI0y455EWK635lLkWtDjLzPa62v1NofYrq/cpDPpCVImzcGWM7uKOOT6BK0EXKsjSINAGt/&#10;9yi1scYAp5F33BdneRJQI+9YG0WMgqsavB1GXq825bY3E+QWqem+GDHdW9ZcOm2gkXccwDCuuSGm&#10;eyYtQdq8MWCVmZc5Poku8dZGkQaAtb97zNoYYwDzoG2rNnQgZ+llWKjojw6HW7fS1tVw68WmCYeR&#10;d170CG8A8Bp5C35guTMoo1c+BWiDrm8Wew86PWRMTFHT/RrzD6U2Twf09F+ApvtL5lQmLXNAbREx&#10;oOxKTpnjk+gP8Jra40kjJNoAsHO6ILM2xhgwWdcsnM3Nu2ADwNbGW1DbOJV9CmIU3JV3o5PnIrSZ&#10;r28W+43DLDuaGNNM98zaPAXhiTbEdL/U7MqkZQ5sCploQxvUNhodmOOT6A/HtOyLmIzWrHZNFyTX&#10;RhcDHLe6zfP48OYEUNvDhdqo1Si4s8HbYeT1ajPdjCS6AZm6dTTbFyOm+zXmH0ptzgPyC0DT/SVz&#10;KpOWOehUyKAYsKaGQBmfRH+AkxePFnI06yH8zpv7mLUxxgB0Xzw/8wEaANbktmjddr4WhhsF65pr&#10;NfJGaEMnkoo9xnET9XTtQEz3O81SzNrAWumltTLQdM+kZY65bhsQA0pSDGgSn0R/OG6inp77Iw0A&#10;Ow2z5NroYgDzoG1Am3cgp+W8n3mQqeiIDodbt9LW3XDrK00TUUbektAAEGjk9UwxXgzKziufIrSZ&#10;rm8W+413esiUaNM9s7aADugp3mSVScscq7bIGLCx4Mocn0R/eKeHzL5v0Q0AzNpYYwA83W3hv0U3&#10;AFi1XTHLloQpxt7JcxHaLNc3i/0mwiw7Em26J9eGTMu+ZOSdaHOZ7pm0zAG0RceAbXUC5vgkOsI7&#10;LXtKUgMAqza6GOC91W2mKbQBINDI65livFgbDTTyZpoYRScEHJBfEG26Z9bmOSBf+G9eYxKTljlW&#10;bdExYNvZHWV8Ev3hmLx4ZW+W0ADArI01BiC3um0y3UU3AFi1XdymOSV6irH3ps8AbaaJpGK/8d5E&#10;PSXadE+uzW3knWhz5ZNMWuYA2iJjwK7aKHN8Eh3hvYl6SkIDALM2uhjAPGgb1BYxkHPnzRzkw0JF&#10;R3Q43LqVti6HWy/dNBFp5PUsTEsHSdDk4k3/MarDBvziZmhbdX2z2G9As+xiYjohZGEi14YYee8v&#10;Jc3FmawyaZn/S1BbdAz4dENyyhyfREd4r6ldwpGcXjpIItdGGQNAI+/RkpG3+BoArhQEQCPvJiNG&#10;tFEQMfK20iY6ItIsOwKa7q8c3pBrQ4y8D5eMvBOghgAmLfN/CWrLiAFLeTdtfBJ94WiE3BiDgxsA&#10;WLWxxgDEULBtXxzZABBi5J1oQ4yCV2qjkUZep7ZvMicjCQ68U7c2ABmT5v+SXBti5F0cwFCcpnsm&#10;LfN/CU6FjI4Bm2qjLPFJNYTOARshXy41Qo44GgCWagis2ihjAGjk3bZ2oA0AVz4D0Mi77dw/0iiI&#10;GHkztFnP18Se4TDLbtsXh5juybWFGXknIKb7EyYt838JaouOAZvO7mjjk+gLtBFy23lrYAMAsza6&#10;GMA8aBvUFjmQc2PeyDwsVHRJT8Otm2jrebj1paaJiGuVlgAXpkvTMEBtix3QU2pQtBac5kZB5Iub&#10;pW3r9c1iv3FcA7j1sCBiOjW5tqhraufaoGSVScv0kAt8Tlkx4KuAGNAkPokucV9TuwEkOZ0XXCm1&#10;scaAuslFjLxb/y5gA8ClQy5Q2+J0t5k2t1GwFlUQI2+GttRr98T1ApoYt5plJ1hN95emN5FrQ428&#10;Ww9ZJmuuhWGt+KcsWqaHXOBzyooBXwTEgCbxSXTJSWQj5OT7FtUAQKeNNQZETN1aIqIBANC21Sw7&#10;EmQUhIbwJGnbeDOS2H8Cp25dAjXdT5s2ybWhkxh31Uoh0z2Tlln+6J4KuUGbe5I9WXzaeFOf2H8c&#10;jZBr9pZHnpv7yLVRxgCHkXerea+uLS6zlMPIuzjkYKLNbRSsdQ/ETJOhbetEUrHfoGc+K+tSLtM9&#10;uTakHrnVyFtw0/1doG6bpmVq5gWfU1YM+DIgBjSJT6JLoOHMK2pWSAPA3DBLqY0xBjAP2kaHFiUN&#10;5Jw3v9AOCxX9QTTceqlZk3bwds/DrQ/Oz8/f/0NdnH5sfP+TXWa3KW+eHjwDDtAGXR8C2u7vKlaP&#10;TDokLR/yWQ2Yh0AHYxNtu5IRsX+8eXpwChz03l77Xaibrt8wPphhE/iIVVtd1F8BSeDqQl/d5FsP&#10;rZi0fFZKOQWeE3MMaKJtV6FZ7B/10MaakP5g10HvSM23rJOg3n+fybUxxoB/WEr5O8a/z2DkXZ2k&#10;A5/JtInF+qwf7jIZz7RZP5PXdc29AzzrJtqU2/YHGH/vGNc1aw4xmJ6OWbWVUr7O3h/WgyHrHpdJ&#10;y/1aaLU+J+YY0ETb2u+v2B/A/eHnuxp0RmrNyrqPHAxYd8i1McaAp6WUe8b3PN5ldpvpegHcgna7&#10;5pA/Mmqz1kZPjQ0272sptZiODIdI12bUJMgBa/imfU7jvKiVthf1d8i8Vq99cTWXWptVmbT8oJTy&#10;FnhOzDGgiTbVEPoje5/TuG7bRFs1hzHGgGEf8A+Sz6Na7tkf7DIZT3S19iQ00aY1tz/A+Lv63LSa&#10;Oq05xPtzCFZt1VRm3h8aa6XIHpdJy+eTPYDlOTHHgCbaVLftD3B/+NmuBp2RagK37iPfn0OQa2OM&#10;AWeAqXiVh8PrYwLXnJ376Yi8MctfopxWzMn0xINrxsUejVwbVO9dc7YC5pGr48wapk0TbzNNxcW3&#10;MN3OTEwLXnD6FriuspU2U+FZ8IMeqlg3UKBxAfldaKXtJ6WUnzO8HjpUAZJVJi3Dz/n3pZRfMLyH&#10;OQY00yajQ1+AxvzVhpoR8Of8k1LK3yfV9lullF82vqdVDLAAbYbBBoC3mUbeghsFh8/yFzONvA5t&#10;5hxacIMeqqw1y46AG/p/Vkr526TaflQbXtcCHaqAjXq7aKVl+Dn/2mguZo4BzbTduneuaTodAeZ1&#10;pkbIghd1/0Up5VeN72ml7V+VUv6q8T2tYoAFk5G34A0Av1NK+dnsmiVYG/31UsoPLT+noTbVbTsD&#10;qNuieRFSH7bWbVtqs9ZtoYZ6wFTBpAXJH5ljQCtt5p8juMk8rJ8C/pxWdVtE22+WUn7F8PqWMcCC&#10;eV/sOI/6MNPIW3Cj4NBE/Zcb+CUQbarbdka2WXYErA8jAwVaafvtUsqfN7weGtCXWLdtoWX4Ob9r&#10;PFNkjgHNtMmT0BeeYbaWN4CGWSS3baUN8SS0igEWmIeA3/hhoUZNghzQl8I83LqVtre9D7f+3uSf&#10;rdcEmQuO6FWdwJfDvIiBVyT/GePrW2pT0twf1s9041U826gmhJfGt1l/F1pqsxy8FUf3qPWKZCYt&#10;HxgbJphjQGttoi+s6+wT6+FW+e779qxOnbHwp4m1/Yzx9S1jwFqG3/0jcM1Fruq0FjaQ/PEtcLXd&#10;T1vz7obaZOTtjw+Nf6OHVkNq+e77dgJcxfonja9vqe1PGF9/BK651iuSmbQM69j3Da9njgGttYm+&#10;sOa2z61NCeUPa1bWq8L/nPH1LbX9rPH1LWPAWl4DuRaao/0SYJY1NwvUz9L6vp83vr6lNtVt+8P6&#10;mR6DedFxg7ptS23WQTcbr3ffgfVKeiYt1vyROQa01BbdJCOuH2td6DFYGz2ptzxasNZtW2r7U8bX&#10;t4wBa4HW3MnaYT3zsZplkfzxFbCufR+o27bSprptf1hz2wfI1NdqsH1ufNufNb6+pbZbxtcfgqav&#10;44S6bSstH9RzqLUwx4DW2kRfIJ4EU1NC+e779qKRJ6GVNqsnoWUMWIvJw+HwMf0jsOl89V4A9LJ+&#10;8ebpwT8GGiZaaVPTRH9Ym2fMnsN6dmVdM4YzpX9DrM26v0c88cj5v/ksbhPTmyYsD/WVp2ujdnRZ&#10;TTJrOfVcl2PU9t9KKX+EVNtbXdHWF9bfG8+VNLXTzpKom34XGmv7qVLKH6x8rev3pk5g2VYcnOv+&#10;d1u0ZWuZY3lOzDGgqbbIq5/E9WP9vfF+/sbc67+WUv7o2hc31vbHSin/ee2LG8aAT3ass1O8a4d1&#10;zbXQcl2z5rYttSm37YyWay6QPzZbcwFtljXXm0/u0vb9mkOOZOa2mfuTnmNA09xGcAF8N701q7T8&#10;kVlboxjwU3XN/Y/1/3bRMkez1BJK48+ydd3Wok25bWe03Nsk50WttTHXbbf9rNZ1WwvMMUB1WwGj&#10;uu0fkpjbtowBvdRt5Un4DuW2nUHuSWA9jyqN19xda1vLuq11nVXdVnXbGw953daU297wuu0nxhsp&#10;4FtjgNtJzowNV/AtC8Ak+5fGQQcttZlvuxbcvHl6cG4UuPpGkyngLalWWLUNzRy3kViA3Apz6975&#10;gVnhAhdNE0IIIYQQQgghhBBCCCGEEEIIIYQQQgghhBBCiKsAzXW0DbdqOr/A1RAn+Gg56Ch5uLUG&#10;b1eiGkmnN01YuifeX/cBdq8MX8YfWd9ngFnbWdWGdNYcGzsUwzprBAdvnh68MHZbQh2QNbF7Yew6&#10;tXapttRm5fNb987N1/nUAHNqvDppF0xa5rBqax0DPtNkh34AOs2f37p3br2q+j1vnh6cGK8dtHbc&#10;t9T2f5RSft7wetYYgHZmm7ufAVi1ebrGj6zXgiq37QtgzfVMErHm0S2nnFi1Wdfc+5arfie6MqZO&#10;tNTy2vh6puc0p2UMUG7bEcA665l0NVxZ/qXhLdbf0ZbafqeU8kuG17eMAWsZcrRPkEI1MLWsJ22e&#10;uq319025bWcAv88Pbt07f2R9Co3qti21WYFylaS9MZOWOazamsYArbN90biGMJx73DW8pWUNwarN&#10;WkNgjAGeM59hXftxgqYRZm2v65qruq0wA+S2j2/dOz8Gf9apce2w1hNaamtZt30VnLO11NKybhv9&#10;nKa0jgGq23YEMpn/1r1zi/H3ggaehJbamGOAbigQQog9Yto08daYMJoPkkCz7JBsfq+U8t8Ravu9&#10;UsofN7y+ICZG0Mj7+ta986yr5sQ1ACSMBTG2gz/nX5ZS/rrxPS20DevHfyil/JzxPaYNbmJBuKWW&#10;f1tK+RlCbcwxAD7oE5wgDYrIBhj8OcN6aW2CaKWNNQZYMTcAOMyyfzC7GnkXrbT9vnG9LYiJETRi&#10;vLt173x1h7ngB1xvzAckgFl24J+XUv6G8T2ttA2/O9YCtNl0n2jkbaVlOHT6gfE9rbSxxoCCNmgI&#10;TkCDudnAhRhqSim/WUr5FeN7WmljjgEWkH0xkqMN+eP/16CmjGiz1jkK+D1DftfgRiDBCWBiLYjp&#10;Bfw5SP7YQtuQ47w15ivmWlxy3baVFus5VCttzDFANYTOAGsI5gYApBESrNu20sYaA6yYGwAcZllr&#10;fbSVNmstoSAmRtDIqzW3M8D9KrIvRs58kHpCK22/VUr5ZcPrIdM9YORl0/K7pZRfJNXGGgMG/gd5&#10;EvoBrFmaGwAa1kZbaWOOAWtoOmibWJu1+aXpIFO0CUhwYrxEoGi4NUTT4dZRDfvfm/yzdarFkGCu&#10;Diw1+XsGfADD4vprhNqGD/yvDYZEo7a7tbC1Vtvtqs3CO6BAJ/g5romKhZNa4Fr7fTsGkr/H9XeU&#10;Udvwnh/W34m1fFC1WQp8j5Im6LTSMnyGv0r6nFhjwHttKk70RT2oem78S31VTTKrqEmfdUM7bM4+&#10;J9XGHAN+3fj6D+pBooVngCH1finlL5Jq+5+rPgsf14LDKhxrrnLbzqhrrnXt+Na4dhwBB3yDWfKH&#10;pNqG38/PjTnbwAtLzlYPRjMaJlppeVJK+Uukz4k5BtxXw0Rf1OLpE+Nf6ou6Pq2irnvWSbTD+vq3&#10;SLUxx4DfNr7+Y8vfv65/J0CO9mt1386m7V2tczw2avui7j3WavvEUn+YaIOmSwtqjuqhr4Vntfa/&#10;inqmYDWkPqz5I6O2o7rPs9YjnxnrkSeJddsWWh7WcyjG58QaA4rW2f6oNYSXxr/YN7XeuYpaR7U2&#10;JTypdVtGbcwxwLoX+Ag4K0duzrlf66MWWmh7V2sJD4w/59Nau1jFpIHOwjugMUfw8zWwL34E7Iut&#10;Zz5Paj2BUduwfvzd7JytnsVQ5LagliegJ6GFNtYYUGrdVp6Ejqgmfms+9CVQG7U2JZzV2iijNuYY&#10;sBaTj2miCfFw/B6xtt83vt7ksx0B/SXmphFBT6qPqfh85z8h1fa6gX8U9cRb6xsbuWiaqIep1s22&#10;ZWFCzLLDhOQTUm1Hg6GgTnC2JgyrTIwOU9mRzA79UTs6j7IWJjCZGTo6j0m1jevHKWC0XJ0QgokW&#10;k5bxM2R8Tswx4CFyFajYC46yEmcw6Tub/G6yaWOOAYO2v5nZAIAaeSexiU3bUHR9ARbqLCZG1Mir&#10;a4f75A6wuV1lbEeNvJPp0neyTPcOI+9JXXOt2lab7kEj738h0vL+MyR9Tswx4Ily2z6pa5rVwLWq&#10;AcBRCH4/sapqS2lOALXNYwBbfPoLwOAWSwMAYigYJiQ/q+sHm7bDWrc9BprPV5kYHUbeQ9Vt+6Pm&#10;HmkNAA4j79ek2sb14zTTdA8aeZm0jJ8h43NijgEPkMl7Yi84BPLHVQ0AYCPk2eR38zCrOQHUxhwD&#10;xpu9rPvi1Q0AoFn2cd2zvyDUdlxz20fJJkbEyHus3LY/HHW1tWsHYpZ9Oan5Za5riLZx/XgFNBGt&#10;Nt0nG3lbaBk/Q8bnxBwDHqtu2y3I0NxVDQBgI+Trye8mm7aXznOfzBhg3QO0GrTNOgT8rDYDMw4L&#10;PdMAhi5J8zFNQAdIMw4BHwf1M16+EHqJwPSmiQJutncuTA4j78ViTKbt4azomnUDAGrkVUG4U7KM&#10;7Y5k5mKRrNrCF02HkXe6frzIMN2jRl4iLfPPkOo5EceAS9pEXzgKrluTU0fSNxYA0prnUFPZQgyg&#10;i0+1kIhMl90azzxG3vF/kGm7ZJbNMljKyCvmONbcrQVVj5F3/B+T4quFLG3z9QMyTe0y3Tsmxv89&#10;Ei3zz5DqORHHgEvaRJcgBq41DQBII+T8iu+sBjWrtqUYQBef6j40vAHAYeS9WAvJtD2YNdwiDTpr&#10;TIyokVfNwJ3iqI1uzSsCjLxwXpSkbb5+pJjuUSMvkZb5Z0j1nIhjwCVtoi8ctdGtJinHrVaHs7pt&#10;uIkX1LYUA+jiU9aEZYeRd77msmh7vFC3DTcxysgr5oC10Z3GdoeR9+L8qZruredRWdrm6wcyLGWn&#10;6R5tNCHSMv8MqZ4TcQy4pE30RXIDAHKrVXpuC2qbrx9s8ekT1kHbhEPAp94XtmGhl3w5oh/IB0in&#10;+Gyd2sb1g/aCA+N7NvK9hf+ANgAsHiQFd28xaHsyN8tmGCzBL+4VbaI/wA73jQuTp3trnjBEL5oR&#10;Rt6JtlDTvcfIS6Jl02dI85wW/j1zfBIdAU452ZWcIknflQmkSYkz1F28sH5QxidwuuzGBgDQLPt6&#10;6TtFou3lBrMsMr1vo4kRNPJu0iY6wmFs3/Zdh8yyC+saeiNApLZN60eo6d5xPecdEi2bPkOa5zT/&#10;l8zxSfRFRgOA41areW4bfisMoG1bDGCMT6ENAKiRd0OOxqDtilnWY7Dc9B9l5BWbAGujG43tDiNv&#10;ZF4UqW1x/QAP8jea7lEjb51cyaBl02dI85wW/j1zfBIdkdQAgJjF79Qa8gVJDWpWbZvWD8r4FN0A&#10;AJplz5ZMNCTanm8wy1pvxttqYgSNvJu0iY5IMra7jLwjSTcCWLVtWj9Q0/2ms3bEyHtWnxuDlk2f&#10;Ic1zmv9L5vgk+gKsjW5tAAAbIa8YUTNuhQG0bVo/2OIT86BtJm0X3zOyQaYl2owtuCAfIP0s41YY&#10;UNul9YP8ggM3V5omIrsZI428JNrONhW8HAbLK0HZYeRVceKGAG4iv9pwQIIaeV8t/QfHohmhbeP6&#10;UfAN7hXTfYSR95q1lB2fIc1zmumijU+iP8DN9t2lgyQw6ds4gdTRoBalbdv6wRqf0MP7+doRuq4R&#10;aHu9qegaaS5zGHlVEL4hgFNTF6c3gUbe403FMNBcFqVtV26LmO43Hd4gRt5pbnudWsqOz5DmOS3A&#10;HJ9ER6DmsqWDJLARcuME0sjmBFDbrhhAFZ88k94WNMFG3qX/QKBto1kWnSi1dPuQjLxiF2Bt9JsN&#10;uQdq5I3MH6O0bVw/KshB/qa8CDLykmgp2z5Dsud0AXN8Ev3haABYytGQRsgrzcAjjlthorRtiwGs&#10;8QlpALhilnIYebdNlL1ObRsHeIFr7kdLa6vDyKvc9obgqI1e2X9FGXlHIk33oJF34/oB3ua9yaSK&#10;GHmPZp6E69JSdnyGNM9pAeb4JDoCrI1+umSYBRshNxpRHc0JUdp2xQCK+MQ8aJtI24P594xokOkV&#10;baI/mAdIR98KA2rbNKif8oKDCJZumkCvM7rUAOAw8l6ZzkGibXE6x0wbkjBcmtThMPJu1Sb6AzS2&#10;X5reBCYz9zcZeSeghzdebVvXj/E1AaZ7JNFa0nZdWtZ8hkzP6QLm+CT6Ayy4Xprg50j6thrMHYdc&#10;Xm071w/G+AQ2ACxNwwg18l6ztp1mWdBgeWlSh4y8Yi11s+sytoNm2YebjLwj1VxmPbyJ0LZ1/ahY&#10;19wrOVtgo8l1adn5GZI9pwuY45PoD3BizaUGALARcucE0ogGNVDbmhhAF5/qvtTVABA5vZ5E286b&#10;c8CJUl8sfM+sRl7d6nMzQWqjL2a5R6iRdwKyZ/dqW7N+RN2M5J7Kfo1ayq7PkOk5LWijjU+iP8Da&#10;6LezHA291Sojf4zQtiYG0MUncF1bMkshRt4rNz2TaNtplgUNlpcmksrIK9YC1kZPFvbFboPlHMcg&#10;QK+2revH+Bqv6R408i5puy4ta4yoTM/pAub4JPoDrI1eMsyCjZA7jaiOgYlebWtiAE18Yh60TaBt&#10;o/eFYJCpbga+QbAOkK6ENCeA2ratH7QXHHhZbJooMQ0AqJF3Z/J3TdpWFV3BZGZqYkSNvCpO3Ezg&#10;K1gdyczOw2HPZCmHtrXrB7KgXySEDiPvFW3XpMXyGVI8pwVttPFJ9Ac45eR9A8AkIbVgmUAKN6iB&#10;2latHxW6+AROl71oAKgHShlG3uvStuqaSXB639TEiBh5dQXmzQU2tjuMvGsnEyCHNx5ta9cPdLrg&#10;+xhQC9chRt5r0rLqM2R6TgvaaOOT6A9wYs37BgBHsXVVbutpUAO1WWIAXXyqDQDIvnj8PBBDwapm&#10;q2vQtrrh1mOwdBh51Qx8A3EcKL03LtZ9sdUsu/FWnymOWwU92mGz6ckAACAASURBVNauH9BB/mi6&#10;B428i9quScvaz5DmOS1oo41Poj9Aw8OLmqPdBhohXxrqtq21WWIAXXwCB7dcNADU/TFi5N3ZMHBN&#10;2laZZcGbTaYmRvQWe625N5NDYF98MtkXI0betXtpZF3zaFu7frhM9w4j7xVt16Rl1WfI9JwWtNHG&#10;J9Ef4M2QJ5OaFXKr1SojqqdBDdRmiQE08Yl50PY1atv5PbvGQaZpZmxBDfMAadhn69C2dtAN5QUH&#10;Hg7Oz8+3vr0mcuZr94H3PLFeU95Q232roeDN04MXRuPCu5ooINM5ZHa4wdREztqh/qQutiazw617&#10;50tXHW6kJiY/Mn46iDZk/TgCEuCUta2hFuQzpHlOc5jjk+iLmsCdGo3f4+bcmpDetiR9dXN6CpjX&#10;rNqQ9YMyPtXNvbkpAywIW9e1VtoeWq+wq+YKy895Vzc+6dpEX4Dr2mCy/dC6rlk32uC6hmhD1g8k&#10;735eixyheXdDLchnSPOcFrTRxifRF5ODKsu69LquzchU8dWGGjDvRrQh6wdlfAJytALuix/vujFk&#10;TkNtSN32FNirIbmt6rY3nJo//tj4FJDcYzDymg6vqmHyNxpoQ9aPVvXIndoaakE+Q5rnNIc5Pom+&#10;qPnjqxa10UY1BEQbsn5QxqdqMjXf/tGobttKG5LbPgP2avIkCDPgujasHZ8A52vImousa1ZtyPqB&#10;5N0pfomGWpDPkOY5LWijjU+iL8C67fD79hbwJ36yzcA7x5F3W7W1yrvT4hPoY/psaJgCapYDP1hb&#10;g2+szeR9AX22o0fEWrc3+3JEP6A+piFGg2e5q/dRqM/Woc2yfiB1yKEZ9BFYJ1ytDWFn00TBNttW&#10;zAWdhtqgoiuYzFhRQVi8B1yYLLyuSbM5YWigzbN+IBtcC6u1NdDi+QxpntMc5vgk+gJMnC2YTWUj&#10;YDHYAnMMgLSBSbkFc0GnoTao6Noot1VBWLynwbpmLgiPNFjXPOsHjbYGWnr9DGnjk+gL8JDLymfI&#10;ZLxGeTe6flDGJ+BAycpw84X1RpxW2qCGW7BBx4qagcV7yHMP5DDNgmf9yM6LVmu74TUE5hgAaxN9&#10;QV63RQygFrqoIUxpseZahwONqG6ruq2AjVwWYBNji3XNsX5k592rtTXQ4vkMaZ7THOb4JPqiQW5b&#10;UCNqo7wbXT+o4hPzoO1G2loNVEIHmUL7O9EP5AOkkXyo1TAq2gsOrHxv5euRq5bW8rp2/6JkanuJ&#10;NiWA11xbgLWJ/gCvYF3Lu3rdKmSsAa/SWotr/aiH19Yr7lK0JWvxfoY0z2kB5vgkOgK8gtXCMbox&#10;A69TXEtEDKCLT+A1omvxPrNMbfA1k+D1/RZ0Baa4IHldK/V31GyWLTc77zZpS9ZSAj5Diuc0hzk+&#10;ib4Ar9O18ABpmCht8m7P+sEanw7r/jWDM+fnkantOdqUAF53bQHWJvqj5h6Pk/5iw3f4yJF7PErM&#10;i1zrR82LXsZKusCkLVmL9zOkeU4LMMcn0RE1R8usKR056rbD0KcH8ZLe410/WOPTcfK+2LMPytR2&#10;hjYlNMhtYW2iP+peP2tdK55hHw3WNXj9SM67TdqStRTnZ0jznBZgjk+iI2remelRue/0JGTm3Z71&#10;gy0+HRrXjA+AhonHoKm4hTaz9wXMaT8GGodhX47oB/C8H7lV1ryPAvMh5OZW8/pRvepW/2gTbVZW&#10;NU0kNgC4D+0TtZ15E5HEg163NtEf9TA2YxMJF4RHksw/UaYfJm1ZJin3Z0j2nC5gjk+iPxIPuR56&#10;k75EA2hEDGCNT3eSDu/voEa86Z+RoO2dd7p4YuOEW5voj8R17T5q5B1JbCh1rx+JpnuztkQtEZ8h&#10;zXNa+jOI45PoiMQGgCe1qAtT8+6MBrWI9YMuPiWapKL27Bna3GbZxINeGXnFFcADpTUcBtT8Msw/&#10;UXU160H+GlBtGVpK0GfI9JwuYI5Poj8SjbIPam4Kk2gAda8fjPEpee2IqI1maHvtNcvW/X6G4dat&#10;TfRH4roGG3lH6roW3VAadX6RlXcj2rIaANyfIdlzuoA5Pon+qDXCjLqt24iamHdHxACa+MQ8aLuB&#10;Nvh71mCgUhMzttgPmAdIJw/Z8w7qZ9a2mrU3TWR1M0YYeTO0uaZzTEkwWIZpE10SvYl86C0IT4g2&#10;WUatHxkbXEhbkpaQz5DpOc1hjk+iPxI222ETSBMS58gYQBefkta1iIJwlraQomuSuUwFYbFIwtTU&#10;J4HFsOg1N2T9qESb7j3aorVEfoZMz+kC5vgk+iPhkCtsAmlCwTps/WCMT0kHSvCtHFMStIWZZRNu&#10;kJKRV2wjOn+Eb/WZkpR7RK0fGQf5kLYkLZGfIcVzmsMcn0R/JDQAuJuBJ0TXRkPWjwpdfEpqAAiZ&#10;KJugLTK3jW6MV24rNpJwHhVpYoy+7Spq/cgYSgVpS9IS8hkyPac5zPFJ9EfC4JYwI2pCg1pYDGCK&#10;T8yDthO1Pfd+zxIHmbq1iS5hHgKeMcw0Yv2gveDAwuqmiRJ/nZF7OseUYG0R030uCDZYhmoTfRF8&#10;yPUkyshbLm9wI4heP14FLrwubcFaoj9Dmuc0hzk+iS6JOuTKmEAalThnxAC6+BTcABBp5I3WFmqW&#10;DTZYysgrdhF1yAVdgbmJ4IJA9PoRvebC2oK1ZHyGFM9pDnN8Ev0ReMiVMYE0qmAdun5U6OJT8A0d&#10;7ls5pgRrC705J7hBR7f6iI0k5I9RRt7oml/0+hF5kO/SFqwl+jOkeU5zmOOT6JKo/PEscmhIwv4z&#10;cv2gjE/BDQDum56nBGsLNcsGGyxl5BW7iDqPCjUxBq+50etHpF/CpS1YS8ZnSPGc5jDHJ9EfgQ0A&#10;GUbUqNpohpGdJj4xD9pO0BbmfUkYZKqbgcUi5AOkI/OhErx+0F5wsBZT00SJW5hCCzojQdoip3Nc&#10;EJTMpGgTfRHU4R5aEB4J2kRmrR8RV9yFaAvSkvUZ0jynOczxSfRF0JSTlClNQdqy1g/K+BQ0XTbD&#10;iBelLeWayaDpfboCU+wkqFjhugJzE0HGpKz1g0ZbkJab+BnSxifRJYfOmlVmbus1cGWtH5TxqTYA&#10;ROyLM/LHCG1ZDbcRdVs1A4udBB0ohd3qMyWw5pexfkQc5IdoC9KS9RnSPKc5zPFJ9EVQjvYu41bU&#10;oAa1rPWDMj4FDW4Ju+l5SpC2FLNs0M14MvKKnQSeR2Wta96zpKz1I8IvEaItSEvmZ0jxnOYwxyfR&#10;Jd4bs1OMqEF5d9b6QRWfmAdtB2rL+J5FDTJtbsYW+wX5AOnIZs3o9YP2goM1mJsmir8BIMWIN+LU&#10;lm2W9QRlGXnFapyLZup1q85NZPb64ZnAEj15yKOlxWdI8ZzmMMcn0RcBXb2HWRNIncXg7PWDMj45&#10;p8umXhPn1BZ21eoGPGtutjbREU5je/a65jEmZa8fnomuodqcWlp8hhTPaQ5zfBJ9EdCckDaB1Gng&#10;apHbMsYnz4FSihFvgkdbmlk24KBXRl6xGueB0ruEW30u8Nb8MtcP50F+qDanluzPkOY5LcAcn0RH&#10;OA0PKQ0TI84Gtez1gzI+OW/GS50o69QWetPzAp7pz9naREcEnEelmRidA0my1w+vXyIyt/VoafEZ&#10;UjynOczxSfRFQM0qZOL5EgG10cz1gyo+MQ/aDtIWbngOan4p12HGFvsH+QDpiNsEs9YP2gsOdgE1&#10;TVSQbsbUYtMERFt60dWxoKsgLMw4Fs07WUbeEXAT2WT9ACewZE0eQqfBtPgMaZ7TAszxSXSEowHg&#10;fnbS5ygktlg/WOMTUhBoNZkA0ZZulnUYLGXkFWYczQlpBeERsCDQZP0AJ7pmTR5Cp8u2+AxpntMC&#10;zPFJdISjOSF9AqnDwNVi/aCLT4764+tMI17xaUu/OcdxM55u9RFmHPljq9qoNfdIXz8qiOk+Sxui&#10;pVX9kek5XcAcn0R/OAwPac3AI2BttFUMYI1PyM14qQ3UExBt6QO8HAZLDRcTZhzNCekmRnAgSZP1&#10;A7zNO+umT/Rm8RafIc1zWoA5PomOcDQAhE48X8IxlKrF+sEWn5gHbXu0pXlfAgaZpvtyRD/swQBp&#10;T8N+2vpBfsHBRuCmibowWYPEixbJH6gtNVGYMBzAWZ9BK22iP6zGhdf1O9oC6/e6yfpRYdJm1XLj&#10;P0Pm+CS65AWwgWzVyc68ftDFp7oGWDfNr1pMJnBoa7HmngLf6SbaRJdYfw/eAe9BQX4PWsUDJm3W&#10;P/fGf4bM8Ul0ySnQgN6qZsUcA+i0gWvHacM9u1Vby7ot6++A6A/rd+ctcc2v5fpBoQ3U0uQzZHpO&#10;c5jjk+gS5v1nTzEgXVtdA6w/4zR7OFDBtbU6Kztl1Sa6BDmPalW7QnKPVmsukzarlhv/GTLHJ9El&#10;zwBPAmtu23L9oNHGPGjboS399l3HIFPdDCzMkA+QRm4TbDWon/KCg23ATRNvnh4M3TF3jW+7W9+X&#10;CqjtqzdPD1pMqxm6Yz4yvqeVNtERb54e3AYSwI8AI6uZ+n3+xvi+Yf1Ivw6WSRuo5aO6zqTieE6s&#10;MaCJNtEXb54efFjX2Q+Mf7GT+t40yGMApbY3Tw+GhPxL49s+fvP0oMWai2i7W9+XSv37f8qoTfTF&#10;ZM218EELI+ObpweflFKsuWCr9YNGG6hFnyFxfBJd8gyoWb1okNsyxwBKbbVGgeyLW+SPiLZv6lqd&#10;zQnwO9BKm+iI+p2x7nFb1fyGA7ivjG9rVfOj0QZqYf8MWWOAagjCTM3RrOtsy/0nawyg1FbXAOva&#10;8WmjM0VE25d1rU7lzdOD4bP8mFGb6Iu65lqNuR81XHOt59mt1g8abaCWVmeKzJ8hbXwSXfIC8CQ8&#10;a1S3ZY0BjNqYB20za0MGmWrQjUDpaYB0k98D8gsOFoGaJsDEdOSbzAYAp7Zn1ciXQi3Of8GoTXQJ&#10;YuQt2YdcoKFgJLWBiEmbU8sXxJ8hcwxI1Sa65BFw6FDqe7IPuShjQIVOW1070M8k9SDJqe1RpoGr&#10;/r2tRt6RVG2iSxATY6mHEGlrrqOBrtT1I838w6TNqYX9M2SNATI6CBP1wNbaCFkamcsoY0CFTlvd&#10;11rNsiPfJuePHm2pDTrgAIaR9OYh0Q8TIy+Se3yRnD/edhifUhuImLQ5tTB/hswxIFWb6BLELF5q&#10;A3qaAZQ8BlBqq7/734Jv/6rBnh3VdpLsSThyeBJStYku8dT80szjAef+mesHjTanltShl+SfIW18&#10;Ev1Ra4hIbtuiuYkyBlQYtTEP2ka0peeNzkGmymmFCfIh4LSXCJBfcLCIuWkC7MSbk9LNGKAt7aDX&#10;aeQtrSaciD4Ap4dMyTSPIx3QUzIbiJi0ebVkHlRGPCfGGFBadNuLPnAeOpTM5ibmGMCozXkgOHKS&#10;seYGaPsg62YTcPLclDRtoj/AaaRTMpsTULPsSGYDEZM2r5bMBgCvNtYYULK0if4AJ1JPyWwAoI0B&#10;jNrAW93mZO3Zvdoy67bIYcgU1W2FBdTsMJJiHnc2ko6kNBAxaQvSkrIHCNLGGgOK6rZiLc5GyJLc&#10;nEAZAyp02pxm2ZEUs1SAtg8S11zPAIaSqU30B3gT9ZRM8zhym+aUzLoakzavlkzDW8RzYowBRWZe&#10;sRbwJuopaWZe5hjAqI150LZDW4uaKLpPUb1WmCAfAs58iQCttm0gN014zbIlcWGK0PZx9EFvkJG3&#10;ZGgT/RFg5B0JX5gCzLIla/1g0hakpWQcVDJ/huTxSXSEc3rIlIwGAOYYwKotal3LaACI0PZx9BSR&#10;ICNvydAm+iPAyDsSbkwKMMuWrINoJm1BWkrGQVLgc2KNAWpQEzsJaIQcCW9uIo8BdNqCzLIl4xr6&#10;QG3hk96CjLyl0YQ8sec4D8inZDQneM2ypf6OR5yDzGHSFqUlw4waoY05BoRrE/0R0Ag5ktEAQBsD&#10;iLV5zbIl8cwnQlv4jdSBa26L27LFnhNg5B3JqPl5zbIlq67GpC1IS0mqb0c9J9YYIE+C2ElAI+RI&#10;RgMAcwyg08Y8aDtAW9ptfQH+ktSbBEV3UA4Bj7pEgPmCg+s4xzY1TTiufFoidApdsLboSW8RxYmR&#10;zCmpYs8JNPKW6KQr0CxbohMbJm3BWpg/Q+YYkDYlVew/gY2QI2EJIHkMoNQWaOQt0QdJwdruBt9s&#10;EtXcVxK0iY6ohYWonC/0kKsaMSLMsiX6imQmbcFaQgsnwdqYY4CMDmIjgY2QI2GTDsljAKu26H1x&#10;ZANApLbog97Ium3mlFSx5wQaeUvCnj3KLFuiBz8xaQvWEr0HiNTGHAPUoCY2EjT1eUr0/pM1BlBq&#10;q7/rEUbeknCmGKkt+maTCCPvSOatK2LPCTTyloSa32GQWbYk1PxotAVrCW2ejn5OxDFAZl6xkcBG&#10;yJHoBgDWGECnjXnQdqC28Lwx0F+inFbs5AYMkM46K2bWtpXVTROBnXhTQqbQJWkLmfQW2J09JeX6&#10;ZrHfJBSES9RGLTgxHQlJbJi0JWkJOUhK0sYcA8KnpIpuiCxOlKhCInkMoNQWbJYd+SKiASBJW8jN&#10;JvXvF2XkHQm/dUXsPwkF4RJ1u0ngROopIVckM2lL0hJSOEnSxhwDQrSJLok0MZbASYfMMYBSW/CQ&#10;g5GQK6WTtIUc9Abe9DklfEKe2H+S9sUhQz8CJgouETL4iUlbkpaoPUCGNuYYEKJNdEnEYf2UkNtN&#10;yGMApbbAW92mRJ0pZmgLudkk2Mg7En7rith/EgYwlMCaX9RtmlOian402pK0hJh5E58TawyQmVds&#10;4iSwEbIENwCwxgBWbcyDtiO1Rd+oHDnIVD5bsRHyIeCRZ3ihOQeztjWsappIMsuOuKbQJWpzH/Qm&#10;GXlL1lWAYu+JnB4yxbUwJRkKRlzFOiZtyVpckw6TtbHGgBI5JVX0QVIjZAkqJFLGgAqdtiSz7Mg3&#10;znUtU5urGBY8eW7OtVy7J6iJNvKOuIxJNzhnM2lL1sK8P2GOAS5toj+CJ1JPiWhOoIwBFTptwbe6&#10;zXFdKZ2ozX3Qm2TkLdd5pbSgJtrIO+Ia+pFwCD3FdSDNpC1Zi6sBIFkbawwoXm2iP5IaIUtQcwJl&#10;DKjQaUsyy454Y1OmNm9um2HkHVFuK+Zkrbmu5oQks+yIa/ATk7ZkLS4zb7I25hggM6+4RPBN1FMi&#10;GgAoY0CFThvzoO0EbZE10YxBpsppxRXIh4Bn+M6jGvZpta1lZ9NEsqGgeBoAGmiDD3qTjbwlakKe&#10;6INEI++IJ+nKMste/PmOxIZJW7YWz6TDTG3MMUANauKC4Ktgl4ALicwxgFhb5tpRAmJT5roGmXGT&#10;jbwl8bpCsYckGnlHPMakLLPsiCdnY9KWrcVTOMnWxhoDiorCYiS5EbLUBgD0IIk2BjBqSzbLFmf+&#10;mK0NPuhNNvKW67pSWnASPHVrCc/QjyyzbAmoqzFpy9RSnDla9nNijQGqIYgLEhshRzwNALQxgFFb&#10;slm2eMxSDbR95PAk3E72DMDaRH8kGnlHPEM/ssyyI56cjUlbthaPryRTG3MMkJlXXJDcCFmcQwlp&#10;YwCjNuZB24na3Hljor9EOa24BPkQ8Ezf+Qvn+kGrzcKamyasVz69K6XcN+pAD5Ks2s5KKQ+NP8N8&#10;0AsmzU20if4AjbyP63duLdBGDbwK9kFdR9YCXZHMpK2RllafIXMMaKlNdAQ4PeR5KeWJ8T3mQiJ5&#10;DKDUBk6eu98oNlm1vavxwAI6Ic+6YWypTXREXQetRt5h7XhpfI95MiloxBh+D14bXo+uuTTaGmkp&#10;DZ8TawworbSJvpgUgi2c1bXWgnkKI3kMYNXWIkdDr5S2akNqo+aDXsfvQLo20R/gIfRDYF9sPiwH&#10;zbLWeiQ0+IlJWyMtHyANBoA25hjQUpvoCPCw/kmt3VpAGgCYYwCrNmRds575oGYpq7bXwLpmvn0O&#10;NPo00Sb6o+7xrUZe65lPQcxS1TNjNcta62pozkajraEWJDZZtTHHgJbaREeAjZAvAU+C2cxLHgPo&#10;tDEP2m6gzTNQKXuQqXy2YgrlEPBGA6Q9Q1IotVnZ2jQBduId3bp3fgJstk0HSYC2d1Xb10DCYO0Y&#10;RAxvrbSJjkCNvLfunQ9JwGGmwQbsgH546975o6rNgslkyaStsRZTAwCojTUGNNMm+sLRCDl8Z44z&#10;GwDIYwClNtQsW9cO6wb6U8tBEqjtTo0HVhOjaUIeaORtok30BTiN9GyydqQ1J4ATqZ9McjargcuS&#10;s9Foa6zFdJAEamOOAU20iS6xTqR+V+P6cWYDAHkMoNQGTt06rGtuagMAoO1d1fY1YGK0Np9bD0Na&#10;ahMdgRp563ftKLM5ATTLPqjrh7VGZjJZMmlrrOVjY30b0cYaA5ppE30BHtaf1T3UUWYDAHkMoNQG&#10;3up2XPfFVmOqySwFaHs3Wdes5/7W2+cQI28rbaIjwJuoX9Z98Z3M5gTwNs3Hdf2wfqdNTZtM2lpr&#10;Mda3EW2sMaCZNtEXjkbIIa5bc9tibABgjgF02pgHbYPakGGh6EClFoNMzdpEfzAPAW80QBodZsqs&#10;zcTGpgnQLDskze8/bHCzvaqb0WHkPa3/bDUxlrUJg8PIm65N9AWYzLweD2xu3Tt/BTYA7DzkQjug&#10;a9F10PYCMLavMlkyabsmLasOkkBtzDGgiTbRJWgj5Nvh/7IMoOQxgFKbw8h7UnWdAA0AX62MTYi2&#10;B2P+CJoYV03IQyfGt9AmugQx8h7W7xqy5q46vHGYZcd17RQwtq/N2Wi0XZOWVSY8UBtzDGiiTfQH&#10;OC37sK6xBW0AWPlayhjAqg2cuvWw1hFKZgMAqO2o7gMKaGLMbDRpok30hdPIO+ZFSAPAzlwKNMs+&#10;r/W0Uutr1oP8VSZLJm3XpOXLlXsARBtzDGiiTXQJ2gg51m2RBoC1NQTWGECpzWnkHffFKWYph5F3&#10;rI0iJsZVzecOI2+6NtElyC1S030x0gCwZs1FzLLjkINxXbMauSxn7RTarlHLmtiEaGOOAU20iS7x&#10;1m2RBoC1v3uUMYBYG/Ogbas2dFhoAYYWtRpkatIm+oN8CHjLAdKr6pD7oA1hsWnCYeSdJ73hC5PX&#10;yFvwA8udCQN65VMLbaJL0OkhY9KMmu63Gmw8HdDTfwEa27eaLJm0XbOWrQdJoDbmGNBEm+gP8Jra&#10;40kjJNoAsMYAShkDWLVN1jULZ3PzrqMBYONBEqhtnMo+BTExbp2Q55g8l65N9IfDyDuaGDObE+Ci&#10;60QbYmxf07TJpO26tKwx4cGmkIk2lhjQRJvoD8e07IuGI7QBYNcURuYYwKjNcavbfI8RPmEZ1PZw&#10;oTZqNTHubD53GHnTtYkuQaZuHc32xYjpfqvBxnkIfQFobN9qsmTSds1a1tRtzVMhiWNAE22iP8Cp&#10;kEcLOZr1EH6NAZQyBrBqQ/fF8zMfRwPAtnUNrdvO18JwE2Ndc61G3ibaRH84bqKerh2I6X6NWQqp&#10;R15aj0Bj+5qmTSZt16VljZnXXLcljgFNtIn+cNxEPfUkIA0AO828zDGAURvzoG1Am3dYqOXWkNaD&#10;TE03moh+IB8Cfh0DpC1DUii1oVxpmogy8hb8MHXj1SSBRl7PFOPFhMF55VOqNtEf3ukhs+9bdHOC&#10;twN6ijUh3HVAwqTturVs22xbtTHHgCbaRH94p4fMvm/RDQC0MYBYGzx5buG/RU9Ytmq7YpYtCVOM&#10;vZPnMrWJ/ogw8k6+b6HNCeBE6ktm2Yk2xNi+sdjJpI1Ay0YTHqCNOQa01CY6wjste0pCAwBzDKDT&#10;5r3VbaYJnbC8eKgQaOT1TDFebD4PNPKGaxP9EXBAPv2+RTcnwIfQC/8t+uYVJm3XrWVbfduqjTkG&#10;NNEm+sMxFfLK/iehAYA2BhBrQ25122QIRBoAtpmlrNoubtOcEj3F2HvTZ6Y20R/em6hn37fQ5oQI&#10;s+xEW2huy6TtmrWUHfVtJO9mjQEttYmO8N5EPSWhAYA5BtBpYx60DWqLGBa6M2+8xkGmymlvGORD&#10;wK9rgPSaISm02jws3TQRaeT1NAAsHSRBk4s3/ceo7h/wl6qJNtEfoJF3MWmeELIwgWbZ+0uJafGZ&#10;LK/8XZm0kWhZnHQIamONAS21iY7wXlO7hCNxvnSQRB4DKLWBRt6jJSNvCZ6wDBp5Nxkxok2MiJG3&#10;lTbREZFG3hGH6X6+riFm2YdLZtkJIcZ2Jm0dPifWGNBMm+gLRyPkxhgc2ADAHANYtSGGgm37YrQB&#10;YCmvCzHyTrQhJsYrtw9FGnmjtYn+8E7d2gBkkpr/S9AsuzjkoPiM7VfWSSZtnT0n5hjQUpvoCLAR&#10;8uVSI+SIowFgnj8yxwBKbaCRd9vaEdYAABp5t537R5oYESNvK22iIxxG3m374pDmhEiz7ASrsX3T&#10;WTuNNhIt2+q2kZ6E64wBzbSJvkAbIbedtwY2ADDHADptzIO2QW2Rw0I3elkJBpnKZ3uzoBwCTjBA&#10;eteQFEptXi41TURc+bSEY8LyReIIalvsgJ5Sg6K1GDY3MSK/VK20iY5wXAO4tXAVMQE68CrYuTYk&#10;Ibx0QMKmjew5XRwWgM+JOQY00Sa6xH1N7QZct8KQxwBKbXWTixh5t/5dIhoAQG2L091m2twmxhob&#10;ECNvujbRF6CJcauRd4LVdH/pRimHWXZrc+VkXbNwqdjJpq2U8k9JtHwc8JyYY0ATbaJLTiIbISff&#10;N1cDAHkMoNQWMXVriYgJy4C2rWbZkSATIzSEp5E20RGBU7cugZrup42RjmmHu+qRiLF9nhdRaSN7&#10;TtP6tnsq5AZt1xEDmmkTfeFohFyztzwCGvcvDG7kMYBSm8PIu9VYWNcWl1nKYeRdHHIw0eY2Mda6&#10;B2L0Sdcm+gI981lZl3I1J4A1v61m2YIb25fO2mm0AXXbLC2fBjwn5hjQRJvoEmg484qalevGQ/IY&#10;QKeNedA2OlApaVjovDGHaZCpctrOIRq0vZT/MAyQ3jSIhFmbi4Pz8/P3768LwI+Nf9iTXWa3KW+e&#10;HjwDDtAGXR8C2u7vKlaPTLo3LR/yWQ2Yh0AHYxNtuxIl6VRmEgAAIABJREFUsX+8eXpwChz03l77&#10;XagJ1G8YH8yDmqS+AhKt1YlH3UhbD4Y+K6Wckmpj0oI+J+YY0ETbrkKz2D/qoY01Wf7BroPekZpv&#10;WSdBvf8+s8aAYfNJqu0fllL+jvFZD0be1Uk68H2ZNthYvwcPd5mMZ9qsn8nruubeAZ51E23KbfsD&#10;jL93jGuuNYcYGnu+zt6D1cMX8z6yFhAZtTFpQZ8Tcwxoom3t75bYH8D94ee7GnRGas3Kuo8cDFh3&#10;WGPAcOhCqu1pKeWe8T2Pd5ndZrpeALeg3a455I+M2qy10VNj88/7WkotpiPDIdK1GTUJcsAavmmf&#10;48iLXtTvqXmtXvviauC0NoT+oJTyllQbkxb0OTHHgCbaVEPoj+x9Dlq3rQYs1hiA7I1baBv2KP8g&#10;+Tyq5Z79wS6T8URXa09CE21ac/sDjL+rz01rk6M1h3hYjVvmPZixHonsIz+f5N1s2pi0oM+JOQY0&#10;0aa6bX+A+8PPdjXojFRDunUf+f4cgjUGDGfRpNrOAFPxKn+J18cErjk799MReWOWv0Q5rZiT6YkH&#10;14yLPRq6119zfgHmahdxhllbBNOmibeZpuLiW5huZyamBS+GfQtcV9lKm6nwLPhBD1WsGyjQVPGT&#10;UsrPGV4PHVyACeG/L6X8AqE2Ji3Ic2KOAc20yejQF6Axf7WhZgT8Ob9VSvll43taxQAkH2qlzQK0&#10;GQYbAN5mGnkLbmIcvme/mGnkdWgz/xzBDXqostbIOwJu6H9Um0rXAh1cgMXKf200zbbSxqQFeU7M&#10;MaCZtlv3znVrZUeAOaepEbLgBed/VUr5q8b3tIoB/6yU8reN72mlzYLJyFvwBoDfKaX8bHbNEqyN&#10;/nop5YeWn9NQm+q2nQHUbdG8CKkPW+u2UNM6YFxA8qJW2pi0vKv7Z8tzYo4BrbSZf47gJvOwfgr4&#10;c36zlPIrhte3jAHWum1LbRbM+2LHedSHmUbegpsYhybqv9zAL4FoM/8cwU22kXcErA//dinlzxte&#10;Dw3BA+uRv2s8x2uljUkL8pyYY0AzbfIk9IVnkKHlDaCZF/EktIoByFCZVtosMA8BbzUslHaQqVGT&#10;IAf0pbQabv22swsO9mq49fcm/2y9JshccESv6gS+uOZFDLwi+c8YX99Sm5Lm/rB+phuvCdpGNUi8&#10;NL7NcvBWHB2ayBXJlkaA0lAbkxbrc2KOAa21ib6wrrNPrAdv5bvv27M6EcfCzxhf3zIGWPOhltrW&#10;MvzuH4FrLnJVp7WwgeSPb4Gr7X7amnc31Pah9ecIeqyf6UOrIbV89307Aa5i/RPG1x+B6xpyRfL3&#10;jT+mlTYmLdbnxBwDWmsTfWHNbZ9bGybKH9asrFeF/6zx9S1jwJ80vr6ltrW8BnItNEf7JcAsa24W&#10;qN8z6/t+3vj6ltpUt+0P62d6DOZFx8l123fbrlDfgfVKeiQvaqWNScsHQGMJawxoqS26SUZcP9YG&#10;78dg3fak3kBp4U8ZX98yBljrti21rQVacydrh/XMx2qWRfLHV8C69n2gbttKmwYw9Ic1t32ATH2t&#10;5t/n1rcZX38IGquOgXrkTxt/RittTFqsz4k5BrTWJvoC8SSYGibKd9+3Fw08CS1jwJ81vr6ltrWY&#10;/CUOH9M/ApvOV+8FQC/rF2+eHvxjoGGilTY1TfSHtXnG7Dms52rWNeMZsIdGfOfIGft4YyWrthCm&#10;N01YPvBXnq6N2tGVZXw69VyXY9T230opf8Twx7fU9lZXtPWF9ffGcyVN7bSzJOo/VUr5g5WvdX03&#10;65QTSwGOSdv8mf67LdqYnxNzDGiqLfLqJ3H9WH9vvJ+/Mff6Y6WU/7z2xY1jgCkfaqjtkx3r7BTv&#10;2mFdcy20XNesuW1LbcptO6Plmgusa5Y115uzZa652dq+X3PIkczcNvM59RwDmuY2ggvgu+mtWfWS&#10;2/7XUsofXfviRtp+qq65/7H+3y5a5miWWkJp/D1rXbe1aFNu2xkt9zad1W0ttK7bbvtZzM+JOQao&#10;bitgOqrb3uQawpRe6rbyJHyHctvOIPcktFxzretHyzV3l7aWddvM56S6bUW5bV+obvsdyTGghbZP&#10;jDdSwLfGALeTnBkbruBbFoAp+y+Ngw5aajPfxC24efP04NwocPWNJlPAW1ItDM0ct5FYAN68Qqvt&#10;1r3zA7PCBS6aJoQQQgghhBBCCCGEEEIIIYQQQgghhBBCCCGEEFcBmj5oG24bN503G1pUGg+RF3y0&#10;HHSk4dYY1zUkZXrThKV74v1VJGBnzfBl/JH1fQZaavs/jdf2n1VtSGfNsbFDcbhS3nRdjODmzdOD&#10;F8ZuS6gDsiZ2L4xdp9Yu1ZbarHx+6965+TqfGvxOgzvzmLTMYdXWND5FdTAKDoBO8+e37p1br6p+&#10;z5unByfGawetHfcttb02dkyzxgC0azy7M7s01GbNbT1d40fGa0GV23YGsOZ6JolY8+iWU06s2qxr&#10;7n3LVb8TXRkTMVpqse5PmJ7TnGbxSbltXwDrrGfS1XBl+ZeGt1jXMmZtLWPAWoYc7ROkUA1MLWPW&#10;1rJua56opty2L4Df5we37p0/sj6ERnXbltqsfIYcjCXt25m0zGHV1jQ+Kbfti8Y1hOHc467hLS1r&#10;CFZt1tyWMQZ4znyGde3HCZpGWmqz5rav65qruq0wA+S2j2/dOz8Gf9apce2wrmvM2jz1yFfBOVtL&#10;LS3rttHPaUrT+KTcti9a1pEaeBJaamOOAbqhQAgh9ohp08RbIJk1HSSBZtnXtZuEUduwYbQGf7OJ&#10;EWw0gc2SghMgYSyIsR38Of+ylPLXje9ppe3fllJ+xvB68wY3sSDcSsvwc/5DKeXnCLUxx4DXt+6d&#10;Z13pKa4BoEGxIBtg8OcM66U1rrfS9r+WUv5H43taxQAL5gYA0Cz7rv5/y3rTSttvlVJ+2fD6gpgY&#10;QSOGctvOANcb8wEJYJYd+OellL9hfE8rbcNhyg+M7zGb7hONvK20IHv1FtqYY8C7W/fOs6aMiGsA&#10;NL+bDVyAoWbgN0spv2J8Tytt/0sp5X8yvqdVDLCA7IuRHO0npZT/vsGeHdGG1KqQ71mT3zXBDWBi&#10;LYixHfw5SF7UStvvlVL+uOH1ZtN9ct22hZbh57wF6g4ttDHHALjhUnAC1hDMDQCAga2AddtW2v73&#10;UsovGN/TKgZYMDcAgGZZZM/eShsSz80mRrDRRHXbzgD3q8i+GDnzQeoJrbT9binlFw2vh0z3gJGX&#10;TYv1HKqVNuYYoLptZ4A1S3MDAPhzkPOxVtpa1W2zPAktB21bG9RaavudUsovGV7fclioml86w3iJ&#10;QNFwa4i9HG79vck/Ww9qhsV1dWCpyd8zoDhxSKptCBifDwumUdvdWthaq+121WbhDHhmgp/j+tla&#10;OKkFrrXft2Mg+XtcSvk1Ym2/OtnkruGDqs2y8XyUNEGnlZbh2f6Q8Dkxx4B3wEGIIKceVD03qvyq&#10;mmRWUZM+6wHfcLjxOau2UspfIY0Bv258/Qf18MnCM2C6+CFwwNVC27Cu/d2heGT8OR/XgsMqHGsu&#10;NAlE8FLXXOva8a1x7TgCDvgGE+MPWbWVUv6SMWcbeGHJ2erBaEbDRCst9+tenfE5scaAoty2P2rx&#10;9InxL/ZFXZ9WUdc96yTaYX39W8Ta7pLGgN82vv5jy9+/rn8nQI72QyBPa6HtrNaqHhu1fVH3Hmu1&#10;fWKpP0y0Kbftj6NqmLHwrNb+V1HPFKyG1Ic1L2LV9teAeuQzYz3yJLFu20LLUc3T2J4Tcwx4p/Ox&#10;/qg1hJfGv9g3td65ilpHtTYlPKl1W0ptpZS/SBoDrHuBj4Czcmuz1bu6X7fujVtpG75nD4w/59Na&#10;u1jFpIHOgtbcPvka2Bc/AvbF1jOfJ7WewKoN8SSYcrZ6FkOR24Ja7tdzKLbnxB4DdJtPZ1QTvzUf&#10;+hKojVqbEs7q+RilNrBu2yIGrMXkY5poQjwc/4lY2+8ZX2/y2Y6A/hJz04igJ9XHVHz+l58Qa/t9&#10;w+sR/yjqibfWNzZy0TRRD1Otm23LwoQYeY+GLhRCbe+qtre1w8yaMKwyMTq+uEdI95/gpn6mR1nG&#10;djCZGTo6j8m1nQIb3NUJIZhoMWkZOmVPSJ8Tawy40GZ8j9gPjrISZ0cj5Pi7SamNOAb8zcwGANTI&#10;O0xqq+sHm7ah+/sVWKizmBgRI+8dy4RMsVfcATa3q4ztqFl2MvWZUltdc+8Aa+6qQ2/QyPtfiLQ8&#10;qbkt43NijgH3rZNExX5Q1zSrgWtVA4CjZnWn1tNotZHGgL8ADG6xNAAgZofDumc/IdP2btyn1Cl3&#10;1ubzVSZGh5H3UHXb/qifaZqx3WHk/Zpc22mm6R408jJpGSbRPyN9Tqwx4EKb8T1iPzgEaqOrGgAC&#10;GiEptRHHgCNgX7y6AQA08h7Xde0FmbbpHupRsokRMvIqt+0PR11t7dqBmGVfOmujLbS9Asztq033&#10;yUbeFloe17ot43NijQEX2ozvEfsBMjR3VQMA2Aj5evK7SamNNAZYa8itBm2zDgGnHhZqvQ1Q7AVp&#10;PqYJPQ23HrX9mvE9ezfcenrTRAE32zsXJoeR92JxJdM2N8tm3QAgI6+4RJaxPeJGE3JtLzJM96iR&#10;l0nL9GoxsufEHAMeIldeif3AcZC0NTmNaIQk10YZA+rhPTJddutBksfIO/4PMm33p/ljlonRYeRV&#10;btspjnVta0HVY5Yd/we5Nsg0tct075jK/vdYtEyaXtieE3MMeGK9nlrsHYdJDQBoI+TUUEOpjTUG&#10;1P17eAOAw8h78fcl03Y4a7hFms/XmBhRI6+agTul5h7Ibalb84qIG03ItaWY7h1T2Wm0TA/ryZ4T&#10;cwx4oGbgfnEMbtlqkopohCTXRhkDsiYse4y84/8g03a8ULcNNzHKyCvmTIypFnYa2x1m2YvzJ3Jt&#10;yLCUnaZ7tJmDSUsdavAesufEHAMeq27bL8kNAEgj5Dy3ZddmITMGfMI6aJtwCDj9sFDje8QeQDpA&#10;mnm49ait++HW31v4d2gDwOJBEmiWfTI18pJpezA3y2aYGMEv7hVtoj/ADveNC5One2s+PYRcW6jp&#10;3mPkZdIy/5ck2phjwCZtoiPAKSe7klMk6bsyGY9cG2UMAKfLbmwAAM2yL6dGXjJtm4quyIS8jSZG&#10;0MirgvANwGFs3/Zdt5plFyfjkWsLNd2Da+443YdGy/xfkmhjjgGL2kRfZDQARDVCkmtjjQGhDQAR&#10;Rl4ybVduzvGYGDf9R9DIq1t9bgDggdJGY7vDLLuUPzJrQw7yN5ruUSNvnRBMo2X+L0m0MceATdpE&#10;RyQ1ACBm8Su3opJro4wB0Q0AoFn2+dTIS6bt4YbaqPVmvK0mRtDIu0mb6IgkY7vLLDtCrg013W86&#10;a0eMvONN8TRa5v+SRBtzDFjUJvoCbE7Y2gAANkJeMaKSa2OLAcyDtlm07c2wUNEfbIO2iYdbz7V1&#10;Pdz6StNEZMegw8i7mPwRaNtYdHWYGK/8eQ4jrwrCNwRwE/nVhgMS1Cy7OBmPXBvarXrp8CbCyMuk&#10;Zc41a2OOARu1if4AN9t3lw6SHI2Qi8U9cm2sMQA9vJ+vHaiRd9vG4Dq1vdxUdI00lzmMvFpzbwjg&#10;1NTF6U2gWXbjZDxybYjpftPhDWLknea2NFrmXLM25hiwS5voCNTAtXSQFN0ISa6NLgY4DpQ25Wgh&#10;Rl4SbRtvzkGnNi3dPuQw8spUdkMAD5S+2ZB7oGbZTXkRrTbwIH9TXgQZeUm1zLlObcwxYKM20R+O&#10;BoClHA1thNy0T2fWxhoDkAaAK2Yph5F329pxndqebxrgBa65Hy2trQ4jr4aL3RDAgSSLxvYos+wI&#10;uTbkNu9NJlXEyHs08yRQaJlzzdqYY8AubaIjwMEtny4ZZh2NkIu+GXJtNDGAedA2kba9GhYq+kPD&#10;rTFtPQ+3XrppAr3O6FIDgOfK+W3dW9eobadZFjQxXprUISOvWAtobL80vQlMZnZOxmPWFmS6RxKt&#10;K9N9yLRcec01aGOOATu1if4AGwAuTfDLaoQk10YXA8AGgKVpGKFG3mvWtvOaSdDEeGlSR8D1nOKG&#10;UDe7LmM7aJbdORmPWRtgur+SswU2czBpmXMd2phjwE5toj/qgYmrAQBshNw5GY9cG10MqPt5VwMA&#10;aJZdvNWHRNvOm3PAqU1fLHzPrEZe3epzM0EOlF7Mco9Qs+wESm2Btw9ZzQ5Lk89ptMy5Rm3MMWCn&#10;NtEfoKng21mOltIIyayNMQaA69qSWSrUyHvN2naaZUET46WJpDLyirXUfbPL2A6aZa+YP+cwa6vr&#10;h8t0Dxp5l8yfTFquvOYatDHHAE08v4GADQCXDLNgI+ROIyq5NpoYwDxom0DbXg4LFf2h4dZ2bT0P&#10;t15smigxDQCokXdn8ncN2labZcGEYWpilJFXWICvYHUkWmsPhym1gQv6RULoMPJeKQgwaSHRxhoD&#10;VmsT/QFOOXnfADBJSC2snozHrI0xBoDTZS8aAOqBktXIu3HS0DVrW110BSfkTU2MiJFXBeGbC2xs&#10;d5hl104moNTmmC74PgbUwnWIkZdJC4k21hiwWpvoj7quWA1c7xsAHI2Qa3NbWm2MMaAe5iD74vHv&#10;jBgKVjVbXYO21TfneEyMDiOvmoFvII4DpfcHtXVfbDXLbrw5Zwq5NuggfzTdg0bexQZcJi0E2phj&#10;gJqBbzCgqeBFzdFuZzZCsmpjjQHg4JaLBoC6P06ZKHsN2ixrLnIz3tTEGGr0Ed1zCOyLTyb7YsQs&#10;u3YvTanNa7p3GHmvmD+ZtJBoY40Bq7WJ/gBvzD6Z1KyQRshVRlRmbUwxgHnQ9jVq2+thoaJLNNza&#10;qK3X4dYH5+fnW19QEznz1fbAe+5brylvpG38AEyJ6ZunBy8A89oLoFht1ib6oiZy1g71JzV5tF6/&#10;vXTV4UbItR0BCTCytj3ZVaxm0jKnoTbWGFAQbaIvagJ3CkzxL8CByG1L0keujTIG1M29edMMXhlq&#10;uiauobbPV0xBukQ1V1h+zru68UnXJvqiFt1OrdOlSykfGte1M+tGm1zbUKz4keFnlFrkvmNdp1fk&#10;tjRarlEbcwwwaxN9MTmosprST7NrVuTaKGMAkKOVhnv2FtrQuu0psB+y5raq24pxX/xj45NAco/B&#10;LGs6vCLX1qoe+XjXjUNMWuaQ121p45Poi5o/vgKaZ0uDfTqzNsoYUE2m5hs2wOFi1nWtlbbPrNNu&#10;3zw9eAbsh6yeBEib6AvwzGdYOz4BzrCQdY1V23Dm9RuGn1HAs7I1dVsaLdeojTkGKLe94YC10WFd&#10;egv4Ez9ZYeC9gFwbVQwAfUzv8yywZrnaw9FYm9XDgfhsxz/fWrc3ewxFP6A+piG3Ac9yV8d3cm1I&#10;HXJoon0E1gl/kHm2srNpomCbbSvmgnBDbVBiCiYMVpQ0i/eAC5OF1zUxNXdvkWtDNrgWVheEmbTM&#10;aaCNOQbA2kRfgMmpBdhQQ66NMgaASbkFc0G4obYHyNSERrktpE30B3h4b8FcdB0h15a95q4+FGTS&#10;MqeBNuYYAGsTfQEauKxAhhpybZQxADhQsgI3WzXQBjXcgs3nVtQMLN5zw/Mij7bsvGi41WfVTTBM&#10;WuY00MYcA9QMLN6jui1t3RaKATe8bitPgqAHHEhiwTzAa4RcG2Jis7Da/MmkZU4DbarbCnoa5I8F&#10;NaKSa6OKAcyDthtq62ZYqOgPDbd+D6Ktm+HW31v5OuQa0bW8dBpSM7WtujZ6ibq4HhmvTWmiTfQH&#10;eAXrWlzXrZJr+xq4Rm4tr+tkg73TMidZG3MM8GoTHQFewWrhGO2SJddGGQPAK/LXYrkytLU2+JpJ&#10;8Pp+C7oCU1wAXhNr4RBpSij82pArbNdiWnOZtMxJ1sYcA1zaRF+A1+laeIBOICXXxhoDDuu+P4Pn&#10;TkNqpraHaFNC/Z4dJua2sDbRHzX3eJz0Fxu+w0fOvIhV21G9sSeDM0sdhUnLnGRtzDHAq010RM3R&#10;Mvc6R866Las21hhwnLkvdhpSM7U9cXoSMnNbWJvoj7qffpD4F4Mabgu/tkfJtdLVdRQmLXOStTHH&#10;AK820RE1t4O9PSu478xtWbWxxYBD45rxATAsFvVwZGt7h8RMMKf9GGiYgOO56AfQx2Q1/r9E4ju5&#10;tmPAP4rcxpu+/1zVNJHYAHDmDaiJ2p57zbKJJka3NtEf9ZAgYxMJF11HmLUlme5RIxeTljkZ2phj&#10;gFub6I9qesnYbD/0Jn3k2lhjwJ2Ew/uojXaGNnfRNbFxQgVhcYVEY/t91Cw7Qq4ty3R/x2rkZdIy&#10;J0kbcwxQIVhcIbEBwN0ISa6NLgYkmqRcRt6Sq+2J1yybaGJ0axP9AR4oreEwoG5Lqw04yF8DWitl&#10;0jInQxtzDHBrE/2R2ADwwNsISa6NLgYkrh2vvc3Zidogw8qUWifJaD53axP9kWhsh82yI8zakkz3&#10;aM2PScucDG3MMcCtTfRHrRFm1EbdRlRybTQxgHnQdgNtXQ4LFf1xg4dbu7T1Mtx67U0TGR2DrklD&#10;UxK0hRVdE0yMKgiLbURvIiMn41FqS9rgQkZeJi1zErQxx4AwbaI/EjbbYZPxmLUxxoCkNTfEkJq0&#10;5oYUXRPMZWHaRH8kTE0Nm4zHrC3BdO85FGTSMidaG2sMKGqYEJtIMHCFNUKSa6OLAQkHSlFG3gxt&#10;YTfnJNyMp1t9xDaiD5Tgm3MWoNSWdJAP3erDpGVOgjbmGBCmTfRHQgNA2K2ozNoYY0BCA0Dkuhat&#10;zWtYuSCh+TxMm+iPhIEkYRNlWbUlDaWCzJ9MWuYkaGOOAcptxUYSBreEGVHJtdHEAOZB24nauh4W&#10;Krrkpg23dmvrZbj16qaJEn+dUcSkoQsCtYWbZQNNjDLyiq0EG2xCJ+ORa3sVuPC6pvswaZkTrI01&#10;BpRobaJLohoAMhohKbWxxoDgBoBII2+ktvDp4oEmRk0+F2s4DDK2Z0zGo9SWsObCRUQmLXOCtbHG&#10;gBKtTfRHPWCJaAAIn4zHrI0xBtT9f1QDgPtWnymB2jJy26ipTcptxVaCD5QizbLs2iIP8l03uzFp&#10;mROsjTUGlGhtokuiTAUZjZCU2lhjQHADQOhE2UBt4WbZQBOjjLxiDVHGdrf5cwFKbZOGgAhc5k8m&#10;LXOCtbHGgKKJ52IXgQ0A4UZUZm1MMYB50HaCtpsyLFR0xA0bbl0Cte39cGtT00SJW5gipyBdEKQt&#10;xSwblDDIyCt2EtThnjIZj1xbxDVyIQVhJi1zgrQxx4AUbaIvgqacpBw6kGujjAFB02XDpiBNCdKW&#10;UnQNmpCngrDYSVBBIGUyHrm2CNNUiJGXScucIG3MMSBFm+iSQ2fNKtNQQ6mNNQbUwx/vvjil2SpI&#10;W1ZTQkTdVg0TYidBB0phN+dMIdcWcZAf0oDLpGVOkDbmGKBmYLGToBwtpRGSXBtlDAga3JIyUTZI&#10;W4hhZU7QzXgp2kRfBJ1HZQwXY9cWYboPMX8yaZkTpI05BmjiuViL98bsTCMqpTa2GMA8aDtQ240Z&#10;Fir64wYNt47WttfDrc1NE8XfAJBi5B1xagud7rOAJyhnaxMd4dxEpk4PIdfmmcASPd2HRsscpzbm&#10;GJCqTfRFwJSTw6zJeOTaKGOAc7ps2JWhSzi1ZZtlPWuujLxiNU5je4vcllWbZ6Jr6HQfJi1znNqY&#10;Y0CqNtEXAdNl0xohybWxxgDPgVKKkXeCR1uaWTbAxCgjr1iN80DpXcLNOReQa/Mc5IcaeZm0zHFq&#10;Y44B2dpERzhNBak3R5Fro4wBztvnQm+tn+PU9jDSsLKA52a8bG2iI5y3paZOlCXX5jHdR98UT6Nl&#10;jlMbcwxI1Sb6IqBmldYISa6NKgYwD9oO0HbjhoWK/rgBw62ztO3tcGuoaaKCdAymFoQnINrSi66O&#10;BV0FYWHGYWxPv+KaXBsygSVrug+NljmgNuYY0Eqb6AhHA0B6IyS5NtYYgBQEUo28ExBtGVdaX8Jh&#10;YkzXJvrDMTU1fTIeuTZkomvWdB8aLXNAbcwxoJU20RGO6bLpk/HItdHFAEf9MeVWnykObekNt46b&#10;8dQMLMyAB0qtan602kDT/eskIy+TljmINuYYkK5N9IfDVJB+Kyq5NtYYgNw+lzpcbAKiLd0s6zAx&#10;ysgrzDhuS02fKEuuDbnNO8uYSqNlDqiNOQa00iY6wtEAEDpVfAlybWwxgHnQtkfbjRwWKvqj4+HW&#10;2dr2crg13DRRFyZrkGgylYBZWyllWIytGwdNcxAo1kPb1/U72gJmbdbfuReJBQEmLXOs2hQDRI+8&#10;ADaQrSaQMmujiwF17bAWG161WHNBbU26sWvRyPq90e1pAsX63XnX8PvGrM36O/oq8VCQScscRBtr&#10;DGiiTXTJKdCA3movxayNLgaAa0fLPTultrrnYP2eif6wfnfeEtdGm2ir64dV22nSjZU0WuaA2hQD&#10;RI9Y93jM+/SW2uhiQF07rD+jyVkZqK1JnaPWUyi1iS6xrh2vG37fmLVZ1/bTRPMnk5Y55vMx4hjQ&#10;0ssh+uIZcO7fMn9k1mYhLQYwD9p2aLvRw0JFf3Q43LrVoJu9G24NN028eXowdKDcNb7tqzdPD9In&#10;6YDaTt48PbidJGnK0B3zkfE9rbSJjqjfGWsC+BFgZDVDrm1Yo74xvu3um6cH4ZNXmLTMAbUxx4Am&#10;2kRfvHl68GFdyz4w/sVO6nvTINdGGQPePD0YEvIvjW+7W9+XCqjtmzdPDz5poG3IbT81vq2JNtEX&#10;k3XNwgctDDbk2obfNWtu+HH93e5WyxxQG3MMaKJNdMkzoGb1Ijt/rFBqY40BtS5g3Rd/02jPjmh7&#10;1uh7dgJ8z1ppEx1Rcw/rHvejeraQCrm2YZLrV8a33a21wm61zAG1MceAJtpEX9TYbF3LWtYQWLVR&#10;xoC6v7WuHV/W9TAVUNvXjeq2w2f5sfFtTbSJvqjrmtWU+FHDNZdV2yfAWfunSZ4EGi1zQG3MMaCJ&#10;NtElL4Bz/1Y1K0ptpDGAedA2ok3DQkWP9DTcumWx+/E7AAAgAElEQVQj6V4Nt4aaJsDEdORZZgOA&#10;Q9sH2UG5FsS/AN6ark10CWKWLY0Obyi1gWaHkVDTPZOWOU5trDGgZGsTXfIIOHQo9T3ZZgJmbXQx&#10;oK4d6N/7UeZBklNbdm57CBh5R5TbCiuIibHUw5vsdY1Sm6OBrtTDmzDTPZOWOU5tzDEgVZvoj3rQ&#10;bW2ELA0bACi1McaAWg+wmmVHsvNHVNsH2RPowAEMpYU20RcTsyySe3zRIC9i1XbbMUwhtHGfScsc&#10;pzbWGFBUQxAAiFm81Mb97OFdlNpYY0BdM78F337SYM+OaPsge3hR/TxQT0L6YCXRHWhdrYXpnlJb&#10;gA8gzHTPpGWOUxtrDCjZ2kR/1Boikj+2GEpIq400BjAP2ka13dhhoaI/Ohxu3Urb3g23NjdNgJ14&#10;U9IaAAK0pRkFnUbe0sjEKDoBnB4yJW16E7M2sAN6SqTpnknLHI825higBjWxGsehw8gXiQ0AzNro&#10;YoDzQLA0WNc82tKmYYCT56Y0mdYk+gCcRjolzXTPrM1h5B2JNN0zaZnj0cYcA5TbitWAE6mnZDYA&#10;MGujiwHgrW5T0hoAArSlGQXBA4cpLQyWoh9QQ8HIt4l5EaU2Z5PrSMjtQ0xa5gRoY44BalATq3E0&#10;Qo5kNgDQamOMAU6zbMlsAAjQ9nGWUdA5gKFkahP9Ad5EPSXNdM+sDbxNc0qk6Z5JyxyPNuYYoAY1&#10;sRrwJuopaYZZcm10MYB50LZD200fFio6ouPh1tna9nK4NXLThNfIWxIXpght4UbBACPvSJqJUfRD&#10;gFl2JHxhItfmNfKWqCmWTFrmBGljjgFKnMVOnNNDpmQ0ADBrY40BEetaVgNAhLZwo2CAkXekxQ0A&#10;Ys8JMMuOhJvuybV5jbwlqhDLpGVOkDbmGKAGNbGTgEbIkS8TDpKYtdHFgCAjb6kNABn5Y4S2cKNg&#10;gJF3JHXKvugDxyH0nHDTPbO2ACNvCTTdM2mZE6GNOQaEaxP9EdAIOZLRAMCsjTUGeI28JbEBIEJb&#10;uFEwcM1tMpFU7DcBZtmR8Ana5Nq8Rt4SZbpn0jInSBtzDFCDmthJQCPkSEYDALM2uhjAPGg7QNuN&#10;HBYquqTX4dYlS9s+D7c2NU04rlVaIvQgKVhb9BXJEcWJkdTrm8V+E2iWLdGme3JtUUbe4p0uyKRl&#10;TrA25hggo4PYSGAj5EhYAkiujTIGBJllR0Kv6gzWFm0UjDDyjoSbGEU/1M17VC4TenhDru1OkJG3&#10;eK9IZtIyJ1gbcwzIvEpa7DmBjZAjYdMFybWxxoDIfXH0LRiR2qKbDSPrtpk3I4k9J9AsWxJqo8za&#10;ooy8xWu6Z9IyJ1gbcwzIvKlP7DkBU5/nRNdtWbVRxoC6j/WaZUfuRpqlgrVFT/2MMPKOpE4kFftN&#10;oFm2RJulyLUdBhl5i9dAy6RlTrA25hgQqk30RWAj5EhkAwCzNroYwDxoO1DbjRoWKvrjBgy3TtG2&#10;z8OtVzdNBHbiTQmZhpGkLeq65ogO6Dkp1zeL/Sah6FqiTPfk2iKT5hHIdM+kZU6SNuYYED6tSXRD&#10;ZAGgBE8XpNTGGgOCzbIjIdMwkrSFGAVrMSbKyDuSeX2z2FMSiq4lanoTubaoadlToOmCTFrmJGlj&#10;jgHh05pEN0SaGAtxA0AJnMJIGQOChxyMhDQAJGgLM60EHThMubbJSIKbpH1xyM195Nq80w6XgEz3&#10;TFrmJGljjQFFDWpiCxGH9VMib+6j1MYaAwJvdZsSYpZK0hYy9TPYyDuSOS1V7CkJQw5KlFmKXFvU&#10;bZpTIAMtk5Y5SdqYY4DMvGITJ4GNkCW4ZkWpjTgGMA/ajtR2I4aFiv64QcOto7Xt9XDrVU0TSWbZ&#10;EVcDQKI2t1EwychbEq9vFvtN5PSQKRELE6W2JLPDiMl0z6RlTrI21hhQ1KAm5iQ1QpaI6YLM2hhj&#10;QJJZdsQ1DSNRm9soGDx5bkrK9c1i74k2y45EmO4ptSXnbCbTPZOWOcnaWGNAiZzWJPogeCL1lIgG&#10;AFptjDEg+Fa3Ke4Dy0RtbqNgkpG3BBssRT9Em2VHIm7uo9SWcEA+xWS6Z9IyJ1EbcwxQg5q4QkIj&#10;5EhEAwCtNsYYkGSWHXE1ACRqc0/9TDLylsSJpGK/yVrXIkz3lNqSjLwjJtM9k5Y5ydpYY0BRg5qY&#10;E3wT9RR3AwCzNsYYwDxoO0Fb98NCRX/cwOHWUdr2frj1zqaJZENB8Wy2G2iDjYLJRt4SfX2z2G8S&#10;zbIj8OENs7ZEI+/Fn29IVpm0XHlvojbmGKBisLgg+CrYJeDpguTaWGNA+trhXHPTcls0P0028pbr&#10;unZPcJJolh35Cj28YdaWaOQdsZjumbTMydTGHANkLhMXJDZCjtx1HCQxa6OLAclG3lJrAZApoIG2&#10;TwkbTUZgbaI/gqduLQHf3MesLdHIW4DGfSYtczK1MccAWJvoj8RGyBFPAwCzNroYkGyWLQHnUZna&#10;4KmftT6SuSaGTiQV+02iWXYEnqDNrC3RyDtiqfkxaZmTqY05BsiTIC5IbIQc8QwlZNZGFwOYB20n&#10;aut9WKjoiBs83NqrrYvh1mtumrBeq/SulHLfqAOdhmHVdlZKeWj8GWajIJg0N9Em+gM0yz6u37m1&#10;QAYbcm3INbUP6hq3llXTBZm0zAG0MceAltpER4DTQ56XUp4Y32NuACDXRhkDwOlu941rLtQAAGh7&#10;V+OBBXQahnVT1lKb6Ii61ljNssPa8dL4HvP0JnJtiBFj+B19bXj9qjWXSUuQNtYYUFppE30xKbZa&#10;OKvrmQXzdEFybawxoEWOht6CYdWG1EbNtw85vmfp2kR/gIfQD4F9sdl0T64NMfJaa6Wrbh9i0jIH&#10;0MYcA1pqEx0BHtY/qfVRC0gDALM21hiArGvWMx+0AcCq7TVYG0U8CdY1t4k20R91H201y1rPfApi&#10;liLXdgwYea01v1UGWiYtcwBtzDGgpTbREWAj5Evg3N9smCXXRhcDmAdtN9DW5bBQ0SU3dbj1+z8f&#10;0dbTcOutTRNgJ97RrXvnJ8Bm27QwAdreVW1fNzAKIoa3VtpER6Bm2Vv3zodN52Gm6Z5cG9IB/fDW&#10;vfNHVZuFraZ7Ji1B2lhjQDNtoi8cjZDDd+Y4swGAXBtlDEDNsnXtsJr5TQ0AoLY7NR6kGgVBI28T&#10;baIvwGmkZ5O1I810T64NmZb9ZJJPhpnumbQEaWOOAU20iS6xTqR+V+P6cYMGAEptrDEAnLp1WNfc&#10;1AYAQNu7qu3rBkZB64FDS22iI1CzbP2uHWWa7sm1IUbeB3Vts9bvtprumbQEaWONAc20ib4AD+vP&#10;6h7qKLMBgFwbZQwAb3U7rvtiqzHV1AAAaHs3WdeyjYKIkbeVNtER4E3UL+u++E6m6Z5cG3Kb5uO6&#10;tlnPSbaa7pm0BGljjQHNtIm+cDRCDnHdmj8WYwMAsza6GMA8aBvUduOHhYr+6Gy4dWmlrafh1hub&#10;JkCz7JA0v3+g4GZ71cLkMPKe1n9GjIKrCk4OI2+6NtEXYDLzejywuXXv/BVout95eEOuDeqArgXh&#10;QdsL0HR/5e/DpCVIG3MMaKJNdAnaCPl2+D+wAWDt7x6lNtYY4DDynlRdJ2ADwJp1DdH2YMwfHUbB&#10;NbktNDG+hTbRJYhZ9rB+15B1zWK6p9TmMPKOa+4paLq/Uohl0hKkjTkGNNEm+gOcln1Y17GCNgCs&#10;eSGzNsYYAE7deljrCMXRALCz0QTUdlT3ASXTKAgaeZtoE33hNMuOeRFiut+ZS5FrQ4y8z2utr9Ta&#10;H2K6v2ICY9ISpI05BjTRJroEbYQca6NIA8Da3z1KbawxwGnkHffFWedRqJF3rI0iRsG1dVvUyJuu&#10;TXQJcovUdF+MmO4tay6dNtDIOw5gGNfcENM9k5YgbcwxoIk20SXe2ijSALD2d49ZG2MMYB60bdV2&#10;44eFiv7ocLh1K21dDbdebJpwGHnnRY/wBgCvkbf4Diy3/lz0yqcW2kSXoNNDxsQUNd2vmd5Eqc3T&#10;AT39F6Dp/tJ0QSYtc0BtzDGgiTbRH+A1tceTRki0AWDndEFmbYwxYLKuWTibm3fBBoCt0zBAbeNU&#10;9imIUXCrgdgxeS5dm+gPh1l2NDGmme6ZtXkKwhNtiOl+abogk5Y5sClkoo0lBjTRJvrDMS37Iiaj&#10;Natd0wXJtdHFAMetbvM8HmkA2HqgBGp7uFAbDTcKOoy86dpElyBTt45m+2LEdL/m5j5Kbc4D8gtA&#10;0/2l24eYtMxBp0ISx4Am2kR/gJMXjxZyNOsh/M6b+5i1McYAdF88P/MBGgDWrGto3Xa+FlqNgjun&#10;ftY112rkbaJN9IfjJurp2oGY7neapZi1gbXSS2tloOmeScscc92WOAY00Sb6w3ET9fTcH2kA2GmY&#10;JddGFwOYB20D2m78sFDRHx0Ot26lrbvh1leaJqKMvCWhASDQyBtuFHRe+ZSqTfSHd3rI7PsWarpn&#10;1hbQAT3Fm6wyaZlj1cYcA5poE/3hnR4y+75FNwAwa2ONAfB0t4X/Ft0AYNV2xSxbEoyC3slzmdpE&#10;f0SYZSfft1DTPbk2ZFr2JSPvRJvLdM+kZQ6gjTkGtNQmOsI7LXtKUgMAqza6GOC91W2mKbQBINDI&#10;G24UDDTyZpoYRScEHJBfEG26Z9bmOSBf+G9eYxKTljlWbcwxoIk20R+OyYtXznATGgCYtbHGAORW&#10;t02mu+gGAKu2i9s0p0QbBb03fWZqE/3hvYl69n0LNd2Ta3MbeSfaXPkkk5Y5gDbmGNBSm+gI703U&#10;UxIaAJi10cUA5kHboDYNCxVd0eFw61bauhxuvXTTRKSR17MwLR0kQZOLN/1Hh1HwUrILfnGbaBP9&#10;AZplFxPTCSELE7k2xMh7fylpLs5klUnL/F+C2lhjQEttoiO819Qu4UhOLx0kkWujjAGgkfdoychb&#10;fA0AVw6SQCPvJiNGtFEQMfK20iY6ItIsOwKa7q8c3pBrQ4y8D5eMvBMQ0/0zJi3zfwlqY40BzbSJ&#10;vnA0Qm6MwcENAKzaWGMAYijYti+ObAAIMfJOtKFGwbRGk2htoj+8U7c2ABmT5v+SXBti5F0cwFCc&#10;pnsmLfN/CU6FZI0BWdpUQ+gcsBHy5VIj5IijAWCphsCqjTIGgEbebWsH2gBw5TMAjbzbzv1Ro+DS&#10;n4kYeVtpEx3hMMtu2xeHmO7JtYUZeScgpvsTJi3zfwlqY40BzbSJvkAbIbedtwY2ADBro4sBzIO2&#10;QW03flio6JKehls30dbzcOtLTRMR1yotAS5Ml6ZhgNoWO6Cn1KDonYaBfHFbaRMd4bgGcOthgWNh&#10;ukgqybVFXVM71wYlq0xapodc4HNijgFNtIkucV9TuwEkOZ0XXCm1scaAuslFjLxb/y5gA8ClaRig&#10;tsXpbjNtiFHwUsGpFlUQI2+6NtEXoIlxq1l2gtV0f2l6E7k21Mi79ZBlsuZaGNaKf8qiZdoAAD4n&#10;5hjQRJvokpPIRsjJ9y2qAYBOG2sMiJi6tUREAwCgbatZdgQ0Cs5vH4KG8DTSJjoicOrWJVDT/fTm&#10;PnJt6CTGXbVSyHTPpGWWP7qnQm7Qdh0xIFPbxpv6xP7jaIRcs7c88tzcR66NMgY4jLxbzXt1bXGZ&#10;pRxG3sUhBxNtiFHwZLbmomaadG2iL9Azn5V1KZfpnlwbUo/cauQtuOn+LlC3TdMyNfOCz4k5BjTR&#10;JroEGs68omaFNADMDbOU2hhjAPOgbXRo0U0fFir6g2i49dKQFNrB2z0Ptz44Pz9//w81Mf2x8f1P&#10;dpndprx5evAMOEAbdH0IaLu/q1g9MumQtHzIZzVgHgIdjE207UpGxP7x5unBKXDQe3vtd6Fuun7D&#10;+GCGTeAjVm11UX8FJIGrC311k289tGLS8lkp5RR4TswxoIm2XYVmsX/UQxtrQvqDXQe9IzXfsk6C&#10;ev99JtfGGAP+YSnl7xj/PoORd3WSDnwm0yYW67N+uMtkPNNm/Uxe1zX3DvCsm2hTbtsfYPy9Y1zX&#10;rDnEYHo6ZtVWSvk6e39YD4ase1wmLfdrodX6nJhjQBNta7+/Yn8A94ef72rQGak1K+s+cjBg3SHX&#10;xhgDnpZS7hnf83iX2W2m6wVwC9rtmkP+yKjNWhs9NTbYvK+l1GI6MhwiXZtRkyAHrOGb9jmN86JW&#10;2l7U3yHzWr32xdVcam1WZdLyg1LKW+A5MceAJtpUQ+iP7H1O47ptE23VHMYYA4Z9wD9IPo9quWd/&#10;sMtkPNHV2pPQRJvW3P4A4+/qc9Nq6rTmEO/PIVi1VVOZeX9orJUie1wmLZ9P9gCW58QcA5poU922&#10;P8D94We7GnRGqgncuo98fw5Bro0xBpwBpuJVHg6vjwlcc3bupyPyxix/iXJaMSfTEw+uGRd7NHJt&#10;UL13zdkKmEeujjNrmDZNvM00FRffwnQ7MzEteMHpW+C6ylbaTIVnwQ96qGLdQIHGBeR3oZW2n5RS&#10;fs7weuhQBUhWmbQMP+ffl1J+wfAe5hjQTJuMDn0BGvNXG2pGwJ/zT0opf59U22+VUn7Z+J5WMcAC&#10;tBkGGwDeZhp5C24UHMx4fznTyOvQZs6hBTfoocpas+wIuKH/Z6WUv02q7Ue14XUt0KEK2Ki3i1Za&#10;hp/zr43mYuYY0EzbrXvnmqbTEWBeZ2qELHhR91+UUn7V+J5W2v5VKeWvGt/TKgZYMBl5C94A8Dul&#10;lJ/NrlmCtdFfL6X80PJzGmpT3bYzgLotmhch9WFr3balNmvdFmqoB0wVTFqQ/JE5BrTSZv45gpvM&#10;w/op4M9pVbdFtP1mKeVXDK9vGQMsmPfFjvOoDzONvAU3CiJ121baVLftjGyz7AhYH0YGCrTS9tul&#10;lD9veD00oC+xbttCy/Bzftd4psgcA5ppkyehLzzDbC1vAA2zSG7bShviSWgVAywwDwG/8cNCjZoE&#10;OaAvhXm4dSttb3sfbv29yT9brwkyFxzRqzqBL4d5EQOvSP4zxte31KakuT+sn+nGq3i2UU0IL41v&#10;s/4utNRmOXgrju5R6xXJTFo+MDZMMMeA1tpEX1jX2SfWw63y3fftWZ06Y+FPE2v7GePrW8aAtQy/&#10;+0fgmotc1WktbCD541vgarvvW/Puhtpk5O2PD41/o4dWQ2r57vt2AlzF+ieNr2+p7U8YX38ErrnW&#10;K5KZtHxQ17O1MMeA1tpEX1hz2+fWpoTyhzUr61Xhf874+pbaftb4+pYxYC2vgVwLzdF+CTDLmpsF&#10;6mdpfd/PG1/fUpvqtv1h/UyPwbzouEHdtqU266Cbjde778B6JT2TFmv+yBwDWmqLbpIR14+1LvQY&#10;rI2e1FseLVjrti21/Snj61vGgLVAa+5k7bCe+VjNskj++KpR3baVNtVt+8Oa2z5Apr5Wg+1z49v+&#10;rPH1LbXdMr7+EDR9HSfUbVtpGdaxnza8njkGtNYm+gLxJJiaEsp337cXjTwJrbRZPQktY8BaTB4O&#10;h4/pH4FN56v3AqCX9Ys3Tw/+MdAw0Uqbmib6w9o8Y/Yc1rMr65oxnCn9G2Jt1v094olHzv/NZ3Gb&#10;mN40YXmorzxdG7Wjy2qSWcup57oco7b/Vkr5I6Ta3uqKtr6w/t54rqSpnXaWRN30u9BY20+VUv5g&#10;5Wtdvzd1Asu24uBc97/boi1byxzLc2KOAU21RV79JK4f6++N9/M35l7/tZTyR9e+uLG2P1ZK+c9r&#10;X9wwBnyyY52d4l07rGuuhZbrmjW3balNuW1ntFxzgfyx2ZoLaLOsud58cpe279ccciQzt83cn/Qc&#10;A5rmNoIL4LvprVml5Y/M2hrFgJ+qa+5/rP+3i5Y5mqWWUBp/lq3rthZtym07o+XeJjkvaq2NuW67&#10;7We1rttaYI4BqtsKGNVt/5DE3LZlDOilbitPwncot+0Mck8C63lUabzm7lrbWtZtreus6raq2954&#10;yOu2ptz2htdtPzHeSAHfGgPcTnJmbLiCb1kAJtm/NA46aKnNfNu14ObN04Nzo8DVN5pMAW9JtcKq&#10;bWjmuI3EAuRWmFv3zg/MChe4aJoQQgghhBBCCCGEEEIIIYQQQgghhBBCCCGEEEJcBWiuo224VdP5&#10;Ba6GOMFHy0FHycOtNXi7EtVIqqYJIfaEN08PXhi7LaEOyJrYvTB2nVq7VFtqs/L5rXvn5ut8aoA5&#10;NV6d9JmmAgjBA9Bp/vzWvXPrVdXvefP04MR47aC1476lttfGruSWMUDrrBCkAGuuZ5KINY9uOeXE&#10;qs265t63XPU70YVMndCaKwQRwDrrmXQ1XFn+peEt1rWMWVvLGKBJV0KQAvw+P7h17/yR9W/TqG7b&#10;UpsVKN+8zqllQogYGtcQhvOhu4a3tKwhWLVZc9uWMUA1BCFIAXLbx7funR8jf5s3Tw9OjWuHdV1j&#10;1uap276SJ0GI/QWZzH/r3rnF+HtBA09CS23MMUB1WyGE2CMsVyoJIa6XV8bk9KshkQMaAB4Bh1v/&#10;l/E9LbX921LKzxhefzJ0Glo69Gpx4pmxOPGufqZCCB6snf13h6KGdQP85unBsbEAMPCfjK9vqe3/&#10;MRYoWsYAeFqDECId6+/nF8OBnfUgqZplLTn0wH8wvr6ltv/XuOZ+W9dc6/SJZ8A1nVpzheDC+nv/&#10;8XBQZTVwvXl6cGRsShj434xrTEtt1sO3ljFANQQheLHmQd/UHM1qXDoB9sXWekJLbb9XSvnjhtc/&#10;GxogLNPLat32BKjbCiG4QGoIp9YGgGpgszQlFGCdbant942vbxkDVEMQgpdT4371y7p2WPfFyNph&#10;rSe01PZ/G7U9Auu2pmbgiuoJQnBh/Z38dKglWhsAam3Ueu5vPR9rqc1at20ZA+AJ8EKIPN48PbDe&#10;JtBy0LYVVm1DHdXksx2pN4H8yPKeqEE334v4Q4QQTTiuk8EsnNRJWqsAzbKPSym/RqztV40HXR9U&#10;bauv/gGNvMe61ksILupB1XOjqKEBYPWNDjXp+8b4M4YJDZ+zaiul/BXWGOC5ok4IkUtdc61rx7fG&#10;tQMxyw4TH3/Iqq2U8pcAE9cLS24LGnnva80VgotaPH1iFPVFXZ9WUdc96yTaYX39W8Ta7hLHJ/ME&#10;SiFEM47q4b2FZ/XQahWgWfbhcKBGrO2vAXXbZ8a6LWJ2gCbACyHyqDWEl8Yf8E2td66i1lEtE39L&#10;zdE+Z9VWSvmLrDFANQQhqPka2Bc/AvbF1jOfJ7WewKoN8SSYclvQyHtfngQhuKg1Pmtt9EugNvqt&#10;8Wec1fMxSm1g3bZJDECMzEKIJqT6mIpv0PZPiLVZBjAgPtuxmcO6dlrrGxtR04QQe8Kte+dv64FN&#10;SgMAaJZ9PnQMk2sbCq+rTcOVj+uB2k5AI+9DmR2EoOUoK3EGk76zyRpGqY05BhjfI4Rozx1gc7uq&#10;AQA1y06mmFNqq2vuHWDNXTUlUkZeIfqirmlWA9eqBgBHsXWYOPOWWRt5fBJCEFLXjsMsk5TDyPs1&#10;ubbTOijIwsdr11HQyPtAZgchaDkEaqOrGgBqjmbd155N1jBKbcwxwPgeIURDHPXHtWsHYpZ96ayN&#10;ttD2qmqz8NHasznQyPtYdVshaEGG5q5qAKjrnfXmsNeTNYxSG3MMML5HCNGONB/TBGjQdinlh8Ta&#10;fs34ntU+2+I7w7P6fzeipgkh9oisBgCHWfYi+SPXNiTdD4x/xt16sLZNG2rkVUFYCFIcB0lbk1NH&#10;0jcWgdm10cYAIQQvjnVta0HVY5Yd/we5NshcVieRbdMmI68QfXKY1ADwzHgdepkcbo1QamOOAUII&#10;XmqOZs2LdjYABBh52bWd1FsnLHxRB9ls04Yaea35sBCiEY7BLVtNUvW/nSCH9bP8kVUbbQwQQvAy&#10;MaZa2NkA4DDLXpw/kWsb1tz7xj/j03rz7zZtqJFXa64QpCQ3ALwIyG3ZtVloEgOEEHwwD9om1/Ys&#10;w2c7AWnmOIq8sVJNE0LsGbUBwLrZ3rgwebq3ZmYHdm2PgGvkvqoHbEvaZOQVolPAaTC7klMk6Tuc&#10;J33k2mhjgBCCF0cDwLaDJKtZ9t2CkZdd27CuPzZq+2LTFcngmvtaRl4h+MloAKjr3KfGv/z9hfyR&#10;WRttDBBC8AIeKG1sAHCYZZfyR2ZtXwN122/qQJslbZCRV83AQvCT1ABwAtRG79Q67QXk2mhjgBCC&#10;l6QGAJdZdoRc2wmQ2365xZOAGHnPZOQVgh+wOWFrA0AdnuU2opJro40BQgg+mAdtk2sL9dlOtKHN&#10;HKE3A6tpQog9BNxsf7XhIAk1y75a+g/k2o6Aa+RO5lcky8grRP+Am+27SwdJYNL3oCbIVyDXRhsD&#10;hBC8gNNlv1xqAADNssebJhOQaxvW8OfGP2/TFcmIkVe5rRB7AmrgWjpIquvbl8Y/63FdT69Aro02&#10;BggheAEPlL7ZkKOhZtnFHI1ZW21Us9Ztr0yx9Bh5jT9bCHFNOBoAlnK0wRBw1/hnXWm4HSHXxhwD&#10;hBCkgINbFhsAosyyI+TahnX9pfHPO9mw5iJG3iOtuULsB+Dglk+XDLM1pwwzopJro40BQgg+mAdt&#10;kw8BR+q1V3y2E21IM8eTaTNHFGqaEGJPARsAnk0XJtAse3+TWXaEWVvQNXKIkffKdB8hBDdgA8Cl&#10;SYeOpG/rVbzk2phjgBCClLrZdTUAgGbZh5vMsiPM2moBw7LmXsltZeQV4mZQD5hcDQB1XduaCy7w&#10;vDZ5bYRcG3MMEELwghwovZjlaKFm2QmU2gJvH7KaHTT5XIg9BDQVfDvL0YY15yvjn/FkRQ2BVht5&#10;fBJCkFL3za4GANAs+2DXRFlmbTW3fW34Mz+o2qZrLmLkvXJTvBCCG7AB4JJhtq5r3xr/jJ1GVHJt&#10;zDFACEEG86BtVm3grUNLPltPM4e1eW8VB+fn5xl/rhCiAXWBOTVOhT2rC9qQCP7IqPLJ2mvKybV9&#10;AkxleP/nVyOv1WR8X2YHIfaXN08PXhjNpO/qOjYkkK+Ma83ZrXvnS5NkFmHVxhwDhBC8TK4atxwE&#10;va7rxm0gvxvMsquuKSfXdruuuZY//+Wte/bBFuUAACAASURBVOd3auH6NwzvK9XIGz7RQQjRhnrg&#10;bjkIGqdvv0Lzu7VGVFZtzDFACMFLXTugfXcdcmDdFz/e1Qg2Qq5tWDt/bPzzx7rt14DJWHVbIfaY&#10;N08PToFGqSE/+xDdR699Mas25hgghOAF3BePZz630fxuzQvJtSGehPc1gWrktZqMH+wafCaE4OXN&#10;04NnxubUaW3UnN8Z67aU2phjgBCCD3Q/PF2TgHOsgR/samol1wbXawu+Vr+vkWQNulHThBB7DtoA&#10;UKcbpBl5C782pNDwGJgOqaRZiD3H0QBQspM+cm20MUAIwQvaAFBNBeaiqHFdY9aGGBee18KwuZHY&#10;+HOEEEQ4GgBOkYMxy3RDcm20MUAIwQt4oITkaCYjb+HX1qpuKyOvEHuOw1RQGuzTmbXRxgAhBC9o&#10;A0AdKJA2gKHwa0OG1iBnZarbCrHnOBoA3iJDFm/dO3+19g3k2mhjgBCCD+ZB2+Ta4IberGYOD2qa&#10;EKIDwIXJwuuamJqTP3JtyPQxCyoIC9EJYHJqwWzcGiHXRhsDhBC8gIf3FsxF1xFybdlrrgrCQnQC&#10;aOCy8tmte+cvrG8i10YbA4QQvDDnaOTakMM0C7rVR4hOUN2Wtm6rGoIQHQIObrEAT5Ql14aY2Cxo&#10;uJgQndAgfyyoEZVcG20MEELwwTxom1zbI2RoDfCe9JuBv5f5hwsh2lAXiodJP2xI/g7R5I9c29e1&#10;gziD13UChBCiA+rmPHNCyzHaJUuujTYGCCF4qWvO/USBh6ghlVzbSZ1CloHWXCE6ov4uZzb4P0Ca&#10;Egq/NtoYIITgpeZoj5MEDjnakbNuy6rtqN7Yk8FZch1FCNGQmqNl3hpz5KzbsmqjjQFCCF7qfvpB&#10;okC42Ypc26Pkuq2GOArRCTW3y/QZ3XfmtqzaaGOAEIIP0MdkNf6/RG4BI9d2DPhskZuBUxsmipom&#10;hOiH2gCQsdmGi64jzNrqAdnZitdZkKlMiA65de/8WdJm+6E36SPXxhwDhBCkJDYA3EfNsiPk2jJy&#10;21ILwjLyCtERiQ0AT6oZAIZcG20MEELwAh4oreEwoG5Lq62aMVS3FULsJLEB4EGtu8KQa2OOAUII&#10;UhIbAGCz7AizttpEl5HbysgrRGfUGmFGbdRtRCXXxhwDhBBkMA/aJh8CnuVFKLWZI3PwxAVqmhCi&#10;L6I32w+9RdcJlNpqEeGwFhWikJFXiE5J2Gw/rwmvG2Zt5PFJCEFKwnTZJ1GTCZi11clir4P+rKKC&#10;sBD9kmDgOkOm0yxBro05BggheIk+UIJvzlmAUlut2x4F1211q48QnZLQAOBuuB1h1kYen4QQpCQM&#10;bgmbKMuqbXLrZ2RuC98UL4TgJmFwS5gRlVwbbXwSQlDCPGibUltSvbbUv2vmbUaXUNOEEB0R3ADw&#10;JNAsy67tVeDC657uI4SgJ6oB4Kwmk5FQamOOAUIIeg6DGgCgayZ3QKktYc1VQViIjqkHUhENAK/r&#10;4X8YzNrI45MQgpDgA6VIsyy7ttPA+oRu9RGif6JMBWe1zhoJpTbmGCCEoCeqAeB5wkRZSm2TxokI&#10;3DfFCyG4CWwACDeiMmsjj09CCCKYB22TazsNXrvfVW3Nbk9T04QQnVEbALyb7YyCMLu2iGvkVBAW&#10;4gYQNA0mqrv4EuTaaGOAEIKXoIKA95rJRci1RZjLZOQV4uZw6DzkSskfK5TamGOAEIKXoAOlsJtz&#10;ppBrGwbUPHD+MWoGFuIGEJSjDe+9Q5o/ZmmjjQFCCF6CzqMyhouxazsN8CRE3hQvhODGe7N4phGV&#10;UhtzDBBC8ME8aJtc24uAeu3IYevb09Q0IUSHODfbmWYHdm2ea+Rk5BXiBhEwDeawJrjhkGujjQFC&#10;CF6cDQAtcltWbUPh4yH49qZXYAohrpeA6bLHWQVNcm20MUAIwYvzQOldws05F5Bre+Sp28rIK8TN&#10;wWkqSGlKGCHXRhsDhBC81H0xej6eOlGWXNvgSXgMvl1GXiFuEAGNtyFTxZcg10YbA4QQfDAP2ibX&#10;5qnXjjy4jpuB1TQhRKc4GgDuZJllR8i1DUWGl8a3pRarhRCcOBoA7mcnfeTaaGOAEIIXx3TZtKLr&#10;CLm2r4E1VwVhIW4gjumyD7Mnd5Nro40BQghewAOlJvVHZm3V8GC9fei1jLxC3DwcpoK0htsRcm3M&#10;MUAIQUrddyODW9InypJrG3Lb58a3aQCDEDcQRwNA6FTxJci10cYAIQQfzIO2ybUdOW6LT2nmWIOa&#10;JoToG6s5YDhEamVIZdZmTc5fqDghxI3lBTA9odUmm1kbcwwQQvBibep6B7wHhVmbdW1/pYKwEDeW&#10;U+BK9dTDrQnM2phjgBCCF+sa9Za4NtpEW62/WrWdqm4rxI3Fuq9l3qe31MYcn4QQvFjXjtcNz6OY&#10;tVnX9lMNFxPixvIMOPdvmT8ya7PQMgYIIchgHrRNPgT8DnB+d603A6tpQohOefP04DaQAH4EGFnN&#10;kGsbFvJvjG+7++bpwddJkoQQpLx5evBhXcs+MCo8qe9Ng1wbbQwQQvAyWdcsfNDCMEuu7ZNSijVP&#10;/fjN04NrmeoghLh2ntW8y8KL7PyxQqmNOQYIIXipOZp1jzusgek5Grm24dahr4xvG+q2adPUhBCc&#10;1BzNupa1rCGwaqONAUIIXuq6ZjW/ftRwzWXV9v+z934hluXXvd+vbBEiY5i5T5GTE6btMcKTi909&#10;xhCBr2/32FgmxqRrqAddCVldJfnVdJVedP3U3eThxi/qbhzIi6WuBoGuCYWqwS+WEVMd+4IIF1SF&#10;H8Q1nqTLKSzZOHZ3bCw7kXPCbq1ds6v6nDp7rd/vt8/37Pp8wOCZPn++1Zpaa+31+671uxbwJFzH&#10;kwBwaTkInPvvD9S3ldSmnAMAQBrlRduS2uw7vANnS421DE0AjJeIWTYNdJAkqS1odmi5YwMXAHB5&#10;aA6DrgZ+2qsDHCQpa1POTwCgy27ALJvsIKl2XJPUljFA13D7ZG9tadsdAGB47ND9euCLqxu4lLWJ&#10;5ycAEKRjlo3UaLdq1mji2q5kLFO4b6Y0ALg87EZ7oyd7a7UXt0hqU84BACBPtP84xACApLYCnoT1&#10;wpIAQBjrIUbqx+pLCZW1iecnABBEedG2uLbGx3XT+bal+mwZmgAYIdY4jRSmLfdrBSZlbcEJ6C77&#10;doAHACPHDoFuZfyUt2oNAIhrU84BACCKPcx7H7S7VBsAUNaWYeRteYC5DOByENzc3aXaAIC4NuUc&#10;AAC6RA0FLY8q1miS2jKHgVuGuhkJAJZM8LC+S7UBAGVt4vkJAESx5+3IkoOWagMAytqCt2l22SXm&#10;AlwOrPa7nfHDVjPMimtTzgEAIIjyom1xbZHb01qW5rNdm06ny/heAKiEFaaPCnz6i5TStcnG9Fkp&#10;peLadjNNxi1Hk40pTQqAEWNF37cK/YTvTDam3msh5yKuTTYHAIAu1pT8WgGBTey4MdmYeq+GnIu4&#10;truZJuOWY4u5Q10rCgADY/Vj7gKBlncnG9NiNzuIa5PNAQCgi5llo4dIXZrYcaVkjSaujb4tAPTC&#10;jADvFfrbervwc7qyNtkcAAC64EmIYUbeHJNxy5H1E4i5ACOFvm0MPAkAEOFkb+0wc5FAtZihqs2G&#10;OZ5l5oKl1LTcNAEwIqwwLVH8JQtopYtmVW25W9m7DHF9MwAsCSv6ig0S2ORskU2H4tpkcwAA6GKb&#10;BUrVVa/ZBq5ScU1Z241CAxNpoCuSAWBJWNzZLXS4lUpuOhTXJpsDAECX4BXq8yjdG1XWtl24b1vl&#10;9iEAWD6ZmxdnUbpvq6pNNgcAgC72fF2qrnqtwnmUqrb1QgMTyYxz1LYAI6XQjYtddktt8xbXJpsD&#10;AEAX83nmDCWkWs/DytoKDc8tpaZlaAJgJFRouqZSAwDi2koWzS01r0gGgOVSsgGQ7LNKDTpIalPO&#10;AQCgS4Wma7KH7pK1raK2KxVibrUrkgFg6Two0GztUnIAQFKbcg4AAF0qPRdfLzEAIK4t53r3edym&#10;bwswWkptum15o2B8lNSmnAMAQJcKSw5SKbOUuLZrFZ79b9mQMQCMj12r+UpRcgBAUptyDgAAXZQX&#10;bYtrK3mGN7jPlqEJgPGwX7gwbSkRmCS1VTI7tDwqtcUSADSwou96BTHZmw6VtYnnJwDQpbRZtqXE&#10;AICktsq17R3bhAYAI6Hw5u4u2QMAytrE8xMA6FLaLNtyu0CNJqmtwm2aXR7QtwUYF4U2L84iewBA&#10;WZt4fgIAXWrFtRIDAJLaKhl5W+7brUEAMBKsR3izwk+TPQCgrE08PwGAIMqLtsW1bRa8Pa1lUJ8t&#10;QxMAI6CiWbYlfJCkrK2ikff087mqDWAcFL4ydxbhTYfi2pRzAACIUtEs23InepCkrK2ikbel2BXJ&#10;ALBcLM6U3tzd5Wb0IElcm3IOAABRCm/dmsVuZt9WUltFI28qfDMSACyZwpsXZxEeABDXppwDAECU&#10;imbZlvsZta2stopG3hY8CQAjwWq7OxV/mrBhVlybcg4AAEGUF22La6sxzNFyMFRNy9AEwIoTNMs+&#10;TCkdOV4fug5NXNvdgJF3J6X0wvH6ktc3A8CSCF6Z+ySl9Nj5HvcAgLg22RwAALpYrPGaZZvY8dT5&#10;nn3vAIC4togRo6ltjx2vJ+YCjIBOs9XDkcUzD+5Nh+LaZHMAAOgS3Lp1L/Bc7B4AENcWMfJ6+7Yl&#10;bh8CgCUTPKx/bP1RD+4BAHFtsjkAAHSx52ivWdZ75pMiZilxbdsBI++Ws7Z9reItbQAwENYT9D6n&#10;Pg2c+7sNs+LaZHMAAEijvGhbUlvlYY7UehEqffYZGJoAWGGiZtnJxrR5OF+vOQAgri0yAX1vsjF9&#10;YNo8lLgiGQCWRPDK3OYBuzl42q45ACCuTTYHAIAuFmO8hztHndhRbQBAXFsTcx85tT3u1LZecxm1&#10;LcBq493c3cSIGxbPag8ASGpTzgEAoEvULDvZmN615/ZqAwDi2iJG3h2rbb0bKW/aYh0AWEGCh/VH&#10;1hfdrDkAIK5NNgcAgC72/Ow9h3lqz8U3ag4AiGuL3Kb5cLIx3TVtHq6e7K0RcwFWlGD92PQc1ycb&#10;U2/9mDwDAOLaZHMAAOiivGhbfAn4rnOY44UNA3sYxGfL0ATAihI0yx63h0eTjemz4ADAwoMkcW2h&#10;CWhrCDfaDizZeAhfkQwAS8d7ZW5T9G1ONqbPm/8LDgD0jVGS2pRzAADIEzHLvowXwbjmGQCQ1JZh&#10;5G1j7qGZMjyEr0gGgOUS3Ny9bnEsRQcA+rxQWZt4fgIAQTLNsm2NFhkAWFjXiWuLGHmf2MBEo23f&#10;NqF7uOO9fQgAZPBuXnzR1o9Wo0UGAPrGKEltyjkAAOTxxo7zz8WRAQBPzJXTFjTytgsY2pjrNZnR&#10;twVYXXJ7o5EBgL4xSlmbcn4CAEGUF22La7sbuD1t04aBIz7bqjUtQxMAq4u3MH1xrjCNDgDc6TEA&#10;IKktZwK6+y8s2XivkXNfkQwAyyV4Ze62NTJfEhwAWLjpUFmbeH4CAFEyzLLP2n+oNQCgrC2nIdzR&#10;tmtXEXtwX5EMAMslY3P36WBWdABg0aZDcW3KOQAAdIls3do891wcGQC432MAQFJb5m2ap9jimydO&#10;bd6bkQBgyQQ3L27OqNG89datRQMAytrE8xMAiGLPzd7n4hvnYkdkAGChWUpZW7BveyZWWt/W60l4&#10;QN8WYLWweHLLKXrr3Ll/ZABgoWFWXJtyDgAAQZQXbYtriwxzPLT+QdRnW7WmZWgCYAWxxqe3MD1j&#10;lm0pPQCgrK3ABHSX7ZpXJAPAcsm8MvcMpQcAxLUp5wAAEKWEWbal9ACAuLYHASPGGSNvR1sTv586&#10;P6v3FckAsFxyN3d3KT0AIK5NNgcAgC4ZW7dmPRcXHQBQ1pZzm+aMP9sM9G33qW0BVoOMzYuvbKst&#10;PQAgrk05BwCAKEGz7M6c2FF0AEBcW7aRt6ON2hZgxFgceeT8CR/POfcvOgAgrk02BwCAJsqLtsW1&#10;RYc5zp/VSflsGZoAWDGCZtmZhWmHIoFJXFvEyLs1q2hOGVssA4kEAAYm98rcWWQUp2cOksS1yeYA&#10;ANClpFm2JTgA8MpBkri2iJH33iwjb4d1a7D0xXNFMgAsiWCz9ZXN3V1KDQCIa5PNAQCgS+7WrTmE&#10;TFLn/6W4toiRd+YChvRB33Yz0Lf1xn0AGBir0cKbF2eRMQAwq4egqk02BwCALhlm2Yuei4sMAIhr&#10;K2bk7XDDWdu+gScBQB+LHxed2czi6KKlMaUGAMS1yeYAAJBGedG2pLZSwxxJ0GfL0ATACtEJRh6O&#10;rMCbS0ZgOi0qxbVdq2DkTbald+E1Ree42eOKZABYLtlX5s4hUpyef9iW1KacAwBAF4sduyXNsh28&#10;AwBvdOOYuLaokXeuESOdjbkeFl6RDABLZ9fiSF8u2tzdjRklBgAktSnnAADQpeDWrTNEBwBsu+1L&#10;xLXdCBp5F/VtD3vG5S5zbx8CgOUTrNFmHtbPYDOwRODURCauTTYHAIAu0TOfnrc/Zg0AiGuL9G0v&#10;NPKmD2Jun7O+LjdtOBkAdImc+88zyXZjRmQA4LxhVlKbcg4AAF2EFm2/UvOJLwEvOcwh5bNlaAJg&#10;tTioZJZtA1PkIKkNTJLaohPQi4y8HW0HJa9IBoDlUvLK3PPkbjpU1iaenwBAF29c62WWTWUGACS1&#10;VTbyFr8iGQCWS3Bz9+aC7YZdvI3X0wEAZW3i+QkABCm5dWsWFvu8z7gvBwDEtUVu01xo5O1o2y9x&#10;+xAAyOA9rO9l3EoZpoLOAICkNuUc4HwPAAzPfmDJgTeueegOAEhqy7hNs29t28TcHae2O3bbEACI&#10;Yb2+605V63Zu3uu1UcOssjbx/AQAgogt2j7jY1JeAh68PW3uMEdH20Ggpi3us12bTqclPw8AKmGF&#10;6W3np7/tMBS8xAo673avRwFz1VDavp1Sesvx+qZovtKnaD6nbd9p+Ah9DwDUwxqHX3N+wdaigvQ8&#10;we/5nZTSb4pq+8OU0i873zNUDvhxR4MGAAbEHrq9TYB3zfjUG3ug917T++WU0mdFtb2XUnrH8foX&#10;NkDnjbm7zkZI8z3XiLkAOgTrunuLbqU5jzV1v+X8nt9LKX1CVNsfpJR+xfmeoXKA+3sAYBgCfdto&#10;jRbpD3v7tkNq8/Ztj63m9PZtD5yGj+PJxvSK5zsAoC7B2inSG418z1B924i2308p/Zrj9UPmAPq2&#10;AKIEf6ffMQNUb4L94b2U0oaotv+QUvp5x+tD/VT6tgCrT7Bvu7PoVprzmMH0Pef3RGrbobRFPAlD&#10;5QD39wBAfWyo9Zl3qHWyMe29UCXoY2rO+g+FtT0PnK097rugPMV9tsVqWm6aAFgdvBuuFk5vzcJM&#10;CE+db/tZYW2eg7fUdyv7DCJXJLO1DEAL7+/kwgneWZjRyXtDzc8Ia/uo8/VD5gBMDgC6vO5Udi9i&#10;FLVY+Nj5tjedrx9S2084X+/Zyn5K8IpkYi6AFt7a9ol3KCHFNx1+zPn6IbX9lPP1Q+YAeggAunh/&#10;P7eDNdr2AH3bIbV5F9302g45g8jtQwCghfd582GwN7obuKHG27cdUttPO18/ZA6ghwCgi7e23YkY&#10;Rc1g+8T5tp9zvn5IbRPn6z1b2bts07cFWHkingT3LbQW/4bwJAylzetJGDIHFN2ADgDFOHAOJbzw&#10;/j7b2ZU3ZjRnSn8krM37fH/kGZgwIl6EYkvFuGkCYEWwDYm9zWU5U6w2aecp1P85pfTDfV88sLYf&#10;TSn9fc/XPo80hFvsSnlP0+GQmyYAdPD+DuduC3BeH/b9lNKH+r54YG0/klL6h74vHjgHEGcBRBky&#10;5gZix2AxN6DNE3Nza1tiLsAKM/Tzac36UVnbwDngGZshATRx9m2HrtE8fduhtcn2bdkQCaAFfdsP&#10;qFjb0kMAgJeIexKUn9mHjLl4EgBWGPG+rau2pW97Cn1bAEFO9ta8xvi3IzWaxYzDyotYVLU1wxxX&#10;IrnAnjtcgy2TjemaW+EMGJoAAAAAAAAAAAAAAAAAAAAAAAAAAAAAgJXGOZg19FCr8hJwj7asobEh&#10;B7a7MDQBsCKc7K01v/TXHWrv2TU7LmzCrPmuq473HTlfP6Q2L+9ONqbu63wswRw6r056h61lADqc&#10;7K01cemOQ9CTycZ0PfIDnOytNdep33K85akzBwyp7dg5lTxkDiDOAogSiLmPA9c6viRQR3tj7pDa&#10;vDF3a7Ix3Q3oimydIOYCCBGIs831ud6r4V9ysrfWXFl+2/EWbyxT1jZkDgjV0QBQn8Dv885kY/rA&#10;K2ygvu2Q2ryE6s1lbi0DgDIM3ENozoduOt4yZA/Bq81b2w6ZA+ghAIgSqG0fTjam25Gf5mRv7dAZ&#10;O7xxTVlbTt/2GZ4EgNUlUNs+nWxMPcbfUwbwJAypTTkH0LcFAFghPFcqAcByeeYsTu80hVxgAOBB&#10;4HDrz53vGVLbn6aUPup4/W4zaeiZ0LPmxL6zOfHC/jcFAB2814XdbJoa3gfgk721bWcDoOFvna8f&#10;UttfORsUQ+YArhsG0MX7+3mrObDzHiSZWdZTQzf8hfP1Q2r7G2fMfWQx17t9Yj9wTScxF0AL7+/9&#10;1eagymvgOtlb23QOJTT8iTPGDKnNe/g2ZA6ghwCgi7cOum81mte4tBt4Lvb2E4bU9p2U0o85Xr/f&#10;DEB4tpdZ33Y30LcFAC0iPYRD7wCAGdg8QwkpEGeH1PZ3ztcPmQPoIQDocuh8Xr1tscP7XByJHd5+&#10;wpDa/tKp7UGwb+saBjboJwBo4f2dvN70Er0DANYb9Z77e8/HhtTm7dsOmQPCG+ABoB4ne2ve2wSG&#10;XLTtRVVb00d1+Wxb7CaQ9zzvKbXo5odKfAgADMK2bQbzsGubtHoRNMs+TCl9RljbJ5wHXa+Ztt5X&#10;/wSNvNs51xMBQHnsoOqJ84ObAYDeNzpY0Xff+R3NhoZ3VbWllD6umgNyrqgDgLpYzPXGjkfO2BEx&#10;yzYbHz+lqi2l9IsBE9eBp7YNGnm3iLkAWljz9LFT1C2LT72wuOfdRNvE118X1nZTOD+5N1ACwGBs&#10;2uG9h307tOpF0Cx7rzlQE9b2q4G+7b6zbxsxO4Q2wANAPayH8NT5Bfet39kL66N6Nv4mq9HeVdWW&#10;UvoF1RxADwFAmruB5+IHgedi75nPY+snqGqLeBJctW3QyLuFJwFAC+vxeXujtwO90UfO7ziy8zFJ&#10;bcG+7SA5IGJkBoBBqOpjSnmLtr8trM2zgCHis22HObyx09vfmAtDEwArwmRj+twObKoMAATNsk+a&#10;iWFxbU3jtbdp2LhqB2oLCRp572F2AJBls1bhHCz6jjoxTFKbcg5wvgcAhudG4OG21wBA1Czb2WIu&#10;qc1i7o1AzO21JRIjL8C4sJjmNXD1GgDIaLY2G2eeK2sTz08AIIjFjvVaJqkMI+9dcW2HtijIw9W+&#10;cTRo5N3B7AAgy3qgN9prAMBqNO9z7VEnhklqU84BzvcAwIBk9B/7xo6IWfZpZm90CG3PTJuHN/qe&#10;zQWNvA/p2wLIElma22sAwOKd9+aw404Mk9SmnAOc7wGA4ajmY+oQWrSdUvqUsLbPON/T22eb8s7w&#10;vP7fuTA0AbBC1BoAyDDLnhZ/4tqaonvH+Rk37WDtIm1RIy8NYQBRMg6SLixOM4q+tgmsrk02BwCA&#10;Lhlx7cKGao5Ztv0HcW0hc5ltIrtIG0ZegHGyXmkAYN95HXrqHG61SGpTzgEAoIvVaN66aOEAQAEj&#10;r7q2Xbt1wsMtW2RzkbaokddbDwPAQGQsbrnQJGV/ths5rD9XP6pqk80BAKBLx5jqYeEAQIZZ9vT8&#10;SVxbE3O3nJ9x3W7+vUhb1MhLzAUQpfIAwEGB2lZdm4dBcgAA6KG8aFtc234Nn22HyDDHZskbKxma&#10;AFgxbADA+7A9NzDlTG+dMzuoa3sQuEbujh2wzdKGkRdgpAS3wSwqTiNF3/r5ok9cm2wOAABdMgYA&#10;LjpI8pplX8ww8qpra+L6Q6e2W/OuSA7G3GOMvAD61BgAsDh33fnDb82oH5W1yeYAANAleKA0dwAg&#10;wyw7q35U1nY30Le9bwttZmkLGXkZBgbQp9IAwG6gN3rD+rSniGuTzQEAoEulAYAss2yLuLbdQG17&#10;+wJPQsTIe4SRF0Cf4HDChQMAtjwr24gqrk02BwCAHsqLtsW1FfXZdrRFhzmK3gzM0ATAChJ82L4z&#10;5yApapZ9NusPxLVtBq6R2z1/RTJGXoDxE3zYvjnrIClY9O1YgfwK4tpkcwAA6BLcLnt71gBA0Cy7&#10;PW8zgbi2JoY/cX7evCuSI0ZealuAFSFq4Jp1kGTx7bbzsx5aPH0FcW2yOQAAdAkeKN2fU6NFzbIz&#10;azRlbTao5u3bvrLFMsfI6/xuAFgSGQMAs2q0xhBw0/lZrwzctohrU84BACBKcHHLzAGAUmbZFnFt&#10;TVx/6vy83TkxN2Lk3STmAqwGwcUt12cZZq2mLGZEFdcmmwMAQA/lRdviS8Aj/dpXfLYdbZFhjsfd&#10;YY5SMDQBsKIEBwD2u4EpaJbdmmeWbVHWVugauYiR95XtPgCgTXAA4Mymw4yi78KreMW1KecAABDF&#10;HnazBgCCZtl788yyLcrarIHhibmv1LYYeQEuB3bAlDUAYHHtwlpwBk9syGsu4tqUcwAA6BI5UDo4&#10;V6MVNct2kNRW8PYhr9mBzecAK0jQVPDoXI3WxJw7zs943KOHIKtNPD8BgCj23Jw1ABA0y+4s2iir&#10;rM1q22PHZ75m2roxN2LkfeWmeADQJjgAcMYwa3HtkfMzFhpRxbUp5wAAEEN50baqtuCtQ7N8tjnD&#10;HN7hvV6sTafTGp8LAANgAebQuRX2yAJaUwi+51T5uO815eLargW2Mrz8fDPyek3GW5gdAFaXk721&#10;A6eZ9IXFsaaAfOaMNUeTjemsTTIzUdWmnAMAQJfOVeOeg6BjixtXAvVdY5btdU25uLYrFnM9n/90&#10;sjG9YY3rrznel8zIW3yjAwAMgx24Ie0+lwAAIABJREFUew6C2u3bz6L1XV8jqqo25RwAALpY7Ag9&#10;d9uSA+9z8cNFg2At4tqa2Pkt5+e3fdu7AZMxfVuAFeZkb+0wMCjV1GevR5+j+75YVZtyDgAAXYLP&#10;xe2Zz5VofdfnheLaIp6Elz0BM/J6TcY7ixafAYAuJ3tr+87h1G5v1F3fOfu2ktqUcwAA6BF9Hu7G&#10;pMA5VsPbi4ZaxbWF+7UpHqtf9khqLbphaAJgxYkOANh2g2pG3qSvLdJoeBjYDknRDLDiZAwApNpF&#10;n7g22RwAALpEBwDMVOBuijrjmrK2iHHhiTWG3YPEzu8BACEyBgAOIwdjnu2G4tpkcwAA6BI8UIrU&#10;aC4jb9LXNlTfFiMvwIqTYSpIAzynK2uTzQEAoEt0AMAWClRbwJD0tUWW1kTOyujbAqw4GQMAzyNL&#10;Ficb02d93yCuTTYHAIAeyou2xbWFB3prDXPkwNAEwAgIBiYPx1aYuos/cW2R7WMeaAgDjIRgcerB&#10;bdxqEdcmmwMAQJfg4b0Hd9O1RVxb7ZhLQxhgJAQNXF7emWxMD7xvEtcmmwMAQBflGk1cW+QwzQO3&#10;+gCMBPq2sn1beggAIyS4uMVDeKOsuLaIic0Dy8UARsIA9WOKGlHFtcnmAADQQ3nRtri2B5GlNYH3&#10;VL8Z+IdqfjgADIMFinuVvqwp/tajxZ+4trs2QVyDY9sAAQAjwB7Oa25o2Y5OyYprk80BAKCLxZyt&#10;igLXo4ZUcW27toWsBsRcgBFhv8s1B/x3IkMJSV+bbA4AAF2sRntYSWBTo21m9m1VtW3ajT01OKrc&#10;RwGAAbEareatMZuZfVtVbbI5AAB0sefpnYoCw8NW4toeVO7bssQRYCRYbVfTZ7SVWduqapPNAQCg&#10;R9DH5DX+P43cAiaubTvgs43cDFx1YCIxNAEwHmwAoMbDdrjp2qKszQ7Ijnq8zgOmMoARMtmY7ld6&#10;2L6XW/SJa1POAQAgSsUBgK2oWbZFXFuN2jZZQxgjL8CIqDgA8NjMAGHEtcnmAADQJXig1If1An1b&#10;WW1mxqBvCwALqTgAsGN91zDi2pRzAACIUnEAIGyWbVHWZkN0NWpbjLwAI8N6hDV6o9lGVHFtyjkA&#10;AMRQXrQtvgS8lhch2TBHzcUTpzA0ATAuSj9s38ttunaQ1GZNhHVrKpQCIy/ASKnwsP3ECt5slLWJ&#10;5ycAEKXCdtnHpTYTKGuzzWLHhT4r0RAGGC8VDFxHke00sxDXppwDAECX0gdK4ZtzZiCpzfq2m4X7&#10;ttzqAzBSKgwAZA/ctihrE89PACBKhcUtxTbKqmrr3PpZsrYN3xQPANpUWNxSzIgqrk02PwGAJMqL&#10;tiW1VerXJvtZa95mdAaGJgBGROEBgMcFzbLq2p4VDLzZ230AQJ5SAwBHVkyWRFKbcg4AAHnWCw0A&#10;hK6ZXICktgoxl4YwwIixA6kSAwDHdvhfDGVt4vkJAAQpfKBU0iyrru2wYH+CW30Axk8pU8GR9VlL&#10;IqlNOQcAgDylBgCeVNgoK6mtMzhRguyb4gFAm4IDAMWNqMraxPMTAAihvGhbXNth4dj9wrQNdnsa&#10;QxMAI8MGAHIftms0hNW1lbhGjoYwwCWg0DaYUtPFZxDXJpsDAECXQg2B3GsmZyKurYS5DCMvwOVh&#10;PfOQq0r9aEhqU84BAKBLoQOlYjfndBHX1iyo2cn8GIaBAS4BhWq05r03ROvHWtpkcwAA6FLoPKrG&#10;cjF1bYcFPAklb4oHAG1ybxavaUSV1KacAwBAD+VF2+LaDgr0a1vWh749jaEJgBGS+bBd0+ygri3n&#10;GjmMvACXiALbYNatwC2OuDbZHAAAumQOAAxR26pqaxof94JvH/QKTABYLgW2y27XamiKa5PNAQCg&#10;S+aB0osKN+ecIq7tQU7fFiMvwOUh01RQZSihRVybbA4AAF3suTh6Pl51o6y4tsaT8DD4doy8AJeI&#10;AoO3RbaKz0Jcm2wOAAA9lBdti2vL6de27CzjZmCGJgBGSsYAwI1aZtkWcW1Nk+Gp821Vm9UAoEnG&#10;AMBW7aJPXJtsDgAAXTK2y1ZruraIa7sbiLk0hAEuIRnbZe/V3twtrk02BwCALsEDpUH6j8razPDg&#10;vX3oGCMvwOUjw1RQbeC2RVybcg4AAFHsuTuyuKX6RllxbU1t+8T5NhYwAFxCMgYAim4Vn4W4Ntkc&#10;AAB6KC/aFte2mXFbfJVhjj4wNAEwbrzmgOYQaShDqrI2b3F+QHMC4NJyENieMNRDtrI25RwAALp4&#10;h7peBN4TRVmbN7Y/oyEMcGk5DFypXvVwq4OyNuUcAAC6eGPUc+He6CDarP/q1XZI3xbg0uJ9rlV+&#10;Th9Sm3J+AgBdvLHjeMDzKGVt3th+yHIxgEvLfuDcf8j6UVmbhyFzAACIobxoW3wJ+I3A+d1SbwZm&#10;aAJgpJzsrV0JFIBvBIysbsS1NYH8vvNtN0/21u5WkgQAopzsrb1usew1p8Jde281xLXJ5gAA0KUT&#10;1zy8NoRhVlzbtZSSt069erK3tpStDgCwdPat7vJwULt+NCS1KecAANDFajTvM24TA6vXaOLamluH&#10;7jjf1vRtq21TAwBNrEbzxrIhewiq2mRzAADoYnHNa359Y8CYq6rtWsCTcB1PAsCl5SBw7r8/UN9W&#10;UptyDgAAaZQXbUtqs+/wDpwtNdYyNAEwXiJm2TTQQZKktqDZoeWODVwAwOWhOQy6Gvhprw5wkKSs&#10;TTk/AYAuuwGzbLKDpNpxTVJbxgBdw+2TvbWlbXcAgOGxQ/frgS+ubuBS1iaenwBAkI5ZNlKj3apZ&#10;o4lru5KxTOG+mdIA4PKwG+2Nnuyt1V7cIqlNOQcAgDzR/uMQAwCS2gp4EtYLSwIAYayHGKkfqy8l&#10;VNYmnp8AQBDlRdvi2hof103n25bqs2VoAmCEWOM0Upi23K8VmJS1BSegu+zbAR4AjBw7BLqV8VPe&#10;qjUAIK5NOQcAgCj2MO990O5SbQBAWVuGkbflAeYygMtBcHN3l2oDAOLalHMAAOgSNRS0PKpYo0lq&#10;yxwGbhnqZiQAWDLBw/ou1QYAlLWJ5ycAEMWetyNLDlqqDQAoawveptlll5gLcDmw2u92xg9bzTAr&#10;rk05BwCAIMqLtsW1RW5Pa1maz3ZtOp0u43sBoBJWmD4q8OkvUkrXJhvTZ6WUimvbzTQZtxxNNqY0&#10;KQBGjBV93yr0E74z2Zh6r4Wci7g22RwAALpYU/JrBQQ2sePGZGPqvRpyLuLa7maajFuOLeYOda0o&#10;AAyM1Y+5CwRa3p1sTIvd7CCuTTYHAIAuZpaNHiJ1aWLHlZI1mrg2+rYA0AszArxX6G/r7cLP6cra&#10;ZHMAAOiCJyGGGXlzTMYtR9ZPIOYCjBT6tjHwJABAhJO9tcPMRQLVYoaqNhvmeJaZC5ZS03LTBMCI&#10;sMK0RPGXLKCVLppVteVuZe8yxPXNALAkrOgrNkhgk7NFNh2Ka5PNAQCgi20WKFVXvWYbuErFNWVt&#10;NwoNTKSBrkgGgCVhcWe30OFWKrnpUFybbA4AAF2CV6jPo3RvVFnbduG+bZXbhwBg+WRuXpxF6b6t&#10;qjbZHAAAutjzdam66rUK51Gq2tYLDUwkM85R2wKMlEI3LnbZLbXNW1ybbA4AAF3M55kzlJBqPQ8r&#10;ays0PLeUmpahCYCRUKHpmkoNAIhrK1k0t9S8IhkAlkvJBkCyzyo16CCpTTkHAIAuFZquyR66S9a2&#10;itquVIi51a5IBoCl86BAs7VLyQEASW3KOQAAdKn0XHy9xACAuLac693ncZu+LcBoKbXptuWNgvFR&#10;UptyDgAAXSosOUilzFLi2q5VePa/ZUPGADA+dq3mK0XJAQBJbco5AAB0UV60La6t5Bne4D5bhiYA&#10;xsN+4cK0pURgktRWyezQ8qjUFksA0MCKvusVxGRvOlTWJp6fAECX0mbZlhIDAJLaKte2d2wTGgCM&#10;hMKbu7tkDwAoaxPPTwCgS2mzbMvtAjWapLYKt2l2eUDfFmBcFNq8OIvsAQBlbeL5CQB0qRXXSgwA&#10;SGqrZORtuW+3BgHASLAe4c0KP032AICyNvH8BACCKC/aFte2WfD2tJZBfbYMTQCMgIpm2ZbwQZKy&#10;topG3tPP56o2gHFQ+MrcWYQ3HYprU84BACBKRbNsy53oQZKytopG3pZiVyQDwHKxOFN6c3eXm9GD&#10;JHFtyjkAAEQpvHVrFruZfVtJbRWNvKnwzUgAsGQKb16cRXgAQFybcg4AAFEqmmVb7mfUtrLaKhp5&#10;W/AkAIwEq+3uVPxpwoZZcW3KOQAABFFetC2urcYwR8vBUDUtQxMAK07QLPswpXTkeH3oOjRxbXcD&#10;Rt6dlNILx+tLXt8MAEsieGXuk5TSY+d73AMA4tpkcwAA6GKxxmuWbWLHU+d79r0DAOLaIkaMprY9&#10;dryemAswAjrNVg9HFs88uDcdimuTzQEAoEtw69a9wHOxewBAXFvEyOvt25a4fQgAlkzwsP6x9Uc9&#10;uAcAxLXJ5gAA0MWeo71mWe+ZT4qYpcS1bQeMvFvO2va1ire0AcBAWE/Q+5z6NHDu7zbMimuTzQEA&#10;II3yom1JbZWHOVLrRaj02WdgaAJghYmaZScb0+bhfL3mAIC4tsgE9L3JxvSBafNQ4opkAFgSwStz&#10;mwfs5uBpu+YAgLg22RwAALpYjPEe7hx1Yke1AQBxbU3MfeTU9rhT23rNZdS2AKuNd3N3EyNuWDyr&#10;PQAgqU05BwCALlGz7GRjetee26sNAIhrixh5d6y29W6kvGmLdQBgBQke1h9ZX3Sz5gCAuDbZHAAA&#10;utjzs/cc5qk9F9+oOQAgri1ym+bDycZ017R5uHqyt0bMBVhRgvVj03Ncn2xMvfVj8gwAiGuTzQEA&#10;oIvyom3xJeC7zmGOFzYM7GEQny1DEwArStAse9weHk02ps+CAwALD5LEtYUmoK0h3Gg7sGTjIXxF&#10;MgAsHe+VuU3RtznZmD5v/i84ANA3RklqU84BACBPxCz7Ml4E45pnAEBSW4aRt425h2bK8BC+IhkA&#10;lktwc/e6xbEUHQDo80JlbeL5CQAEyTTLtjVaZABgYV0nri1i5H1iAxONtn3bhO7hjvf2IQCQwbt5&#10;8UVbP1qNFhkA6BujJLUp5wAAkMcbO84/F0cGADwxV05b0MjbLmBoY67XZEbfFmB1ye2NRgYA+sYo&#10;ZW3K+QkABFFetC2u7W7g9rRNGwaO+Gyr1rQMTQCsLt7C9MW5wjQ6AHCnxwCApLacCejuv7Bk471G&#10;zn1FMgAsl+CVudvWyHxJcABg4aZDZW3i+QkARMkwyz5r/6HWAICytpyGcEfbrl1F7MF9RTIALJeM&#10;zd2ng1nRAYBFmw7FtSnnAADQJbJ1a/Pcc3FkAOB+jwEASW2Zt2meYotvnji1eW9GAoAlE9y8uDmj&#10;RvPWW7cWDQAoaxPPTwAgij03e5+Lb5yLHZEBgIVmKWVtwb7tmVhpfVuvJ+EBfVuA1cLiyS2n6K1z&#10;5/6RAYCFhllxbco5AAAEUV60La4tMszx0PoHUZ9t1ZqWoQmAFcQan97C9IxZtqX0AICytgIT0F22&#10;a16RDADLJfPK3DOUHgAQ16acAwBAlBJm2ZbSAwDi2h4EjBhnjLwdbU38fur8rN5XJAPAcsnd3N2l&#10;9ACAuDbZHAAAumRs3Zr1XFx0AEBZW85tmjP+bDPQt92ntgVYDTI2L76yrbb0AIC4NuUcAACiBM2y&#10;O3NiR9EBAHFt2UbejjZqW4ARY3HkkfMnfDzn3L/oAIC4NtkcAACaKC/aFtcWHeY4f1Yn5bNlaAJg&#10;xQiaZWcWph2KBCZxbREj79asojllbLEMJBIAGJjcK3NnkVGcnjlIEtcmmwMAQJeSZtmW4ADAKwdJ&#10;4toiRt57s4y8HdatwdIXzxXJALAkgs3WVzZ3dyk1ACCuTTYHAIAuuVu35hAySZ3/l+LaIkbemQsY&#10;0gd9281A39Yb9wFgYKxGC29enEXGAMCsHoKqNtkcAAC6ZJhlL3ouLjIAIK6tmJG3ww1nbfsGngQA&#10;fSx+XHRmM4uji5bGlBoAENcmmwMAQBrlRduS2koNcyRBny1DEwArRCcYeTiyAm8uGYHptKgU13at&#10;gpE32ZbehdcUneNmjyuSAWC5ZF+ZO4dIcXr+YVtSm3IOAABdLHbsljTLdvAOALzRjWPi2qJG3rlG&#10;jHQ25npYeEUyACydXYsjfbloc3c3ZpQYAJDUppwDAECXglu3zhAdALDtti8R13YjaORd1Lc97BmX&#10;u8y9fQgAlk+wRpt5WD+DzcASgVMTmbg22RwAALpEz3x63v6YNQAgri3St73QyJs+iLl9zvq63LTh&#10;ZADQJXLuP88k240ZkQGA84ZZSW3KOQAAdBFatP1KzSe+BLzkMIeUz5ahCYDV4qCSWbYNTJGDpDYw&#10;SWqLTkAvMvJ2tB2UvCIZAJZLyStzz5O76VBZm3h+AgBdvHGtl1k2lRkAkNRW2chb/IpkAFguwc3d&#10;mwu2G3bxNl5PBwCUtYnnJwAQpOTWrVlY7PM+474cABDXFrlNc6GRt6Ntv8TtQwAgg/ewvpdxK2WY&#10;CjoDAJLalHOA8z0AMDz7gSUH3rjmoTsAIKkt4zbNvrVtE3N3nNru2G1DACCG9fquO1Wt27l5r9dG&#10;DbPK2sTzEwAIIrZo+4yPSXkJePD2tLnDHB1tB4GatrjPdm06nZb8PACohBWmt52f/rbDUPASK+i8&#10;270eBcxVQ2n7dkrpLcfrm6L5Sp+i+Zy2fafhI/Q9AFAPaxx+zfkFW4sK0vMEv+d3Ukq/KartD1NK&#10;v+x8z1A54McdDRoAGBB76PY2Ad4141Nv7IHee03vl1NKnxXV9l5K6R3H61/YAJ035u46GyHN91wj&#10;5gLoEKzr7i26leY81tT9lvN7fi+l9AlRbX+QUvoV53uGygHu7wGAYQj0baM1WqQ/7O3bDqnN27c9&#10;tprT27c9cBo+jicb0yue7wCAugRrp0hvNPI9Q/VtI9p+P6X0a47XD5kD6NsCiBL8nX7HDFC9CfaH&#10;91JKG6La/kNK6ecdrw/1U+nbAqw+wb7tzqJbac5jBtP3nN8TqW2H0hbxJAyVA9zfAwD1saHWZ96h&#10;1snGtPdClaCPqTnrPxTW9jxwtva474LyFPfZFqtpuWkCYHXwbrhaOL01CzMhPHW+7WeFtXkO3lLf&#10;rewziFyRzNYyAC28v5MLJ3hnYUYn7w01PyOs7aPO1w+ZAzA5AOjyulPZvYhR1GLhY+fb3nS+fkht&#10;P+F8vWcr+ynBK5KJuQBaeGvbJ96hhBTfdPgx5+uH1PZTztcPmQPoIQDo4v393A7WaNsD9G2H1OZd&#10;dNNrO+QMIrcPAYAW3ufNh8He6G7ghhpv33ZIbT/tfP2QOYAeAoAu3tp2J2IUNYPtE+fbfs75+iG1&#10;TZyv92xl77JN3xZg5Yl4Ety30Fr8G8KTMJQ2rydhyBxQdAM6ABTjwDmU8ML7+2xnV96Y0Zwp/ZGw&#10;Nu/z/ZFnYMKIeBGKLRXjpgmAFcE2JPY2l+VMsdqknadQ/+eU0g/3ffHA2n40pfT3PV/7PNIQbrEr&#10;5T1Nh0NumgDQwfs7nLstwHl92PdTSh/q++KBtf1ISukf+r544BxAnAUQZciYG4gdg8XcgDZPzM2t&#10;bYm5ACvM0M+nNetHZW0D54BnbIYE0MTZtx26RvP0bYfWJtu3ZUMkgBb0bT+gYm1LDwEAXiLuSVB+&#10;Zh8y5uJJAFhhxPu2rtqWvu0p9G0BBDnZW/Ma49+O1GgWMw4rL2JR1dYMc1yJ5AJ77nANtkw2pmtu&#10;hTNgaAIAAAAAAAAAAAAAAAAAAAAAAAAAAAAAVhrnYNbQQ63KS8A92rKGxoYc2O7C0ATAinCyt9b8&#10;0l93qL1n1+y4sAmz5ruuOt535Hz9kNq8vDvZmLqv87EEc+i8OukdtpYB6HCyt9bEpTsOQU8mG9P1&#10;yA9wsrfWXKd+y/GWp84cMKS2Y+dU8pA5gDgLIEog5j4OXOv4kkAd7Y25Q2rzxtytycZ0N6ArsnWC&#10;mAsgRCDONtfneq+Gf8nJ3lpzZfltx1u8sUxZ25A5IFRHA0B9Ar/PO5ON6QOvsIH6tkNq8xKqN5e5&#10;tQwAyjBwD6E5H7rpeMuQPQSvNm9tO2QOoIcAIEqgtn042ZhuR36ak721Q2fs8MY1ZW05fdtneBIA&#10;VpdAbft0sjH1GH9PGcCTMKQ25RxA3xYAYIXwXKkEAMvlmbM4vdMUcoEBgAeBw60/d75nSG1/mlL6&#10;qOP1u82koWdCz5oT+87mxAv73xQAdPBeF3azaWp4H4BP9ta2nQ2Ahr91vn5IbX/lbFAMmQO4bhhA&#10;F+/v563mwM57kGRmWU8N3fAXztcPqe1vnDH3kcVc7/aJ/cA1ncRcAC28v/dXm4Mqr4HrZG9t0zmU&#10;0PAnzhgzpDbv4duQOYAeAoAu3jrovtVoXuPSbuC52NtPGFLbd1JKP+Z4/X4zAOHZXmZ9291A3xYA&#10;tIj0EA69AwBmYPMMJaRAnB1S2985Xz9kDqCHAKDLofN59bbFDu9zcSR2ePsJQ2r7S6e2B8G+rWsY&#10;2KCfAKCF93fyetNL9A4AWG/Ue+7vPR8bUpu3bztkDghvgAeAepzsrXlvExhy0bYXVW1NH9Xls22x&#10;m0De87yn1KKbHyrxIQAwCNu2GczDrm3S6kXQLPswpfQZYW2fcB50vWbael/9EzTybudcTwQA5bGD&#10;qifOD24GAHrf6GBF333ndzQbGt5V1ZZS+rhqDsi5og4A6mIx1xs7HjljR8Qs22x8/JSqtpTSLwZM&#10;XAee2jZo5N0i5gJoYc3Tx05Rtyw+9cLinncTbRNff11Y203h/OTeQAkAg7Fph/ce9u3QqhdBs+y9&#10;5kBNWNuvBvq2+86+bcTsENoADwD1sB7CU+cX3Ld+Zy+sj+rZ+JusRntXVVtK6RdUcwA9BABp7gae&#10;ix8Enou9Zz6PrZ+gqi3iSXDVtkEj7xaeBAAtrMfn7Y3eDvRGHzm/48jOxyS1Bfu2g+SAiJEZAAah&#10;qo8p5S3a/rawNs8ChojPth3m8MZOb39jLgxNAKwIk43pczuwqTIAEDTLPmkmhsW1NY3X3qZh46od&#10;qC0kaOS9h9kBQJbNWoVzsOg76sQwSW3KOcD5HgAYnhuBh9teAwBRs2xni7mkNou5NwIxt9eWSIy8&#10;AOPCYprXwNVrACCj2dpsnHmurE08PwGAIBY71muZpDKMvHfFtR3aoiAPV/vG0aCRdwezA4As64He&#10;aK8BAKvRvM+1R50YJqlNOQc43wMAA5LRf+wbOyJm2aeZvdEhtD0zbR7e6Hs2FzTyPqRvCyBLZGlu&#10;rwEAi3fem8OOOzFMUptyDnC+BwCGo5qPqUNo0XZK6VPC2j7jfE9vn23KO8Pz+n/nwtAEwApRawAg&#10;wyx7WvyJa2uK7h3nZ9y0g7WLtEWNvDSEAUTJOEi6sDjNKPraJrC6NtkcAAC6ZMS1CxuqOWbZ9h/E&#10;tYXMZbaJ7CJtGHkBxsl6pQGAfed16KlzuNUiqU05BwCALlajeeuihQMABYy86tp27dYJD7dskc1F&#10;2qJGXm89DAADkbG45UKTlP3ZbuSw/lz9qKpNNgcAgC4dY6qHhQMAGWbZ0/MncW1NzN1yfsZ1u/n3&#10;Im1RIy8xF0CUygMABwVqW3VtHgbJAQCgh/KibXFt+zV8th0iwxybJW+sZGgCYMWwAQDvw/bcwJQz&#10;vXXO7KCu7UHgGrk7dsA2SxtGXoCREtwGs6g4jRR96+eLPnFtsjkAAHTJGAC46CDJa5Z9McPIq66t&#10;iesPndpuzbsiORhzjzHyAuhTYwDA4tx15w+/NaN+VNYmmwMAQJfggdLcAYAMs+ys+lFZ291A3/a+&#10;LbSZpS1k5GUYGECfSgMAu4He6A3r054irk02BwCALpUGALLMsi3i2nYDte3tCzwJESPvEUZeAH2C&#10;wwkXDgDY8qxsI6q4NtkcAAB6KC/aFtdW1Gfb0RYd5ih6MzBDEwArSPBh+86cg6SoWfbZrD8Q17YZ&#10;uEZu9/wVyRh5AcZP8GH75qyDpGDRt2MF8iuIa5PNAQCgS3C77O1ZAwBBs+z2vM0E4tqaGP7E+Xnz&#10;rkiOGHmpbQFWhKiBa9ZBksW3287Pemjx9BXEtcnmAADQJXigdH9OjRY1y86s0ZS12aCat2/7yhbL&#10;HCOv87sBYElkDADMqtEaQ8BN52e9MnDbIq5NOQcAgCjBxS0zBwBKmWVbxLU1cf2p8/N258TciJF3&#10;k5gLsBoEF7dcn2WYtZqymBFVXJtsDgAAPZQXbYsvAY/0a1/x2Xa0RYY5HneHOUrB0ATAihIcANjv&#10;BqagWXZrnlm2RVlboWvkIkbeV7b7AIA2wQGAM5sOM4q+C6/iFdemnAMAQBR72M0aAAiaZe/NM8u2&#10;KGuzBoYn5r5S22LkBbgc2AFT1gCAxbULa8EZPLEhr7mIa1POAQCgS+RA6eBcjVbULNtBUlvB24e8&#10;Zgc2nwOsIEFTwaNzNVoTc+44P+Nxjx6CrDbx/AQAothzc9YAQNAsu7Noo6yyNqttjx2f+Zpp68bc&#10;iJH3lZviAUCb4ADAGcOsxbVHzs9YaEQV16acAwBADOVF26ragrcOzfLZ5gxzeIf3erE2nU5rfC4A&#10;DIAFmEPnVtgjC2hNIfieU+XjvteUi2u7FtjK8PLzzcjrNRlvYXYAWF1O9tYOnGbSFxbHmgLymTPW&#10;HE02prM2ycxEVZtyDgAAXTpXjXsOgo4tblwJ1HeNWbbXNeXi2q5YzPV8/tPJxvSGNa6/5nhfMiNv&#10;8Y0OADAMduDuOQhqt28/i9Z3fY2oqtqUcwAA6GKxI/TcbUsOvM/FDxcNgrWIa2ti57ecn9/2be8G&#10;TMb0bQFWmJO9tcPAoFRTn70efY7u+2JVbco5AAB0CT4Xt2c+V6L1XZ8XimuLeBJe9gTMyOs1Ge8s&#10;WnwGALqc7K3tO4dTu71Rd33n7NtKalPOAQCgR/R5uBuTAudYDW8vGmoV1xbu16Z4rH7ZI6m16Iah&#10;CYAVJzoAYNsNqhl5k762SKMZw5ZRAAAgAElEQVThYWA7JEUzwIqTMQCQahd94tpkcwAA6BIdADBT&#10;gbsp6oxrytoixoUn1hh2DxI7vwcAhMgYADiMHIx5thuKa5PNAQCgS/BAKVKjuYy8SV/bUH1bjLwA&#10;K06GqSAN8JyurE02BwCALtEBAFsoUG0BQ9LXFllaEzkro28LsOJkDAA8jyxZnGxMn/V9g7g22RwA&#10;AHooL9oW1xYe6K01zJEDQxMAIyAYmDwcW2HqLv7EtUW2j3mgIQwwEoLFqQe3catFXJtsDgAAXYKH&#10;9x7cTdcWcW21Yy4NYYCREDRweXlnsjE98L5JXJtsDgAAXZRrNHFtkcM0D9zqAzAS6NvK9m3pIQCM&#10;kODiFg/hjbLi2iImNg8sFwMYCQPUjylqRBXXJpsDAEAP5UXb4toeRJbWBN5T/WbgH6r54QAwDBYo&#10;7lX6sqb4W48Wf+La7toEcQ2ObQMEAIwAezivuaFlOzolK65NNgcAgC4Wc7YqClyPGlLFte3aFrIa&#10;EHMBRoT9Ltcc8N+JDCUkfW2yOQAAdLEa7WElgU2NtpnZt1XVtmk39tTgqHIfBQAGxGq0mrfGbGb2&#10;bVW1yeYAANDFnqd3KgoMD1uJa3tQuW/LEkeAkWC1XU2f0VZmbauqTTYHAIAeQR+T1/j/NHILmLi2&#10;7YDPNnIzcNWBicTQBMB4sAGAGg/b4aZri7I2OyA76vE6D5jKAEbIZGO6X+lh+15u0SeuTTkHAIAo&#10;FQcAtqJm2RZxbTVq22QNYYy8ACOi4gDAYzMDhBHXJpsDAECX4IFSH9YL9G1ltZkZg74tACyk4gDA&#10;jvVdw4hrU84BACBKxQGAsFm2RVmbDdHVqG0x8gKMDOsR1uiNZhtRxbUp5wAAEEN50bb4EvBaXoRk&#10;wxw1F0+cwtAEwLgo/bB9L7fp2kFSmzUR1q2pUAqMvAAjpcLD9hMreLNR1iaenwBAlArbZR+X2kyg&#10;rM02ix0X+qxEQxhgvFQwcB1FttPMQlybcg4AAF1KHyiFb86ZgaQ269tuFu7bcqsPwEipMACQPXDb&#10;oqxNPD8BgCgVFrcU2yirqq1z62fJ2jZ8UzwAaFNhcUsxI6q4Ntn8BACSKC/altRWqV+b7GeteZvR&#10;GRiaABgRhQcAHhc0y6pre1Yw8GZv9wEAeUoNABxZMVkSSW3KOQAA5FkvNAAQumZyAZLaKsRcGsIA&#10;I8YOpEoMABzb4X8xlLWJ5ycAEKTwgVJJs6y6tsOC/Qlu9QEYP6VMBUfWZy2JpDblHAAA8pQaAHhS&#10;YaOspLbO4EQJsm+KBwBtCg4AFDeiKmsTz08AIITyom1xbYeFY/cL0zbY7WkMTQCMDBsAyH3YrtEQ&#10;VtdW4ho5GsIAl4BC22BKTRefQVybbA4AAF0KNQRyr5mcibi2EuYyjLwAl4f1zEOuKvWjIalNOQcA&#10;gC6FDpSK3ZzTRVxbs6BmJ/NjGAYGuAQUqtGa994QrR9raZPNAQCgS6HzqBrLxdS1HRbwJJS8KR4A&#10;tMm9WbymEVVSm3IOAAA9lBdti2s7KNCvbVkf+vY0hiYARkjmw3ZNs4O6tpxr5DDyAlwiCmyDWbcC&#10;tzji2mRzAADokjkAMERtq6qtaXzcC7590CswAWC5FNguu12roSmuTTYHAIAumQdKLyrcnHOKuLYH&#10;OX1bjLwAl4dMU0GVoYQWcW2yOQAAdLHn4uj5eNWNsuLaGk/Cw+DbMfICXCIKDN4W2So+C3FtsjkA&#10;APRQXrQtri2nX9uys4ybgRmaABgpGQMAN2qZZVvEtTVNhqfOt1VtVgOAJhkDAFu1iz5xbbI5AAB0&#10;ydguW63p2iKu7W4g5tIQBriEZGyXvVd7c7e4NtkcAAC6BA+UBuk/Kmszw4P39qFjjLwAl48MU0G1&#10;gdsWcW3KOQAARLHn7sjiluobZcW1NbXtE+fbWMAAcAnJGAAoulV8FuLaZHMAAOihvGhbXNtmxm3x&#10;VYY5+sDQBMC48ZoDmkOkoQypytq8xfkBzQmAS8tBYHvCUA/ZytqUcwAA6OId6noReE8UZW3e2P6M&#10;hjDApeUwcKV61cOtDsralHMAAOjijVHPhXujg2iz/qtX2yF9W4BLi/e5Vvk5fUhtyvkJAHTxxo7j&#10;Ac+jlLV5Y/shy8UALi37gXP/IetHZW0ehswBACCG8qJt8SXgNwLnd0u9GZihCYCRcrK3diVQAL4R&#10;MLK6EdfWBPL7zrfdPNlbu1tJEgCIcrK39rrFstecCnftvdUQ1yabAwBAl05c8/DaEIZZcW3XUkre&#10;OvXqyd7aUrY6AMDS2be6y8NB7frRkNSmnAMAQBer0bzPuE0MrF6jiWtrbh2643xb07ettk0NADSx&#10;Gs0by4bsIahqk80BAKCLxTWv+fWNAWOuqrZrAU/CdTwJAJeWg8C5//5AfVtJbco5AACkUV60LanN&#10;vsM7cLbUWMvQBMB4iZhl00AHSZLagmaHljs2cAEAl4fmMOhq4Ke9OsBBkrI25fwEALrsBsyyyQ6S&#10;asc1SW0ZA3QNt0/21pa23QEAhscO3a8Hvri6gUtZm3h+AgBBOmbZSI12q2aNJq7tSsYyhftmSgOA&#10;y8NutDd6srdWe3GLpDblHAAA8kT7j0MMAEhqK+BJWC8sCQCEsR5ipH6svpRQWZt4fgIAQZQXbYtr&#10;a3xcN51vW6rPlqEJgBFijdNIYdpyv1ZgUtYWnIDusm8HeAAwcuwQ6FbGT3mr1gCAuDblHAAAotjD&#10;vPdBu0u1AQBlbRlG3pYHmMsALgfBzd1dqg0AiGtTzgEAoEvUUNDyqGKNJqktcxi4ZaibkQBgyQQP&#10;67tUGwBQ1iaenwBAFHvejiw5aKk2AKCsLXibZpddYi7A5cBqv9sZP2w1w6y4NuUcAACCKC/aFtcW&#10;uT2tZWk+27XpdLqM7wWASlhh+qjAp79IKV2bbEyflVIqrm0302TccjTZmNKkABgxVvR9q9BP+M5k&#10;Y+q9FnIu4tpkcwAA6GJNya8VENjEjhuTjan3asi5iGu7m2kybjm2mDvUtaIAMDBWP+YuEGh5d7Ix&#10;LXazg7g22RwAALqYWTZ6iNSliR1XStZo4tro2wJAL8wI8F6hv623Cz+nK2uTzQEAoAuehBhm5M0x&#10;GbccWT+BmAswUujbxsCTAAARTvbWDjMXCVSLGarabJjjWWYuWEpNy00TACPCCtMSxV+ygFa6aFbV&#10;lruVvcsQ1zcDwJKwoq/YIIFNzhbZdCiuTTYHAIAutlmgVF31mm3gKhXXlLXdKDQwkQa6IhkAloTF&#10;nd1Ch1up5KZDcW2yOQAAdAleoT6P0r1RZW3bhfu2VW4fAoDlk7l5cRal+7aq2mRzAADoYs/Xpeqq&#10;1yqcR6lqWy80MJHMOEdtCzBSCt242GW31DZvcW2yOQAAdDGfZ85QQqr1PKysrdDw3FJqWoYmAEZC&#10;haZrKjUAIK6tZNHcUvOKZABYLiUbAMk+q9Sgg6Q25RwAALpUaLome+guWdsqartSIeZWuyIZAJbO&#10;gwLN1i4lBwAktSnnAADQpdJz8fUSAwDi2nKud5/Hbfq2AKOl1KbbljcKxkdJbco5AAB0qbDkIJUy&#10;S4lru1bh2f+WDRkDwPjYtZqvFCUHACS1KecAANBFedG2uLaSZ3iD+2wZmgAYD/uFC9OWEoFJUlsl&#10;s0PLo1JbLAFAAyv6rlcQk73pUFmbeH4CAF1Km2VbSgwASGqrXNvesU1oADASCm/u7pI9AKCsTTw/&#10;AYAupc2yLbcL1GiS2ircptnlAX1bgHFRaPPiLLIHAJS1iecnANClVlwrMQAgqa2Skbflvt0aBAAj&#10;wXqENyv8NNkDAMraxPMTAAiivGhbXNtmwdvTWgb12TI0ATACKpplW8IHScraKhp5Tz+fq9oAxkHh&#10;K3NnEd50KK5NOQcAgCgVzbItd6IHScraKhp5W4pdkQwAy8XiTOnN3V1uRg+SxLUp5wAAEKXw1q1Z&#10;7Gb2bSW1VTTypsI3IwHAkim8eXEW4QEAcW3KOQAARKlolm25n1HbymqraORtwZMAMBKstrtT8acJ&#10;G2bFtSnnAAAQRHnRtri2GsMcLQdD1bQMTQCsOEGz7MOU0pHj9aHr0MS13Q0YeXdSSi8cry95fTMA&#10;LInglblPUkqPne9xDwCIa5PNAQCgi8Uar1m2iR1Pne/Z9w4AiGuLGDGa2vbY8XpiLsAI6DRbPRxZ&#10;PPPg3nQork02BwCALsGtW/cCz8XuAQBxbREjr7dvW+L2IQBYMsHD+sfWH/XgHgAQ1yabAwBAF3uO&#10;9pplvWc+KWKWEte2HTDybjlr29cq3tIGAANhPUHvc+rTwLm/2zArrk02BwCANMqLtiW1VR7mSK0X&#10;odJnn4GhCYAVJmqWnWxMm4fz9ZoDAOLaIhPQ9yYb0wemzUOJK5IBYEkEr8xtHrCbg6ftmgMA4tpk&#10;cwAA6GIxxnu4c9SJHdUGAMS1NTH3kVPb405t6zWXUdsCrDbezd1NjLhh8az2AICkNuUcAAC6RM2y&#10;k43pXXturzYAIK4tYuTdsdrWu5Hypi3WAYAVJHhYf2R90c2aAwDi2mRzAADoYs/P3nOYp/ZcfKPm&#10;AIC4tshtmg8nG9Nd0+bh6sneGjEXYEUJ1o9Nz3F9sjH11o/JMwAgrk02BwCALsqLtsWXgO86hzle&#10;2DCwh0F8tgxNAKwoQbPscXt4NNmYPgsOACw8SBLXFpqAtoZwo+3Ako2H8BXJALB0vFfmNkXf5mRj&#10;+rz5v+AAQN8YJalNOQcAgDwRs+zLeBGMa54BAEltGUbeNuYeminDQ/iKZABYLsHN3esWx1J0AKDP&#10;C5W1iecnABAk0yzb1miRAYCFdZ24toiR94kNTDTa9m0Tuoc73tuHAEAG7+bFF239aDVaZACgb4yS&#10;1KacAwBAHm/sOP9cHBkA8MRcOW1BI2+7gKGNuV6TGX1bgNUltzcaGQDoG6OUtSnnJwAQRHnRtri2&#10;u4Hb0zZtGDjis61a0zI0AbC6eAvTF+cK0+gAwJ0eAwCS2nImoLv/wpKN9xo59xXJALBcglfmblsj&#10;8yXBAYCFmw6VtYnnJwAQJcMs+6z9h1oDAMrachrCHW27dhWxB/cVyQCwXDI2d58OZkUHABZtOhTX&#10;ppwDAECXyNatzXPPxZEBgPs9BgAktWXepnmKLb554tTmvRkJAJZMcPPi5owazVtv3Vo0AKCsTTw/&#10;AYAo9tzsfS6+cS52RAYAFpqllLUF+7ZnYqX1bb2ehAf0bQFWC4snt5yit86d+0cGABYaZsW1KecA&#10;ABBEedG2uLbIMMdD6x9EfbZVa1qGJgBWEGt8egvTM2bZltIDAMraCkxAd9mueUUyACyXzCtzz1B6&#10;AEBcm3IOAABRSphlW0oPAIhrexAwYpwx8na0NfH7qfOzel+RDADLJXdzd5fSAwDi2mRzAADokrF1&#10;a9ZzcdEBAGVtObdpzvizzUDfdp/aFmA1yNi8+Mq22tIDAOLalHMAAIgSNMvuzIkdRQcAxLVlG3k7&#10;2qhtAUaMxZFHzp/w8Zxz/6IDAOLaZHMAAGiivGhbXFt0mOP8WZ2Uz5ahCYAVI2iWnVmYdigSmMS1&#10;RYy8W7OK5pSxxTKQSABgYHKvzJ1FRnF65iBJXJtsDgAAXUqaZVuCAwCvHCSJa4sYee/NMvJ2WLcG&#10;S188VyQDwJIINltf2dzdpdQAgLg22RwAALrkbt2aQ8gkdf5fimuLGHlnLmBIH/RtNwN9W2/cB4CB&#10;sRotvHlxFhkDALN6CKraZHMAAOiSYZa96Lm4yACAuLZiRt4ON5y17Rt4EgD0sfhx0ZnNLI4uWhpT&#10;agBAXJtsDgAAaZQXbUtqKzXMkQR9tgxNAKwQnWDk4cgKvLlkBKbTolJc27UKRt5kW3oXXlN0jps9&#10;rkgGgOWSfWXuHCLF6fmHbUltyjkAAHSx2LFb0izbwTsA8EY3jolrixp55xox0tmY62HhFckAsHR2&#10;LY705aLN3d2YUWIAQFKbcg4AAF0Kbt06Q3QAwLbbvkRc242gkXdR3/awZ1zuMvf2IQBYPsEabeZh&#10;/Qw2A0sETk1k4tpkcwAA6BI98+l5+2PWAIC4tkjf9kIjb/og5vY56+ty04aTAUCXyLn/PJNsN2ZE&#10;BgDOG2YltSnnAADQRWjR9is1n/gS8JLDHFI+W4YmAFaLg0pm2TYwRQ6S2sAkqS06Ab3IyNvRdlDy&#10;imQAWC4lr8w9T+6mQ2Vt4vkJAHTxxrVeZtlUZgBAUltlI2/xK5IBYLkEN3dvLthu2MXbeD0dAFDW&#10;Jp6fAECQklu3ZmGxz/uM+3IAQFxb5DbNhUbejrb9ErcPAYAM3sP6XsatlGEq6AwASGpTzgHO9wDA&#10;8OwHlhx445qH7gCApLaM2zT71rZNzN1xartjtw0BgBjW67vuVLVu5+a9Xhs1zCprE89PACCI2KLt&#10;Mz4m5SXgwdvT5g5zdLQdBGra4j7btel0WvLzAKASVpjedn762w5DwUusoPNu93oUMFcNpe3bKaW3&#10;HK9viuYrfYrmc9r2nYaP0PcAQD2scfg15xdsLSpIzxP8nt9JKf2mqLY/TCn9svM9Q+WAH3c0aABg&#10;QOyh29sEeNeMT72xB3rvNb1fTil9VlTbeymldxyvf2EDdN6Yu+tshDTfc42YC6BDsK67t+hWmvNY&#10;U/dbzu/5vZTSJ0S1/UFK6Vec7xkqB7i/BwCGIdC3jdZokf6wt287pDZv3/bYak5v3/bAafg4nmxM&#10;r3i+AwDqEqydIr3RyPcM1beNaPv9lNKvOV4/ZA6gbwsgSvB3+h0zQPUm2B/eSyltiGr7Dymln3e8&#10;PtRPpW8LsPoE+7Y7i26lOY8ZTN9zfk+kth1KW8STMFQOcH8PANTHhlqfeYdaJxvT3gtVgj6m5qz/&#10;UFjb88DZ2uO+C8pT3GdbrKblpgmA1cG74Wrh9NYszITw1Pm2nxXW5jl4S323ss8gckUyW8sAtPD+&#10;Ti6c4J2FGZ28N9T8jLC2jzpfP2QOwOQAoMvrTmX3IkZRi4WPnW970/n6IbX9hPP1nq3spwSvSCbm&#10;AmjhrW2feIcSUnzT4cecrx9S2085Xz9kDqCHAKCL9/dzO1ijbQ/Qtx1Sm3fRTa/tkDOI3D4EAFp4&#10;nzcfBnuju4Ebarx92yG1/bTz9UPmAHoIALp4a9udiFHUDLZPnG/7Oefrh9Q2cb7es5W9yzZ9W4CV&#10;J+JJcN9Ca/FvCE/CUNq8noQhc0DRDegAUIwD51DCC+/vs51deWNGc6b0R8LavM/3R56BCSPiRSi2&#10;VIybJgBWBNuQ2NtcljPFapN2nkL9n1NKP9z3xQNr+9GU0t/3fO3zSEO4xa6U9zQdDrlpAkAH7+9w&#10;7rYA5/Vh308pfajviwfW9iMppX/o++KBcwBxFkCUIWNuIHYMFnMD2jwxN7e2JeYCrDBDP5/WrB+V&#10;tQ2cA56xGRJAE2ffdugazdO3HVqbbN+WDZEAWtC3/YCKtS09BAB4ibgnQfmZfciYiycBYIUR79u6&#10;alv6tqfQtwUQ5GRvzWuMfztSo1nMOKy8iEVVWzPMcSWSC+y5wzXYMtmYrrkVzoChCQAAAAAAAAAA&#10;AAAAAAAAAAAAAAAAAABYaZyDWUMPtSovAfdoyxoaG3JguwtDEyPlZG+tuZbvvuOn+15zHfZkY3rs&#10;/Rs52Vv7ml1x3RfvZOp3JxvTH/PqMm1/llJ60/GWF86rb5S13bNrdry6XrcprquOtx05Xz+kNi/v&#10;Tjam7ut8LMEcOv83eoetZauNcyq1ee0nJxvT3/P+0IGY7mXIHNB814edrx9K2z+mlP5zx+ufTDam&#10;ns8/5WRvrblO/ZbjLc31Z9dFtR07p5KHzAHE2ZEQiINNzP3xYOz43ZTS5xxv8da235tsTH/Eqyv9&#10;QNu3at6YMLA2b8x9HLjW8SUne2sHzhjqjblDavPG3K3JxnQ3oCuydYKYu+IENq78m2Bt+4mU0leb&#10;nlSlv7Ehc4C3th1SmzfONtfneq+Gf8nJ3lpzZfltx1u8sUxZ25A5IFRHgx4D9229/51568f3JxvT&#10;n/TqSj/Q9p2U0kccb/H2RpW17Uw2pg8Cuobo2w6pzUuo3lzm1jJYDsEewr+ebEz/2Cv4ZG/t36WU&#10;/m3FH3TIHDBk39arbcgeQnM+dNPxliF7CF5t3tp2yBxAD2EkBGJuU2/+pGjftjEj/QuvrjTMub+y&#10;toeTjel2QFqj7dAZO7xxTVlbTt/2GZ6Ey8WAnoSmb/vvK/7lDpkDvLXtkNq8te3TycbUY/w9ZQBP&#10;wpDalHMAfVsAgBXC85AIq8V3nGqbYvGbKSXXAIA1QrymTG+D4iNNA9VbaJlZ1tMASHaVl+cBc0ht&#10;3gbFnaaQCwwAPAgcbv258z1DavvTlNJHHa/fbSYNPRN61pzYd/7v88IaGrDaTB1mr+Z1j0721r7p&#10;edg+2Vv7VymlLzr/lv6/lNIPOV4/ZA74J2eDYkht/4+zQXHzZG/trvcB2LR5GgANf+t8/ZDa/srZ&#10;oBgyB3Dd8Hj4j86fpIm537arWntjDeHPOr/rH23avi8fbg6qvAYua7p6DaP/V0rpvxDW9l85Xn/L&#10;6m7XQZKZZT0N3oa/cL5+SG1/44y5jyzmerdP7Aeu6STmrj6e2rbhq4Hatvnv6ivO7/HqGjIHeA/f&#10;htbmqW2vNgdVXgPXyd7apnMooeFPnDFmSG3ew7chcwA9hPEQ6dt+ozm897zJjLze/87+ydm3fbPp&#10;c042pu86tR04hxJSoG+rrO2+1Whe49Ju4LnY208YUtt3nP2e/WYAwrO9zPq2u4G+Law2/zHQt/36&#10;yd6aawDAarQvOP+mmv7jf+Z4/ZA54EWgbzuUtr931ra3LJa5BgCafqpzKCEF4uyQ2v7O+fohcwA9&#10;hPHgrW0/ZIs6XAMAFnM9htSG/9dZ277eLIaZbEzfdmr73cC5/3NnfTKktr92arttscP7XByJHd5+&#10;wpDa/tKp7UGwb+saBjboJ6w+3tr2K8G+7Vedf1Pevu2QOcDrSRham6e2vd70Er0DANYb9Z77e8/H&#10;htTm7dsOmQPCG+BBh8Bw/5CLtr1e29BAk+WCbwcWKnheP6Q2L0Mu2h6LtqaX5PLZtthNIO953lNq&#10;0Y3HUAkrhE0NP3Uq/oglgF4EjbxNoPypJnE433fdGql9tUXMss2Ghv9SVZsVZUfO9+3aJi2PNm9h&#10;+jCl9BlhbZ9wHnS9Ztp6X/0TNPJu51xPBDL8tlNIOwDQCyv6vh4wlX1KOAdcE9b2M80NDc73NQMA&#10;vWO6FX3eW0OemslDUltK6eOqOSDnijrQwrY9fskp6sPWcOhFhpH3v2u22Dq1vWkHVn21Rc2y/62w&#10;tp8PxI5HztgRMcs2Gx8/paotpfSLARPXgae2DRp5t4i5o+CTzh+iHQDwcBhY4PF54RxwU1jbf29x&#10;w8Mti099tV2z52EPTXz9dWFtN4Xzk3sDJWhifVtv3nzTlrD0ImjkbWq0fxkwMa7bM1tfbRGz7PvW&#10;t5XUllL6b+zw3sO+HVr11RYxy95rDtSEtf1qoG+77+zbRswOoQ3woIP1EL7sFNQOAPTCarRHgRrt&#10;M8I54GPC2n4u0FO+b/3OvtqaPuod53c8tr6tpLaU0i+o5gB6COPBaluveed1u7W2FxlG3rcCvdFr&#10;gd6o1yzb3PZ7RVWbxVzvc/GDwHOx98znsfUTVLVFPAmu2jZo5N3CkzAKPu/8IT4UqOu+HahtPymc&#10;A64Ja7sa6I3eDvRGHzm/48jOxyS1Bfu2g+SAiJEZJPEOxLt8TC3BRdv/5Hy9y8va4RuBoYT/2/n6&#10;IbV5n4ddPqaUt2jbe746pDbPAoaIz7Yd5vDGTvdtUPNgaGLE2FSW92G7V2DKMPJu2TTzx+yh28MX&#10;7OF+kbYcI29S1TbZmD63A5sqAwBBs+yTZmJYXNthYEjlqh2oLSRo5L2H2WEcTDamvxVI4p7COVL0&#10;/XbTpFbOAeL5abPWAECw6DvqxDBJbco5wPkeEGeyMf2NygMAESNvc8XxH9vNDF4D1+d61o9Rs+xb&#10;FnNltTVbBwIPt70GAKJm2c4Wc0ltFnNvBGJur9oDI+/lxowO1QYA7MDJ1TRr9DQbWMVzgLK2zYCB&#10;q9cAQEaztdk481xZm3h+gpFgG2K9i1t6DQBkGHk/bjXatUBv9IvW91ykLWqW/SX7/yW1WexYr2WS&#10;yjDy3hXX1uQ477P71b5xNGjk3cHsMA6sRvPWGp4BgG8G+raft76tbA4Qz0/rgd5orwEAq9G8z7VH&#10;nRgmqU05BzjfA+LY8FDNAYCQkddixy8F6sfPOnqjXrPs922YI6lqy+g/9o0dEbPs08ze6BDanpk2&#10;D2/0PZsLGnkf0rcdB3ZDlbdv23sAwPq73tr2y1bbyuYA8fy0XWsAwOKd18h93IlhktqUc4DzPSCK&#10;xQzVRdv/spaXtaMtMsxxaEscVbVFnocHWbRty5BVtX3G+Z7ePtuUd4bn/d2ZC0MT4yfysN0nMIWN&#10;vOkHiebYNlNPHe9fswPyuddtFTDLqmurMgCQYZY9Lf7EtTVF947zM27awdpF2qJGXhrCIyL4sL2w&#10;cA4WfU9tkKNFMgcoa8s4SLqwOM0o+tomsLo22RwA46LWAECGkbcb167ZwZKHr15UPxpRs2zX7Cmp&#10;LSOuXdhQzTHLtv8gri1kLrNNZBdpw8gLrbkssl32woMk+3PXBhTbKv4b7T8o5wDx/LReaQBg33kd&#10;euocbklrU84BMDoii1v6DABEjbzNZva2N7oV6I1+vUdvNMcsq67tMPAsunAAoICRV13brt064eHW&#10;IoN2hpHXWw+DMLa4pfgAgC3E+Yjzc/fP/fclmQOUtWUsbrnQJGV/ths5rD9XP6pqk80BMC7subj4&#10;AECOkTd9UD++Fagfv9KjNxoxy376XG2rqu15jQGADLPs6fmTuLZDe17xcN1u/r1IW9TIS8wdEcHF&#10;LQsHAOzP3UbUGX1buRygrK3yAMBBgdpWXZuHQXIAjAbVRdvRnuiFXtaOtsgwx3ebxQvi2mQXbYtr&#10;26/hs+0QGebYLHljJbbWXAIAACAASURBVEMTI6fGAEDQyLt/zsjbXpH8SefnfNgaq/OImGU/f85Q&#10;oK7tIPCwPTcw5UxvnTM7qGt7ELhG7o4dsM3ShpEXukQHAGYeJAWLvvftIPAU8RygrC2yDWZRcRop&#10;+tbPF33i2mRzAIyOyHbZuQMAQSPvmYZw+iCufToQ1+ZevVjILKuuLToAcNFBktcs+2KGkVddWxPX&#10;Hzq13Zp3RXIw5h5j5B0nwe2ycwcA7N9/1vl5z+1A6zySOcBQzU/FBwAszl13atuaUT8qa5PNATAe&#10;cgYA5v1h0Mj7pfNGcavZftv5OR+2/uc8ImbZT54z8qprixwozR0AyDDLzqoflbXdDfRt79tCm1na&#10;QkZehoFHS9EBAFuE46013rfFO6eI5wBlbTUGAHYDvdEb1qddFW2yOQBGx1vOxS0XDgAEjbxP5/Rt&#10;P+mMax+6aKlE0Cx7frmYurYaAwBZZtkV0bYbqG1vX+BJiBh5jzDyjpPSAwD27z/n/LzvWv/4PJI5&#10;wFDNT5HhhAsHAGx5VrYRVVybbA6A1Ud80XZTq33e+Ze8yMuaM8zxsfYfxLXJLtoW11bUZ9vRFh3m&#10;KHozMEMTl4CMAYBXDpIyjLzvzvoDC5rea+Q+MuuK5Ayz7MzCSFxb5GH7zpyDpKhZ9tmsPxDXthm4&#10;Rm73/BXJGHnhPBnbYF7ZdJhR9P3SrD8QzwHK2iIP2zdnHSQFi74dK5BXTZtsDoDxkHF4/8pBUoaR&#10;d1ZDOGzgmnVFcmEjr7q2yHbZ27MGAIJm2e15mwnEtTUx/Inz8+ZdkRwx8lLbjpuIueyVgyT75684&#10;G8HfnxdjxHOAsraQgWvWQZLFt9vOz3po8XTVtMnmABgP0QMlM0Kd/+8sauSdV6P9VmBhyMzbhzLM&#10;sr836w/EtUUOlO7PqdGiZtmZNZqyNhtU8/ZtX9limWPkdX43rAgZhodXBgCsRvuC8yf/3pxhYPUc&#10;oKwtOgAwq0ZrDAE3nZ/1ysDtimhTzgEwEoKLWz40yyyVYeSdmdMtrn3Z+XmvW614XlvULPtbs/5A&#10;XFtkccvMAYBSZtkV0dbE9afOz9udE3MjRt5NYu6oiQwAvGLmtX/+qvMv6owRtYt4DlDWFlnccn2W&#10;YdZqymJGVHFtsjkAVh/xRdsPgl7Wmf6ejGGO09t3V0ib5KJt8SXgkX7tKz7bjrbIMMfj7jBHKRia&#10;uCQEBwDe7A4AlDbytgSvkTtzRXJps+yKaIsMAOx3A1PQLLs1zyy7CtoKXSMXMfK+st0HxkVnG4yH&#10;MwMAGUXfW+eLvi7iOUBZW2QA4Mymw4yi78KreMW1KecAGAnBAYDXuwMAQSPv9xYNC9gBk/dA5MwV&#10;yUGz7LztPqui7W7uAEDQLHtvnll2FbRZA8MTc1+pbTHywiyCAwCzNh0e2r/vS/N9n+5R26rmAGVt&#10;+7kDABbXLqwFZ/DEhrxWVZtyDoCRYM9YWQMAQSPvvFt9TrH+pLc3eub2odJm2VXQFjxQOjhXoxU1&#10;y6prK3j7kNfswObzS4AZHrIGAKxGexQYBn7roheI5wB1bd7e6KNzNVoTc+44P+Nxjx6CrDbx/AQj&#10;ITgAcMYsVdrI22I1nPe/xetWM7baImbZV26KXzFt27kDAEGz7M6ijbLK2qy2ndvfmsFrpq0bcyNG&#10;3lduiodxERwAmGXm/XbOxvNZiOcAZW2RAYAzhlmLa4+cn7HQiCquTTkHwIojvmg74mW9Pucmwegw&#10;xx/P+gNxbbKLtlW1BW8dmuWzzRnm8A7v9WJtOvXUUbDq2EG8dytsk/CbA99/cAaj5j+uH7+oaO5y&#10;srf2t41ZwPn5/zql9H+mlP4Pr6FgsjH9kb4vVtVmAebQuRX2yAJa89/Be473JStMe22AFNd2LbCV&#10;4eXnW6L2moy3MDtcHuxQyNuUbAred+0gzlss/5t52w3PI54DlLUdOE0UL+xnaQrIZ85YczTZmPb+&#10;e1DVppwDYFxYk8E7nNpshf2NYH33SUfM9cb0qQ3fNY3rP3OajL+3aIBuFbR1rhr3HAQdW9y4Eqjv&#10;GrNsr/9+xLVdsZjr+fxmg9wNa1y/0sBbwL0aGx1Ak+DzT3OzzNuBOqXhf5y33fA84jlAWduu8yCo&#10;3b79LFrf9TWiqmpTzgEwLqI9AavRvu18Lm6MvD/pqB9Dz90ppf86pfS/OnujjVn2X/R9sao2ix2h&#10;525bcuB9Ln64aBBsRbQ1sfOV2+4W0PZt7wZMxvRtLxHBvm1bo33HeStN7R5CGjAHKGs7DAxKXbF6&#10;O/Qc3ffFqtqU8xOMi5yeQPRcfp5B6jzRmG5xzX3u7+zbSmoLPhe3Zz5XovVdnxeKa4t4El72BMzI&#10;6zUZ7yxafAbjwYam/q3zB2rPBcLn8n1eKJ4DlLXtO4dTu71Rd33n7NtKalPOATAOgs/Dp/EyeMb2&#10;/qJFAineEz2NSTnnWKuqLfo83I1JgXOshrcXDbWKawv3a1M8Vr/skdRadMPQxCUkWMj9Zc2GcPpg&#10;Kjdiwko1zbIroC00AGDJpZqRdwW0RRoNDwPbISmaLyHBRsNh4D29CtIuqjkgaeen6ABAql30iWuT&#10;zQEwLoIDAP97oMHR28ibPqgfI+aAvx6o7lbVFhoAsPzhboo645qytohx4Yk1ht2DxM7vgRUn2Jx8&#10;PxBnXSakJJwDlLVlDAAcRg7GPNsNxbXJ5gAYF8EDJW/siNaPERNWcv48LlPZCmiLHChFarRIDlXW&#10;NlTfFiPvJSRoeBiqbyuZA5S1ZZgK0gDP6craZHMAjIvgAID3zCd5jeLB3mhTC/5TTbPsCmgLDQBY&#10;Dq22gGEFtEWW1kTOyujbXkKCAwCRvm2ktpXMAcraMgYAnkeWLE42ps9Gok02B8A4yFi0nQILWzyL&#10;tqNe1uZGzHdrDXOsgDbZRdvi2sIDvbWGOXJgaOISEmwEeHEXzemDayO/6kwYHkIN4RXQFglMHo6t&#10;MHUXf+LaItvHPNAQvsQEHra9vNzg632TeA5Q1hYpTj24jVsrok02B8B4GCh2vLwRyPumoLnMS2h7&#10;lLi2yOG9B3fTdUW01Y65NIQvMUFzmYfeDc0uK5ADVLVFDFxe3plsTA+8bxLXJpsDYDwED7u8uAfB&#10;En1b5b5tuEYT1xY5TPPArT6XmIDhwUvoXEA8Byhro2+r2belhwCX3ZOQPDfFdxHXFlnc4iG8UVZc&#10;W8TE5oHlYpeYS963xZMQI2REFdcmmwNg9RFfAh6pG5vhuZ+oNcyxItpkF22La3sQWVoTeE/1m4F/&#10;qOaHgyYWXLcs2NbgMFL8pR9oax7Of7viX9yXIw2ApK+tCRT3ykt6SVP8rUeLP3Ftd22CuAbHgW2s&#10;MC4+1imES/M8MjCR9HOAsrbm4bzmhpbt6JSsuDbZHADjwWLHWxVjx/sRQ2r6QNsny0s6ZT963ba4&#10;tkPLB7VYjxpSxbXt2hayGhBzLzl2MFartm0+95cib1yBHKCq7bltia3FTmQoYQW0yeYAGA8WOz5d&#10;MXY8jRhS0we90S+Xl3TKb2f2bVW17drhUA2aGm0zs2+rqm3TbuypwVHlPgroc81uU6zBd6OLlMRz&#10;gLK2pkareWvMZmbfVlWbbA6A8WCx4+OVn4tzPAmfLy/plC9l1raq2prn6Z3ykk4JD1uJa3tQuW/L&#10;EsfLzS/V7NtGBiaSfg5Q1nZY2We0lVnbqmqTzQGw+gSfhz8cGJj4pGdgIsV7om86hxK+b2ddLsS1&#10;RXxMXuP/08gtYOLatgM+28jNwFUHJhJDE5eXisMJ340aeVusMbpfVNUPeBotTFvEtd2t9LAdbrq2&#10;KGuzA7KjHq/zgKkMag4AfC9wHfwZxHOAsrb9Sg/b93KLPnFtyjkARkJnAKB4zI02hFssrn2pqKof&#10;EDbLtohrqzUAsBU1y7aIa6tR2yZrCGPkhbcqmMuauP2WtxHcRTwHKGurNQDwODo01yKuTTYHwHio&#10;OADwfu6NqNa/rPEcth81y7aIa4scKPVhvUDfVlabmTHo20JxKg4AfM8W6YQRzwHK2moNAOxY3zWM&#10;uDblHAAjYbIx/eNKi1ueF3guflCpNxpe4NWyAtpqPRfn1ray2myIrkZti5H3klNxACBkRO0ingOU&#10;tR1U6o1mG1HFtSnnAFhxxJeA/0bFxSNNbvl09AxPXJvsom3xJeC1vAjJ/NM1F0+cwtDEJabCAEB2&#10;Q7jFTFbvF1H1A8Lbfc6jrK3Cw/a93KZrB0lt1kRYt6ZCKTDywksqbIOZ2kNZ2FTWIp4DlLWVfth+&#10;YgVvNsraxPMTjIQKh/fT3IZwSwUDV7ZZtkVcW+ntso9LbSZQ1mabxbJrhQ40hOEllcxl7s05sxDP&#10;AcraShu4jiLbaWYhrk05B8BIqHCgFL7V5zy2kOC7BbVlD9y2KGurcKAUvjlnBpLarG+7Wbhvy60+&#10;8JIKhoemRvt4odpWOQcoays9AJA9cNuirE08P8FIqLC45fu5y8VaLK6VPPcP3xR/HnFtpWNHsY2y&#10;qto6t36WrG3DN8XDuKgwAJBlRO0ingOUtZVe3FLMiCquTTY/weojvmj7RuG6sSV8+26LsjbxRduS&#10;2ir1a5P9rDVvMzoDQxOXnIIDAMWMvB1KXSNXzCzbQVJb4QGAxwXNsuranhUMvNnbfWBc2OFFqf8m&#10;Pl+g6DtFOQeI56dSAwBHVkyWRFKbcg6AcVFwACB0BeZF2IFUiY1P2dt9zqOszWJHif8dQtdMLkBS&#10;W4WYS0MYTik8APClwrWtcg5Q1rZdyPh2bIf/xVDWJp6fYCTYgVKJAYDsW31m8LGCvdEiZtkOktoK&#10;HyiVNMuqazss2J/gVh84gxkeSg0AfNLMakVQzgHi+amUqeDI+qwlkdSmnANgXBQcAChm5G2xBTCl&#10;6sciZtkWZW0FBwCeVNgoK6mtMzhRguyb4mFcFB4ACG88n4V4DlDWVrJ+LGpEVdYmnp9gxRFftF3K&#10;y9ryNPf23Q6S2pQXbYtrOywcu1+YtsFuT2NoAko9bBc18qYPtli+lbnFsth2ny7i2p4VeNiu0RBW&#10;11biGjkawjCTQoXzfo3/vlRzQNLOTyW2wZSaLj6DuDbZHADjotB22aIN4Q7XMuNa8aZrB0lthRoC&#10;uddMzkRcWwlzGUZemEmh7bKHuZtz5miTzQHi+Wk985CrSv1oSGpTzgEwOkoMABQdtkof9EY/XqA3&#10;Wtosq66txIFSsZtzuohra5aR7GR+DMPAMJNCGw+LDgN3kMwBhmp+KlGjNe+9IVo/1tImmwNgXNiZ&#10;T+5/vyU2ys7iLVsIE6XGAq8WSW2FzqNqLBdT13ZYwJNQ8qZ4GBGFFrdkbzyfhXIOEM9PuTeL1zSi&#10;SmpTzgEwGlQXbZfoiba8X3CYQ12b7KJtcW0HBfq1LetD357G0AS05AwAfKmWUdyCZs41cp8vud2n&#10;i7i2nIftmmYHdW0518hh5IULyRwAeN8GL2ohmQMM1fyUuw1m3Qrc4ohrk80BMDpyDu+rGHnTB/Xj&#10;VkZcq2WWVdeWMwAwRG2rqq1pfNwLvn3QKzBh9cjcLvvcBghqIZkDDNX8lLtddrtWQ1Ncm2wOgPFQ&#10;4ECplpE3WV/z88G3F785p4u4tpwDpRcVbs45RVzbg5y+LUZeWECO4eH9yj0E1RygrC3HVFBlKKFF&#10;XJtsDoDRcS1jAKDkttszWFz7dEZcq2WWVdd2mHE+XnWjrLi2xpPwMPh2jLxwIZk3ixc1os5AMgcY&#10;qvkpd/C2yFbxWYhrk80BsPqIL9r+40wva6p0M7C6NtlF2+Lacvq1LTvLuBmYoQl4SWcAwBvQqzWE&#10;WzKukatt5FXXFh0AuFHLLNsirm0zsDW1arMaRkVkG8z3bOCiGuI5QFlbdABgq3bRJ65NNgfAeMgY&#10;APhuZSNvWz9GDFxVtvt0EdcW3S5brenaIq7tbiDm0hCGvkQGAL5nB1DVEM8Bytqi22Xv1d7cLa5N&#10;NgfAeMg4UKo9CNYejER6o9UGbltWQFukRqvef1TWZoYH7+1Dxxh5YREZhofnA/RtlXOAsraoqaDa&#10;wG2LuDblHAAjIWMAoLaRt+2Nfjnw1v3KRl51bbvBxS3VN8qKa2tq2yfOt7GAAfoSuVm8ihG1i3gO&#10;UNYWHQAoulV8FuLaZHMArD7ii7ajXtZUa5ijRVyb7KJtcW2bGbfFVxnm6ANDE9Dlmymlf3b+jfwv&#10;A/0N7gaK0z+spOU86to8NIllKEOqsjZvcX5AcwL6YMXbXzv/sv63gf5ylXOAsraDwPaEoR6ylbUp&#10;5wAYCfbQ7f0d+OZAP/3XAkN0/3MlLedR1uYd6noReE8UZW3e2P6MhjD0wWrb/+T8y3pRq6HZRTkH&#10;iOenw8CV6lUPtzooa1POATAevhmo0XK3PPXF2+ecBp4Jx6jNG6OeC/dGB9Fm/VevtkP6ttAHq1H/&#10;0vmXNVQ+V84Bytq8z7XKz+lDalPOTzAS7Ln4H50/zZ8M9NP/D4Fz/39fSct5lLV5Y8fxgOdRytq8&#10;sf2Q5WLQB6ttvf3H/zRg31YyB4jnp/3A/6ZD1o/K2jwMmQNgxRFftN0sKng/8NZP1hrmaBHXJrto&#10;W3wJ+I3A+d1SbwZmaAK6fCOl9CHn38gXTvbW/lXNv8WTvbU3UkpfTymtOd/6yN5bDXFtVwIF4BtD&#10;HAyKa2sC+X3n226e7K3drSQJRsTJ3lpjRP2I8ye6frK3Vm3qs4NkDjBU89PrFstec751195bDXFt&#10;sjkAxsXJ3tq3Ukre/57XT/bWPjHAX8RhIK59tXb9aEhq68Q1D68NYZgV19ZslPLWqVdP9taWstUB&#10;VouTvbXfDdwa8RF7X1WUc4B4ftq3usvDQe36UVmbcg6A0fHNQI32xYF6o4+cb1uzfmpVxLVdCzzj&#10;Nj9P9RpNXFtz69Ad59tuDtRXgxXnZG/tINC3XR/ovy/JHGCo5qfXA7FsyB6CqjbZHADj4mRv7c9S&#10;Sh92/lA3B3ou/nbg3P8rA8VcSW0W17zm1zcGjLmq2q4FPAnX8SRAH6z/6q1tr53srf272n/ByjlA&#10;PD8dBM799wfq20pqU84BMCqUF23/T87Xf3/ABV7K2pQXbUtqs+/wDpwtNdYyNAEvMSPvm4G/jZcH&#10;SZUftr8RKEyTvecbFfR0UdYWMcumgQ6SJLUFzQ4td2zgAmDef1/Nw/J68G/nizUHAJRzgHh+ag6D&#10;rgbed3WAgyRlbcr5CUaCNXa9Rt6WqgdJZsSINALXam83UdZmTafI/y7XBxgAkNSWMUDXcPtkb21p&#10;2x1AH6ttPxsU+tmaB0niOUBZW3Pofj3w1uoGLmVt4vkJRkJwAUOyGu3blf8WvhntjZoZoSaS2jpm&#10;2UiNdqtmjSau7UrGMoX7ZkoDmPff13aw1ki1BwCUc4B4ftqN9kZP9tZqL26R1KacA2BcmJE3euZT&#10;dSmhLTmI1I8fqm3iUtaW0X8cYgBAUlsBT0L0vBkuAdZ3/VzwJ/1C5b6tcg5Q1hY996++lFBZm3h+&#10;ghEgvmi78Zd90fm2IepGdW2yi7bFtTV9tZvOty3VZ8vQBOQaeVPNAYCMwrTlTWvcFkdcW7Tp2nK/&#10;VmBS1hacgO6ybwd4AGewgverGX8r1QYAxHOAsrbmEOhWxkfcqjUAIK5NOQfASLDY8YWMn+ZDtQYA&#10;zCwbNWI0vG4HZMUR13Y38KDdpdoAgLK2DCNvywPMZTCLzuZubyO4Za3WAIB4DlDWFtnc3aXaAIC4&#10;NuUcACPBns2ynotrDQBkmGVb3qx1+5CytowlBy2PKtZoktoyh4FbhroZCVaM4GF9l2oDAOI5QF1b&#10;To1WbQBAWZt4foKRkLmAIdmZTxWzVPA2zS4fsYU0xRHX9iCzp1xtAEBZW/A2zS67xFyYhfVbv5Lx&#10;l1NtAEA8Byhra2q/2xkfUc0wK65NOQfAeFBetB0Z5khWN1bxsnaQ1Ka8aFtcW+T2tJal+WwZmrjk&#10;FDDythQfAMicgO5S/IpkcW25ZtmW4oFJXFuukTcNdUUyrCSRK3PPU7xwFs8BytqumVEwl+IDAOLa&#10;ZHMAjIcCRt6W4gMABcyyLcWvSBbXlmuWbSk+ACCuLdfIm9raFnMZzCC6ubtL8QEA8RygrO1aoa1e&#10;t0sfJIlrk80BMB4KGHlbig8AFDDLtnyu9BbLFdBW4rm4+ACAsrYCRt5ktW0VsyCsLhlbIc/z4Qo1&#10;mnIOUNYW2bw4i+IDAOLalHMAjISOkTc35hYfAChglm25Xqlvq6ot1yzbslvJk6CqLdfIm6y23SXm&#10;wgwOre+aQ/EBAPEcoKztmj0P51J8AEBcm2wOgPEgvmj7zzLP8Ip7WVuUtYkv2pbUZrVoTu5bmheB&#10;oQk4LFD8tayXOkgqaJZtKXZFsri2UmbZVHoAQFxbKSNvGuj6ZlghMq7MnUXpgyTJHGCo5qfcou88&#10;xQpAcW2yOQBGRwkjb0uxAYCCZtmWYlcki2u7UvB63qIHSeLabhQy8qaBrkiGFcIOfnI2d3d5vfBB&#10;kmQOMFTz0+v2O57TbO1SbNOhuDbZHACjo4SRt+WzhevHEmbZlmK3D4lrK2WWTRV6o8raShl5k/Vt&#10;q9w+BCtLdCvkLK4V7ttK5gBDNT/lbF6cRem+rao22RwAo6OEkbfleimzVEGzbMsXbLgsG3Ftpcyy&#10;qbRZSlzbeiEjb7KhYmpbOMX6rKX6S6W3eUvmAEM1P5W4cbFLsQEAcW2yOQDGg/ii7dxhjpYvlqob&#10;W8S1yS7aFl8CnjvMkZZV0zI0cYkxI2/p5P7VQgdJJc2yqfAVyZLaKjRdU6kBAHFtJYvmlppXJMMK&#10;UeDK3FkU2XSonAPE81PJBkAqvOlQUptyDoBxYQ3cUkbellIDACWNGKnwFcmS2io0XZM9dJesbRW1&#10;XakQc6tdkQyrhTVvczfhnafIpkPlHCCen0ps7u5ScgBAUptyDoBxUWDr1nnWCg4AlLhNs0vJ24ck&#10;tVV6Lr5eYgBAXFvO9e7zuE3fFlLZw/ouRQYAlHOAeH4qcVjf5Y2C8VFSm3IOgHFR2MjbUsos9c2C&#10;Ztlkce3rheKapLYKSw5SKbOUuLZSt2l2uVVx2zKsENZfLd23LWLmVc4B4vlp12q+UpQcAJDUppwD&#10;YDyIL9ouNcyR2rqx0Gepa5NdtC2ureQZ3uA+W4YmLimVjLypxABAJbNsKnFFsrI2a2yWLExbSgQm&#10;SW2VzA4txa9IhtWi4JW5s8gaABDPAcraSlyZO4vsTYfK2sTzE4wEa9wWvb7VyB4AMLNsaSNGKnFF&#10;srK2CmbZlhIDAJLaKte2xa9IhtXCDnpKbu7ukrXpUDwHqGsr1Wztkj0AoKxNPD/BSKhk5E0lBgAq&#10;mGVbXi/Qt5XVVsEs23K7QI0mqa3CbZpdHtC3vdwUPqzvkj0AIJ4DlLWV2Lw4i+wBAGVt4vkJRkIl&#10;I28qYZYqfJtmlw/bopowytrsubpGXCsxACCprZKRt+W+3RoElxSrbb9Q6afPGgAQzwHK2poe4c1y&#10;kk7JHgBQ1iaen2A8qC7abm8oK8mHrd86Zm2yi7bFtW0WvD2tZVCfLUMTl5DKRt6UMwBghWnNX4Dw&#10;Fcni2mqZZVvCB0nK2ioaeU8/n6vaLicVrsw9z1r0IEk8ByhrK3ll7izCmw7FtSnnABgJlY28Kecg&#10;qaJZtiV8RfIKaKthlm25Ez1IUtZW0cjbUuyKZFhJvl65tg1tOhTPAcrablTY3N3lZvQgSVybcg6A&#10;kVDRyNvyuhmw3FQ0y7Zci94+JK5tiBotp28rqa2ikTcVvhkJVowKWyHP86HoEgHxHKCsreTmxVmE&#10;BwDEtSnnABgJ9lxcy8ibcsxSFc2yLW9mehJUtdUyy7bcz6htZbVVNPK24Em4pFht+6h23zbyRvEc&#10;oKytqe3ulJd0StgwK65NOQfASBBftH1Y+IaylnDd2EFSm/KibXFtNYY5Wg6GqmkZmrhkBIvm76WU&#10;njr/ptwDAMEJ6O+mlN53vsd9RbK4tohZ9mFK6cjx+tB1aOLa7gYaTjsppReO15e8vhlWC++VudOU&#10;0pecP6F706F4DlDWFrky90lK6bHzPe4BAHFtsjkARofXyDsN5Oc3vQMAFte8ZtnvBYbi3Fcki2u7&#10;FjDLPgzkg33vAIC4togRo6ltjx2vJ+ZeUoKbu79k8bYv0QEAyRxgqOan1wPfc2TxzIN706G4Ntkc&#10;AOMhuBEs8lx83TsAEFxy8L71Rz18Idi3VdUW2bp1L/Bc7B4AENcWMfJ6+7Ylbh+C1cS7FTJSo33E&#10;OwAgngOUtUUO6x9bf9SDewBAXJtsDoDxYLHD+1z8/eBzsffMJ2KWfR449/9coH5U1nYjYJb1nvmk&#10;iFlKXNt2wMi75axtX6t4Sxto8w1n3zbiSXAPAIjnAGVt/z975xdj13ld928SNa6cIKITIFGcaURH&#10;ShDWSDQKDFRA0pCqEBUtgnKEebAZqOaMpNeAf15kPZFEH1K9SCRSoC8mOQQE0EYx0BDISxQIJhMH&#10;IBoDHiIJiCRiTaaTmi6cmkwTM27o3OJQ+wzP3Dl37lnr+8N1zt0/IIgk3ntnzXj47X32t/bee4nn&#10;1CvEvT9smBXXJhsDnOEgPmg7VzNHDexlrVHWJj5oW1Jb5maOUHsRMn32NrxpYva4SiTNK/NLowM5&#10;GwAizLLPhxBetH/uCrQiWVwbZZadXxrVU4+zNQCIa2M6oE/NL41OE9OiU6xIdnoEuTL3rfml0etE&#10;8EcTZ8kYoKyNXJlbPWBXF09HczYAiGuTjQHOsCCNvIfml0YvF2gAuE4YMfbNL42es4suBHRFsqQ2&#10;O2PQy51rjbMjWwOAuLYFe15BuNDIbVFzmee2MwQ5ufus5bbnwPdBDQDKMUA8PqGTu6sz4oCdZ7kb&#10;ACS1KccAZ3CgU7eqHO0ley7O1gBAbtO8Z3XR54na6HmwbquqjTLLzi+NTtpze7YGAHFtjJH3mOW2&#10;6ETKgzZYx5kRyMv645aj5W4AkIwBytrIy/prVhddztkAIK5NNgY4g4Mx8r5iZ262BoAIs+zC/NLo&#10;GTB/rLgI5raqV59AFwAAIABJREFU2vYS9zBX7Ln4QM4GAHFtzDbNM/NLo1XThvDs5tqcn7kzhNVR&#10;0brtOavboo0TaAOAZAxQ1kbmj1XNcXF+aYTmjwFpABDXJhsDnOEgPmibaebYyOll7Yk22UHb4kPA&#10;V8FmjrvWDIxQxGfrTRMzRISR98v2z0wDQNeLJNYse6v6v6oAC06xRFYkS2ojzbK36suj+aXRTbIB&#10;YOpFkrg2qgPaCsKVtssWbBDoFclOvyBX5m7ML43etN8v5mG7U+KsHAPE4xO6MrdK+pbnl0Z3qv8j&#10;GwC6nlGS2pRjgDMsSCPven12RDQAdDnXvk6YZY9b7hisgHAfeG/nFcnK2kiz7IPzgjzXkAYASW0R&#10;Rt76zN0wUwYCvSLZ6ReWY74Gir5hF2/B/j/TANAlt1WOAcramMndi3aOBbYBoMsLlbWJxydnIJBG&#10;3uq5+Kv2zzkbAFizbF0bXcm4fUhSW6RZts7RmAaAqXmduDbGyHvJGiYqbes2CR3hBLp9yOknpJHg&#10;SuP3i20AmDpEQDkGiMcndPLi3Tp/tByNaQDoekZJalOOAc6wiDDy1s/FTANAV7MUapYNZpatnzf3&#10;gfnjHFAbUdaGnh3jz8VMAwBy5sppI4289QCG+sxFTWZet50RLLaid6kbY3XbXJ4E2RggHp9ia6NM&#10;A0DXM0pZm3J8cgaA+KBtqpnD7qAYL2vn+z5xbbKDtsW1nSS2py1bMzDjs82a03rTxIxgSTNt5A0f&#10;JQxMA8Dj0xoALDFFzbLnGmbZYAXY4+BnTF2RrKyNSEzvjiWmbAPAiQ4NAJLaYjqgm//Bgg26Rg5e&#10;kez0C3ZlriV9TZI3AIjHAHVtaNJ31AqZtTamAWDqpENlbeLxyRkI9qD9Kvjd3LDmtCZMA8D13V5g&#10;Zlk05q/XRozw8Fx7BT3Xpq1IFtfGFl1vNrRlaQBQ1hZTEG5oW7VVxAjwimSnXzQmdyPUk7ubv19M&#10;A8Cukw7FY4CyNnZy91Ztgm0AmDbpUFybcgxwBkKEkXf8uTh5A4DVJ2PMssHqpG+BnzF1+5CyNnLq&#10;1vLYczHTAPBOhwYASW2R2zS3sME3l0Bt6GYkp2dEXNaP/84yDQDvT8ltlWOAsjZm8uJyS46G5luH&#10;pzUAKGsTj0/OQLAzF63Tbw1gaIA2AEw1S0Vs02ze+1fn2iHwM/ZYE1pftaEDvIJthWyeHUwDwFSz&#10;lLI2sm677ay0ui3qSTjtddthY7nl2+A3eW/ck0A0AEw184rHAGVt1XlyGNS2MnbvzzQATDXMimtT&#10;jgHOcFAdtM00c9y3ugbrZd3Twcuqrk120La4NqaZ44zVD1ifbdac1psmZgAz8qJJc5uRN3kDQGwH&#10;9Ji200S3/sQVyT3Qhiam28yyY9qSNQAoa0vQAd3kaM4VyU6/iFmZO/4fUzcAiMcAZW0xK3PHtSVt&#10;ABDXphwDnIHQMPKiEx1eHP+PqRsASLPs7RazbG3gOgd+1sQVyeLaos2yDW1JGwDEtZ0mjBjbjLwN&#10;bdX5fQX8rM4rkp1eQk/ubvmzZA0A4jFAWVvU5O4xbUkbAMS1ycYAZzgkNPImbwAgt2luM8s2tL1J&#10;5BqLk8yf4trYqVttz8VJGwCUtcVs02z5s2Wibrvuue0wib2sb5K6AUA8BihrYycv7rijS90AIK5N&#10;OQY4A8HO3Ivgd3PPjLvbSN0AELtNc0xbda6dBT9rYUrdVlUbY5Y9NuHsSNoAIK4t2sjb0Oa5rTPO&#10;dTC3HZnRv41kDQDiMUBZ24I9ryBcmHDvn7QBQFybbAxwhoP4oG10Q9lobENZci+rujblQdvi2thm&#10;jvHauZTP1psmBg5p5B3tNj0m4mDa9peBNMvu6IAe0/YysUZux4pkcW2MWbY1MW2Q5GAS18YYeVfa&#10;kuYQMcWSCCROP4hdmbuNiMR520WSeAxQ1ha1MncXbUxyuu0iSVybbAxwBgdj5F3Z5cxN0gAQYZbd&#10;YcRoaHsdWSdpvDa+IllcWzKzbEMb0wCw4yJJXBtj5D3VZuRtsGgFlq4gK5KdHmEXOFGTu5tENAC0&#10;XSRJxgBlbWSxdcfk7jFtSRoAxLXJxgBnOKQ08jZ+z9gGgPEcjTHL3mkzyza0VX92G/zMt8enWIpr&#10;i5q6NQHKJDX+H8W1MUbe1gEM4WHddpmo26LnvtMPmKmQu9Vt2QaAthqCagxQ1rYQM3lxgja2AaCt&#10;hqCqTTYGOIODMfK+NOkPIxoAtpmlWLNs25CDhrbXiXv/VyecuaraWLPsbs/FSRoAxLUlM/I2OADm&#10;tk+5J2GY2MAU1JNwfJfclm0AaLtnkIwBytrs/Jg6GX2Ma7sNjUnVACCuTTYGOMNBfND2e8SGsm3N&#10;HA1trJf1s21/oKxNfNC2pLZUzRxB0GfrTRPDhzHyHpqUNNfYwcRcJDUbABiz7KQO6CYvJliRLKmt&#10;cRghXLMEbyIRB9NWUimubSGDkTfYlF40STrYYUWy0yNSrPNtg0ycxycdKscAZW3RK3MnwCSn4w/b&#10;ktqUY4AzLKwQyxh5p525TAPA+EXS1ZRm2Ya2qim37YF3N8ZXJEtqs7NjNaVZtgHaAPBU8xwT18Ya&#10;eScaMcL2Mxdh6opkp19YERadkNQ6uXvs94tpANg26VA5BojHp1U7R7qy2+TuprYUDQCS2pRjgDM4&#10;oqdutUE2AFxs5GisWbZL/Hg+ZvuQuLZUU7e2wTYA2HTbPmg7QBp5p9VtNzqey00mbh9y+kmKqZBt&#10;kA0A40MEJGOAsjYyR2u9rG9hmRgisGUiE9cmGwOcYWGDDxgjb+sAhsbvGtMAMG6W2mDMsh3OtWeI&#10;e//zY2eupDb2zqfj9seoBgBxbUzddlcjb3h45na562ty0JqTnYFAehLWO/x+fTnWzKscA8TjE3Pv&#10;P8kk29TGNACMG2YltSnHAGc4iA/aZpo5WjeUNWC8rOM5bR+0KQza3hGTxYeAp2zmkPLZetPEgMll&#10;5G3wPNsAQHZATzXLhgQrkpW1WaEzh1m2PpiYi6T6YJLUxnZATzPyNrRdTrki2ekXKVfmthHTACAe&#10;A5S1JVuZO07spENlbeLxyRkIVoDdD343U428NVbIQM+Od+3suEwYMaaaZRsssCuSlbXZwzdyrnUy&#10;y4Y0DQCS2jIbeZOvSHb6BTm5+/Zuk7ubxEw6FI8BytqYyd3LU6YbNkELr1sNAMraxOOTMxBSTt2a&#10;QEwDQBazbIjbPvShsraUU7cmaNvoeMHf5EEDgLg2ZpvmVCNvQ9t6iu1DTj9JORWyDcuB0SECFy1H&#10;k40B4vEJvazvZNwKEaaCRgOApDblGAC+xxHH7nzQ+DnVyNuANkuR2zSnmmUbvETc+1cDbthNn0W0&#10;2dmBDjlAzzWEZgOApLaIbZpdc9vqzD0Gajth24acnmN121fB7+KGeQ2mEjPNWzwGKGs7TdSUF+3e&#10;vNNrWcOssjbx+OQMB9VB20+RzRzP7PYCq4kyeWPtZVXXpjRoe5uPSXkIOLk9bWIzR0PbZSKnTe6z&#10;nRuNkN8ppy9Yp9kfgnJvTDuMxrHk/CIYLL4VQvhJUNvZrsXqGjMufAH8OtcIQ2opbX8WQvg0+J7n&#10;AEPBAyyhQ6d7nSfMVaW0Xe+YnNRUSfPeLknzmLZ10PBBfR1Hi821uX8Cz78q6fs48k1YcnkdNAV8&#10;L4TwMfCHVSoG/GUI4edEtX0jhPApUNvKtIS0RVuVnL4Hfp3fCSH8FvieUtp+P4Tw6+B7SsWATwEF&#10;GkcYy23/APw7XRl5fwr5ruzM/Qb4de4Ql1tXupqMG9qqc+1L4Nf5qxDCz4DvKaXtBmHEeNmMT52x&#10;B3p0Te854gKilLavhBBeAF5/1xro0DN3FSyEVF9nwc/cfrO5NvddMOesirv7uhhRmxBf5/s29EMx&#10;Bvx1COGTotpuE01zp6ZtpWnRVhV1vw5+ncpUN2lF8iRKafu9EMK/Bd9TKgbAX8fRhMydNnabVtYG&#10;+Vz8NyGEHwe1MbXRLxJDKErVbRltXwshfAZ4PZujVcaFI6A2tG5bUhtat71lOSdat70MGj5uzS+N&#10;9iJfw9GCrCHcmV8afQL5RixH+xDc7Pj3IYQfBn9gpWJA9TyH/u6X0sbUN5jaKJOjlarbMtp+N4Tw&#10;G8DrS8YAr9sOBPLMZe58qLOdqNuudzUZN7QdJcxOTG5bShvjSXjBDFCdIbWthRCWRLX9UQjhV4DX&#10;U/VUr9vOJptrc/8I5pxw3TbCk/BDojGAqduW0sbUbY8BzRy1tgN2p4TA5LaltDGehFIxAP46jiY2&#10;uAW9v/5c10EC5PPwg7OJuFsb2XNXp1hAelkf5Keq2qwmehNtap1fGnVuuCN9TC/YkElVbXeIu7UL&#10;XQeUB95nmyyn9U0TwwW5pAldurfasEP/LfBt6MVb56nsTcgVyWhBuKS2efD1U7u3Wr/IRyYEVNsv&#10;g68vqQ25eAtdp7K3wKxI9qll/SdHd/E2yA01aMNEyRiAnmUltUHmtS4dvG2Y0QndUPNLwtp+Hnx9&#10;yRjgJofh8Bm0Sc2mF0LYmXscfNuPgK/vPJW9Cbki+ZPC2n4afP0pxihqZ+EF8G1oMayktp8FX49M&#10;Zd+CXJHsZ27/QQuaK2jDhLEPzG1/UDgG/JiwNtQYcgltSgj8pEP0Z1BS2y+Ary8ZA7yGMBzQZ887&#10;qCE1PMzRzoFvQy5pAjKVvYm9B81RGCNvKW3ocIijZI52tEDdtqQ2dNBNp+mQLTDbh5x+g9YQ7jNx&#10;trGhBgFtmCgZA9BhZyW1/QT4+jNkbXSV2FCD1m1LavtF8PUlY4DXEIYDU7d9Ef3ubbtC7rpt56ns&#10;TcwoWsKTUEobeo93jDGKmrZL4NtQD0xJbejPDZnK3uSo121nEqRhoqq7voTWbclp3h8TjgFM3baU&#10;NrRuewFtSggPp3mX8CSU0oZ6EkrGgKQT0J1Hgxnz0Tvis8DmRdbH9PTm2ty3wTu8ikNILCC9rIub&#10;a3N/oaothPDHYL37Lvr32e6u0DNj3Ybhq2pDf9bXkIYJg/EiJBsq5psmBop1ASMPzu+RZocHWCdc&#10;1wu/Hw0h/G3Xz2YSrCbN1TEdgKazF9Z21yZLdiKmi9XWRyKXBN83I4uitqog9ncdX3uHKQjX2Ep5&#10;pOiw4Zsm+g34d/hrwMrcHYDnbDUV7TvAx5eMAffBwk5pbX/a9bNjpwWA68Ogn1thbdX2lO92fXHh&#10;GODn7EAgctuSZy6U2yY415DYo6yt2JlLnB3FzlxCG3Lmxua2fubOGIVz218FLrrR3LZkDEBz29La&#10;Op+zsX+Hc+aPytoKx4CbPhlyGDyCum22/NHrtlsgddvSORpSty2tTbZu6xMi+414DaF03RZ9Ti9Z&#10;t5WsIYTZrdt6DcGhGJInofC5hm6ML6lN2ZOg/Mxe8sx1T8KMMaC6rXsSPkK5bov+3Lxu+xFetx0A&#10;xKZSeDtNDfG10L+b8PbdhrbvgM1d98CmiZLaUJ5jcjQ7MzYyD2JR1VY9O+xlYoFti7+MNI/ML42Q&#10;hsiJeNOE4ziO4ziO4ziO4ziO4ziO4ziO4ziO4ziO4ziO4ziO4zgzBdg0VnpgyxPIFtUYbURT9D+G&#10;EP5Z1xcX1vbNEMK3Or62dFOr8hBwRFtU05g1TnRuhEk16MabJgaKHazvAN9d1fW1j+mc3Vybe89W&#10;2nQF7X67Pb80QtfW19o+BFcn3QVX3yhrO2VrdlBde6yL61ngbdfA15fUhvLy/NIIXudjAWYD/N/o&#10;BZ9a1m821+aQIDqyFWOdV7PVEGc6SskYgHYZl9T2DyGEfw68/tL80gj5/C021+aqdeqHgbdcATvN&#10;S2q7BXYll4wBfs4OBOIcrM7cT5FnxxdDCK8Bb0Fz23vzS6OPo7rCR9q+nnNjQmFt6Jl7gVjr+ABi&#10;Wgd65pbUhp65K/NLo1VCFzN1ws/cngPmthWfI3PbaurWRXA9OkLJGIDmtiW1oedstT4XOce32Fyb&#10;q4rcR4C3oGeZsraSMYDKox09Ctdtc08ti5moVl1aPQm8Ba2NKms7xlwQFqrbltSGQuWbj3JqmfNo&#10;IGsIv8ZM5N1cm/vtEMIXMn6jJWNAybotqq1kDaG6HzoIvKVkDQHVhua2JWOA1xAGAnHmVvnmM6J1&#10;28qM9AlUVyhz76+s7cz80ggx/W2xuTa3AZ4d6LmmrC2mbnvTPQmzRUFPQlW3/VLGH27JGIDmtiW1&#10;obntlfmlEbKRYYsCnoSS2pRjgNdtHcdxegTykOj0i2+Caqtk8SqwLuwBVghBTZlogeLJqoCKJlpm&#10;lkUKAMFWeSEPmCW1oQWKE1UiRzQAnCYut/4KfE9JbX8RQvh54PWr1Qo4pEPPihPr4P8+d62g4fSb&#10;EWD2ql53fnNt7irysG3dzG+DP6V/CiH8APD6kjHge2CBoqS2/wcWKA5urs2dRB+ATRtSAAjgatNQ&#10;WNv/BgsUJWOArxseDl8Dv5PqzL1uq1o7YwXhV8Gv9Q/Wbd+Vx6uLKtTAZUVX1DD6NyGEnxTW9tPA&#10;6w9b3g1dJJlZFinwVvwv8PUltf0f8Mw9b2cuOn1inVjT6Wdu/0Fy24qLRG5b/V69C34dVFfJGIBe&#10;vpXWhuS2z1YXVaiBa3NtbhlsSqj4E/CMKakNvXwrGQO8hjAcmLrtB9XlPfImM/Kiv2ffA+u2T1d1&#10;zvmlETLhqzbLIk0JgajbKmt7x3I01Li0SjwXo/WEktq+CdZ71qsGCGR6mdVtV4m6rdNvvkbUbd/f&#10;XJuDGgAsR3sD/ElV9ccfAl5fMgbcJeq2pbT9HZjbHrazDGoAqOqpYFNCIM7Zktr+L/j6kjHAawjD&#10;Ac1tH7NBHVADgJ25iCE12NRbJLfdUw2GmV8aPQdq+yJx738HzE9Kavs2qO2InR3oczFzdqD1hJLa&#10;vgVqO03WbaFmYMPrCf0HzW3fJeu2F8GfFFq3LRkDUE9CaW1Ibru/qiWiDQBWG0Xv/dH7sZLa0Lpt&#10;yRhAT4B3dCCa+0sO2ka9tlRDk8WC68RABeT1JbWhlBy0PRRtVS0J8tnWVP7cEMJXkPekGnSDGCqd&#10;HmFdw1dAxU9aAOgEaeStDspfqAIH+L79Vkjtqo0xy1YTGj6pqs2Ssmvg+1ZtkhaiDU1Mz4QQPi+s&#10;7bPgRdcTpq3z6h/SyHs0Zj2RI8NboJC6AaATlvS9T5jKflM4BiwIa/ulakMD+L6qAaDzmW5JH7o1&#10;5IqZPCS1hRBeUo0BMSvqHC1s2uNZUNTjVnDoRISR999VU2xBbU/bhVVXbaxZ9l8Ja/sV4uw4D54d&#10;jFm2mvj4m6raQgj/hjBxXUZyW9LIu+Jn7iA4BH4TdQMAwgYxwOO4cAw4KKztP9i5gXDYzqeu2hbs&#10;eRihOl//o7C2g8LxCZ5A6WhidVs0bj5tQ1g6QRp5qxzt04SJcRFZJ0+aZW9Y3VZSWwjhX9rlPcK6&#10;XVp11caYZU/ZynpVbf+eqNuug3VbxuxATYB3dLAawjlQUN0A0AnL0c4TOdrnhWPA88LaPkPUlN+x&#10;emdXbVUd9QT4NS5Y3VZSWwjhX6vGAK8hDAfLbVHzzh7bWtuJCCPvPqI2ukDURlGzbLXtd6+qNjtz&#10;0efi08RzMXrnc8HqCaraGE8ClNuSRt4V9yQMguPgN/EYkdddJ3LbQ8IxYEFY27NEbfQIURs9D36N&#10;a3Y/JqmNrNsWiQGMkdmRBG2Ih3xMNeSg7e+Br4e8rA0+IJoS/hZ8fUlt6PMw5GMKcYO20fvVktqQ&#10;AQyMz7Zu5kDPTngb1CS8aWLAWFcW+rDd6WCKMPKuWDfz8/bQjfCGPdxP0xZj5A2q2uaXRnfswiZL&#10;AwBplr1UdQyLa9sgmlSetQu1qZBG3lNudhgG80ujN4kgjiTOTNL3VlWkVo4B4vFpOVcDAJn0XWuc&#10;YZLalGMA+B5HnPml0euZGwAYI2+14virtpkBNXC91jF/ZM2y++zMldVWTR0gHm47NQCwZtnGFHNJ&#10;bXbmHiDO3E65hxt5ZxszOmRrALALJ6hoVumpJrCKxwBlbcuEgatTA0BEsbWaOHNHWZt4fHIGgk2I&#10;RQe3dGoAiDDyvmQ52gJRG33b6p7TtLFm2RftnyW12dmxmMskFWHkPSmurYpx6LP7s13PUdLIe8zN&#10;DsPAcjQ010AaAK4SddvjVreVjQHi8WmRqI12agCwHA19rr3WOMMktSnHAPA9jjjWPJSzAYAy8trZ&#10;8SKRP74K1EZRs+x9a+YIqtoi6o9dzw7GLHslsjZaQttN04bwVNe7OdLIe8brtsPANlShddvODQBW&#10;30Vz23OW28rGAPH4dDRXA4Cdd6iR+1bjDJPUphwDwPc4otiZoTpo+9O5vKwNbUwzx4YNcVTVxjwP&#10;Fxm0bcOQVbV9HnxPZ59tiLvDQ//uTMSbJoYP87Dd5WCijbzho0BzyyZTj4D3z9kF+cR1WwnMsura&#10;sjQARJhlt5I/cW1V0n0M/IyDdrG2mzbWyOsF4QFBPmxPTZzJpO+KNXLUSMYAZW0RF0m7JqcRSV9d&#10;BFbXJhsDnGGRqwEgwsjbPNcW7GIJ4eJu+aPBmmWbZk9JbRHn2q4F1RizbP0v4tooc5lNIttNmxt5&#10;ndpcxkyX3fUiyf4cmoBiU8Vfr/9FOQaIx6fFTA0A6+A69NC43JLWphwDnMHBDG7p0gDAGnmryex1&#10;bXSFqI2+36E2GmOWVde2QTyLTm0ASGDkVde2alsnEA5PM2hHGHnRfNgRxga3JG8AsIE4T4Kfuz72&#10;+yUZA5S1RQxu2dUkZX+2ylzWj+WPqtpkY4AzLOy5OHkDQIyRNzzMH/cR+eO7HWqjjFn2lbHcVlXb&#10;nRwNABFm2a37J3FtG/a8grDfNv/upo018vqZOyDIwS1TGwDsz2EjakvdVi4GKGvL3ABwOUFuq64N&#10;oUgMcAaD6qBttia6q5e1oY1p5rhdDV4Q1yY7aFtc23oOn20DppljOeXGSm+aGDg5GgBII+/6mJG3&#10;XpF8CPycx62wOgnGLHt8zFCgru0y8bA98WCK6d4aMzuoaztNrJE7YRdsbdrcyOs0YRsAWi+SyKTv&#10;hl0EbiEeA5S1MdNgpiWnTNK3OJ70iWuTjQHO4GCmy05sACCNvNsKwuHhufYKca5NXL2YyCyrro1t&#10;ANjtIgk1y95tMfKqa6vO9TOgtsOTViSTZ+4tN/IOE3K67MQGAPvvr4Kfd8cutMaRjAGGanxK3gBg&#10;59x+UNtKS/6orE02BjjDIaYBYNIfkkbes+NGccvZ3gI/53Grf06CMcseGjPyqmtjLpQmNgBEmGXb&#10;8kdlbSeJuu07NtCmTRtl5PVm4MGStAHABuGgucYNG7yzhXgMUNaWowFglaiNHrA6bV+0ycYAZ3Ds&#10;Awe37NoAQBp5r0yo2x4Cz7XHdhsqQZplx4eLqWvL0QAQZZbtibZVIrc9sosngTHyXnMj7zBJ3QBg&#10;//018PNuW/14HMkYYKjGJ6Y5YdcGABueFW1EFdcmGwOc/iM+aLvK1Y6DP+RpXtaYZo7n638R1yY7&#10;aFtcW1KfbUMb28yRdDOwN03MABENADsukiKMvC+3/YEdmugauSfbViRHmGVbEyNxbczD9okJF0ms&#10;WfZm2x+Ia1sm1sitjq9IdiOvM07ENJgdkw4jkr4X2/5APAYoa2Metg+2XSSRSd8xS5D7pk02BjjD&#10;IeLyfsdFUoSRt60gTBu42lYkJzbyqmtjpsseaWsAIM2yRydNJhDXVp3hl8DPm7QimTHyem47bBhz&#10;2Y6LJPv3d8FC8P1JZ4x4DFDWRhm42i6S7Hw7An7WGTtP+6ZNNgY4w4G9UDIj1PjvGWvknZSjvUkM&#10;DGndPhRhlv1y2x+Ia2MulN6ZkKOxZtnWHE1ZmzWqoXXbHVMsY4y84Nd2ekKE4WFHA4DlaG+A3/m9&#10;Cc3A6jFAWRvbANCWo1WGgIPgZ+1ouO2JNuUY4AwEcnDLY21mqQgjb2tMt3PtHPh5eyxXHNfGmmXf&#10;bPsDcW3M4JbWBoBUZtmeaKvO9Svg561OOHMZI++yn7mDhmkA2GHmtX+/CP6gthlRm4jHAGVtzOCW&#10;/W2GWcspkxlRxbXJxgCn/4gP2j5Nellb/T0RzRxb23d7pE1y0Lb4EHCmXrvDZ9vQxjRzXGg2c6TC&#10;myZmBLIB4OlmA0BqI28NuUZu24rk1GbZnmhjGgDWmwcTaZZdmWSW7YO2RGvkGCPvjuk+zrBoTINB&#10;2NYAEJH07RtP+pqIxwBlbUwDwLZJhxFJ366reMW1KccAZyCQDQB7mg0ApJH33rRmAbtgQi9Etq1I&#10;Js2yk6b79EXbydgGANIse2qSWbYP2qyAgZy5O3JbN/I6bZANAG2TDjfsv3el+nqvdMhtVWOAsrb1&#10;2AYAO9d2zQVbuGRNXn3VphwDnIFgz1hRDQCkkXfSVp8trD6J1ka3bR9KbZbtgzbyQunyWI6W1Cyr&#10;ri3h9iHU7OCTz2cAMzxENQBYjnaeaAbet9sLxGOAuja0Nnp+LEerzpwT4Gdc6FBDkNUmHp+cgUA2&#10;AGwzS6U28tZYDof+Lu63nLHWxphld2yK75m2o7ENAKRZ9ti0ibLK2iy3nVjfauEJ09Y8cxkj745N&#10;8c6wIBsA2sy812MmnrchHgOUtTENANsMs3aunQc/Y6oRVVybcgxweo74oG3Gy7p/wiZBtpnjq21/&#10;IK5NdtC2qjZy61CbzzammQNt3uvE3GiE5FFO37GLeHQqbBXwqwvf74KHUfXL9andkuYmm2tz36nM&#10;AuDn/1oI4X+GEL6BGgrml0Yf7/piVW12wGyAU2Gv2YFW/R58BXhfsMS00wRIcW0LxFSGB59vgRo1&#10;Ga+42WF2sEshtChZJbwv20Ucmix/btJ0w3HEY4CytsugieKufS9VAnkTPGuuzS+NOv8cVLUpxwBn&#10;WFiRAW1OrabCvk7md4eAMxc900fWfFcVrj8ETcb3pjXQ9UFbY9U4chF0y86NvUR+V5llO/3+iGvb&#10;a2cu8vnVBLkDVrjeUcCbwqkcEx0cTcjnn2qzzHNEnlLxnydNNxxHPAYoa1sFL4Lq6ds32fyuqxFV&#10;VZtyDHCctfu5AAAgAElEQVSGBVsTsBztOvhcXBl5nwHyR+q5O4TwL0IIfwDWRiuz7Ce6vlhVm50d&#10;1HO3DTlAn4vPTGsE64m26uzcse1uCnXd9iRhMva67QxB1m3rHO2b4Faa3DWEUDAGKGvbIBql9lq+&#10;TT1Hd32xqjbl+OQMi5iaAHsvP8kgNQ57ptu5Bt/7g3VbSW3kc3F957OXze+6vFBcG+NJeFATMCMv&#10;ajI+Nm3wmTMcrGnqC+A3VN8L0PfyXV4oHgOUta2DzanN2iic34F1W0ltyjHAGQbk8/DWeUnesd2Y&#10;Nkgg8DXRrTMp5h6rr9rY5+HmmUTcY1U8N62pVVwbXa8N/Fn9oEaSa9CNN03MIGQi962cBeHwsCuX&#10;MWGFnGbZHmijGgAsuGQz8vZAG1NoOENMh/SkeQYhCw0bxHs6JaRNVGNA0I5PbANAyJ30iWuTjQHO&#10;sCAbAP4HUeDobOQND/NHxhzw7UJ5t6o2qgHA4gdcFAXPNWVtjHHhkhWG4UZi8Os4PYcsTt4gzlnI&#10;hBSEY4CytogGgA3mYgyZbiiuTTYGOMOCvFBCzw42f2RMWAH8fiBTWQ+0MRdKTI7GxFBlbaXqtm7k&#10;nUFIw0Opuq1kDFDWFmEqCAWe05W1ycYAZ1iQDQDonU9AjeJkbbTKBb+X0yzbA21UA4DF0GwDGHqg&#10;jRlaw9yVed12BiEbAJi6LZPbSsYAZW0RDQB3mCGL80ujmwPRJhsDnGEQMWg7EANbkEHbrJe12oj5&#10;cq5mjh5okx20La6NbujN1cwRgzdNzCBkIQAFTprDw7WRF8GAgUAVhHugjTmYEG5ZYgonf+LamOlj&#10;CF4QnmGIh22UBxN80TeJxwBlbUxyigAbt3qiTTYGOMOh0NnxYCMQ+ibSXIZCTY8S18Zc3iPARdee&#10;aMt95npBeIYhzWUInQuaTXoQA1S1MQYulBfml0aX0TeJa5ONAc5wIC+7UOBGsOB1W+W6LZ2jiWtj&#10;LtMQfKvPDEMYHlCoewHxGKCszeu2mnVbryE4s+5JCMim+Cbi2pjBLQj0RFlxbYyJDcGHi80wM163&#10;dU8CB2VEFdcmGwOc/iM+BJzJG6vmuZ/N1czRE22yg7bFtZ1mhtYQ78m+GfgHcn64o4kdrit22OZg&#10;g0n+wkfaqofztzL+4M4xBYCgr606KE6ll/SAKvlbZJM/cW0nrYM4B7eIaazOsHi+kQin5g7TMBH0&#10;Y4CyturhPOeElqNsl6y4NtkY4AwHOzv2ZTw7bjCG1PBQ26H0krZYZ9dti2vbsHiQi0XWkCqubdWm&#10;kOXAz9wZxy7GcuW21ee+yLyxBzFAVdsdmxKbi2NMU0IPtMnGAGc42NnxSsaz4wpjSA0Pa6Pn0kva&#10;4q3Iuq2qtlW7HMpBlaMtR9ZtVbUt28aeHFzLXEdx9FmwbYo5uM0OUhKPAcraqhwt59aY5ci6rao2&#10;2RjgDAc7O17K/Fwc40k4nl7SFmcjc1tVbdXz9LH0kragm63EtZ3OXLf1IY6zzYs567ZMw0TQjwHK&#10;2jYy+4xWInNbVW2yMcDpP+Tz8ONEw8QhpGEi8DXRp8GmhPt21wUhro3xMaHG/yvMFjBxbUcJny2z&#10;GThrw0TwponZJWNzwm3WyFtjhdH1pKo+4gqbmNaIazuZ6WGbLrrWKGuzC7JrHV6H4KYyJ2cDwD1i&#10;Hfw2xGOAsrb1TA/bp2KTPnFtyjHAGQiNBoDkZy5bEK6xc+1sUlUfQZtla8S15WoAWGHNsjXi2nLk&#10;tsEKwm7kdfZlMJdV5/Y+tBDcRDwGKGvL1QBwgW2aqxHXJhsDnOGQsQHgRuxGVKtf5ngOW2fNsjXi&#10;2pgLpS4sJqjbymozM4bXbZ3kZGwAuGeDdGjEY4CytlwNAMes7kojrk05BjgDYX5p9NVMg1vuJHgu&#10;Pp2pNkoP8KrpgbZcz8Wxua2sNmuiy5HbupF3xsnYAEAZUZuIxwBlbZcz1Uajjaji2pRjgNNzxIeA&#10;v55x8EgVW15h7/DEtckO2hYfAp7LixDMP51z8MQW3jQxw2RoAIguCNeYyepGElUfQU/3GUdZW4aH&#10;7VOxRdcGktqsiLBoRYVUuJHXeUCGaTAjeyijTWU14jFAWVvqh+1LlvBGo6xNPD45AyHD5f0otiBc&#10;k8HAFW2WrRHXlnq67IVUkwmUtdlksehcoYEXhJ0HZDKXwZNz2hCPAcraUhu4rjHTadoQ16YcA5yB&#10;kOFCid7qM44NJLidUFt0w22NsrYMF0r05pwWJLVZ3XY5cd3Wt/o4D8hgeKhytJcS5bbKMUBZW+oG&#10;gOiG2xplbeLxyRkIGQa33I8dLlZj51rKe396U/w44tpSnx3JJsqqamts/UyZ29Kb4p1hkaEBIMqI&#10;2kQ8BihrSz24JZkRVVybbHxy+o/4oO0DifPGGnr7bo2yNvFB25LaMtVrg32vObcZbcObJmachA0A&#10;yYy8DVKtkUtmlm0gqS1xA8CFhGZZdW03Ex680dN9nGFhlxepfieOJ0j6tlCOAeLxKVUDwDVLJlMi&#10;qU05BjjDImEDALUCczfsQirFxKfo6T7jKGuzsyPF/w7UmskpSGrLcOZ6QdjZInEDwNnEua1yDFDW&#10;djSR8e2WXf4nQ1mbeHxyBoJdKKVoAIje6tPC8wlro0nMsg0ktSW+UEppllXXtpGwPuFbfZxtmOEh&#10;VQPAITOrJUE5BojHp1SmgmtWZ02JpDblGOAMi4QNAMmMvDU2ACZV/pjELFujrC1hA8ClDBNlJbU1&#10;GidSEL0p3hkWiRsA6InnbYjHAGVtKfPHpEZUZW3i8cnpOeKDtlN5WWuuxG7fbSCpTXnQtri2jcRn&#10;913TVmx7mjdNOKketpMaecPDKZb7IqdYJpvu00Rc280ED9s5CsLq2lKskfOCsNNKosR5Pcfvl2oM&#10;CNrxKcU0mFTdxdsQ1yYbA5xhkWi6bNKCcIOFyHMtedG1gaS2RAWB2DWTrYhrS2EucyOv00qi6bIb&#10;sZNzJmiTjQHi8Wkx8pIrS/5oSGpTjgHO4EjRAJC02So8rI2+lKA2mtosq64txYVSss05TcS1VcNI&#10;jkV+jDcDO60kmniYtBm4gWQMMFTjU4ocrXrvAdH8MZc22RjgDAu784n9/U0xUbaNfTYQhiXHAK8a&#10;SW2J7qNyDBdT17aRwJOQclO8MyASDW6JnnjehnIMEI9PsZvFcxpRJbUpxwBnMKgO2k5RE625kbCZ&#10;Q12b7KBtcW2XE9RraxZLb0/zpgmnJqYB4Gwuo7gdmjFr5I6nnO7TRFxbzMN2TrODuraYNXJu5HV2&#10;JbIB4IY1XuRCMgYYqvEpdhrMoiW4yRHXJhsDnMERc3mfxcgbHuaPKxHnWi6zrLq2mAaAErmtqraq&#10;8HGKfHvRFZhO/4icLnvHGghyIRkDDNX4FDtd9miugqa4NtkY4AyHBBdKuYy8weqax8m3J9+c00Rc&#10;W8yF0t0Mm3O2ENd2OqZu60ZeZwoxhocbmWsIqjFAWVuMqSBLU0KNuDbZGOAMjoWIBoCU0263Yefa&#10;KxHnWi6zrLq2jYj78awTZcW1VZ6EM+Tb3cjr7ErkZvGkRtQWJGOAoRqfYhtvk0wVb0Ncm2wMcPqP&#10;+KDtr0Z6WUOmzcDq2mQHbYtri6nX1hx7FJuBvWnCeUCjAQA90LMVhGsi1sjlNvKqa2MbAA7kMsvW&#10;iGtbJqamZi1WO4OCmQZzzxousiEeA5S1sQ0AK7mTPnFtsjHAGQ4RDQC3Mxt56/yRMXBlme7TRFwb&#10;O102W9G1RlzbSeLM9YKw0xWmAeCeXUBlQzwGKGtjp8ueyj25W1ybbAxwhkPEhVLuRrD6YoSpjWZr&#10;uK3pgTYmR8tef1TWZoYHdPvQLTfyOtOIMDzcKVC3VY4BytpYU0G2htsacW3KMcAZCBENALmNvHVt&#10;9Bzx1vXMRl51bavk4JbsE2XFtVW57SXwbT6AwekKs1k8ixG1iXgMUNbGNgAknSrehrg22Rjg9B/x&#10;QduslzXkauaoEdcmO2hbXNtyxLb4LM0cXfCmCafJ1RDC98GfyH8r9BNcJZLT38+kZRx1bQhVYCll&#10;SFXWhibnl7044XTBkrdvgz+s/17oh6scA5S1XSamJ5R6yFbWphwDnIFgD93o34Grhb7794gmuv+a&#10;Scs4ytrQpq67xHtYlLWhZ/tNLwg7XbDc9s/BH9bdXAXNJsoxQDw+bRAr1bNebjVQ1qYcA5zhcJXI&#10;0WKnPHUFrXOOiGfCIWpDz6g7wrXRItqs/opq2/C6rdMFy1G/Bf6wSsVz5RigrA19rlV+Ti+pTTk+&#10;OQPBnov/Afxu/qTQd/+fiHv/L2XSMo6yNvTsuFXwPkpZG3q2b/hwMacLltui9cc/L1i3lYwB4vFp&#10;nfjftGT+qKwNoWQMcHqO+KDtalDBDeKth3I1c9SIa5MdtC0+BPwAcX/3SDcDe9OE0+SDEMJj4E/k&#10;jc21uV/N+VPcXJt7KoTwfghhDnzreXtvNsS17SUSwKdKXAyKa6sO8nfAtx3cXJs7mUmSMyA21+Yq&#10;I+qT4He0f3NtLlvXZwPJGGCoxqc9dpY9Ab511d6bDXFtsjHAGRaba3NfDyGgv8+Lm2tzny3wg9gg&#10;zrWLufNHQ1Jb41xDeKKEYVZcWzVRCs1Tn91cm3skUx2cfrG5NvdFYmvEk/a+rCjHAPH4tG55F8Ll&#10;3PmjsjblGOAMjqtEjvZ2odroefBtc1ZPzYq4tgXiGbf6frLnaOLaqq1DJ8C3HSxUV3N6zuba3GWi&#10;brtY6PdLMgYYqvFpD3GWlawhqGqTjQHOsNhcm/swhPA4+E0dLPRcfJ2493+30Jkrqc3ONdT8+lTB&#10;M1dV2wLhSdjvngSnC1Z/RXPbhc21ud/O/QNWjgHi8ekyce+/XqhuK6lNOQY4g0J50PZ/AV9/v+AA&#10;L2VtyoO2JbXZ10Abzh7pWetNE84DzMj7NPHTeHCRlPlh+wMiMQ32ng8y6GmirI0xy4ZCF0mS2kiz&#10;Q80Ja7hwnEm/X9XD8iL503k7ZwOAcgwQj0/VZdCzxPueLXCRpKxNOT45A8EKu6iRtybrRZIZMZhC&#10;4Fzu6SbK2qzoxPzvsr9AA4CktogGuoojm2tzj2y6g6OP5bavkkJfzXmRJB4DlLVVl+77ibdmN3Ap&#10;axOPT85AIAcwBMvRrmf+KVxla6NmRsiJpLaGWZbJ0Q7nzNHEte2NGKbwjpnSHGfS79dRMtcIuRsA&#10;lGOAeHxaZWujm2tzuQe3SGpTjgHOsDAjL3vnk3UooQ05YPLHx3KbuJS1RdQfSzQASGpL4Elg75ud&#10;GcDqrq+R3+kbmeu2yjFAWRt77599KKGyNvH45AwA8UHblb/sbfBtJfJGdW2yg7bFtVV1tYPg2x6p&#10;z9abJpxYI2/I2QAQkZjWPG2F2+SIa2OLrjXv5DqYlLWRHdBN1u0Cz3G2YQnvxYifSrYGAPEYoKyt&#10;ugQ6HPERh3M1AIhrU44BzkCws+ONiO/msVwNAGaWZY0YFXvsgiw54tpOEg/aTbI1AChrizDy1px2&#10;c5nTRmNyN1oIrpnL1QAgHgOUtTGTu5tkawAQ16YcA5yBYM9mUc/FuRoAIsyyNU/n2j6krC1iyEHN&#10;+Yw5mqS2yGbgmlKbkZyeQV7WN8nWACAeA9S1xeRo2RoAlLWJxydnIEQOYAh255PFLEVu02zypA2k&#10;SY64ttORNeVsDQDK2shtmk1W/cx12rB667sRP5xsDQDiMUBZW5X7HYn4iGyGWXFtyjHAGQ7Kg7aZ&#10;Zo5geWMWL2sDSW3Kg7bFtTHb02oemc/WmyZmnARG3prkDQCRHdBNkq9IFtcWa5atSX4wiWuLNfKG&#10;UiuSnV7CrMwdJ3niLB4DlLUtmFEwluQNAOLaZGOAMxwSGHlrkjcAJDDL1iRfkSyuLdYsW5O8AUBc&#10;W6yRN9S5rZvLnBbYyd1NkjcAiMcAZW0LiaZ6HUl9kSSuTTYGOMMhgZG3JnkDQAKzbM1rqadY9kBb&#10;iufi5A0AytoSGHmD5bZZzIJOf4mYCjnO4xlyNOUYoKyNmbzYRvIGAHFtyjHAGQgNI2/smZu8ASCB&#10;WbZmf6a6raq2WLNszWomT4Kqtlgjb7DcdtXPXKeFDau7xpC8AUA8BihrW7Dn4ViSNwCIa5ONAc5w&#10;EB+0/WHkHV5yL2uNsjbxQduS2iwXjYl9j8yL4E0TzkaC5K9mMdVFUkKzbE2yFcni2lKZZUPqBgBx&#10;bamMvKHQ+manR0SszG0j9UWSZAwwVONTbNI3TrIEUFybbAxwBkcKI29NsgaAhGbZmmQrksW17U24&#10;njfpRZK4tgOJjLyh0Ipkp0fYxU/M5O4mexJfJEnGAEM1Pu2xv+MxxdYmySYdimuTjQHO4Ehh5K15&#10;NXH+mMIsW5Ns+5C4tlRm2ZChNqqsLZWRN1jdNsv2Iae3sFMh21hIXLeVjAGGanyKmbzYRuq6rao2&#10;2RjgDI4URt6a/anMUgnNsjVvWHNZNOLaUpllQ2qzlLi2xURG3mBNxZ7bOltYnTVVfSn1NG/JGGCo&#10;xqcUGxebJGsAENcmGwOc4SA+aDu2maPm7VR5Y424NtlB2+JDwGObOcKjymm9aWKGMSNv6uB+MdFF&#10;UkqzbEi8IllSW4aia0jVACCuLWXSXJNzRbLTIxKszG0jyaRD5RggHp9SFgBC4kmHktqUY4AzLKyA&#10;m8rIW5OqASClESMkXpEsqS1D0TXYQ3fK3FZR294MZ262FclOv7DibewkvHGSTDpUjgHi8SnF5O4m&#10;KRsAJLUpxwBnWCSYujXOXMIGgBTbNJuk3D4kqS3Tc/H+FA0A4tpi1rtP4ojXbZ2Q9rK+SZIGAOUY&#10;IB6fUlzWN3kq4fkoqU05BjjDIrGRtyaVWepqQrNssHPt/UTnmqS2DEMOQiqzlLi2VNs0mxzOOG3Z&#10;6RFWX01dt01i5lWOAeLxadVyvlSkbACQ1KYcA5zhID5oO1UzR6jzxkSfpa5NdtC2uLaUd3jFfbbe&#10;NDGjZDLyhhQNAJnMsiHFimRlbVbYTJmY1qQ4mCS1ZTI71CRfkez0i4Qrc9uIagAQjwHK2lKszG0j&#10;etKhsjbx+OQMBCvcJl3fakQ3AJhZNrURI6RYkaysLYNZtiZFA4Cktsy5bfIVyU6/sIuelJO7m0RN&#10;OhSPAeraUhVbm0Q3AChrE49PzkDIZOQNKRoAMphla/YkqNvKastglq05kiBHk9SWYZtmk9Net51t&#10;El/WN4luABCPAcraUkxebCO6AUBZm3h8cgZCJiNvSGGWSrxNs8njNqiGRlmbPVfnONdSNABIastk&#10;5K15x7YGOTOK5bZvZPruoxoAxGOAsraqRngwnaQtohsAlLWJxydnOKgO2q43lKXkcau3Dlmb7KBt&#10;cW3LCben1RT12XrTxAyS2cgbYhoALDHN+ReAXpEsri2XWbaGvkhS1pbRyLv1+b6qbTbJsDJ3nDn2&#10;Ikk8BihrS7kytw160qG4NuUY4AyEzEbeEHORlNEsW0OvSO6Bthxm2ZoT7EWSsraMRt6aZCuSnV7y&#10;fubclpp0KB4DlLUdyDC5u8lB9iJJXJtyDHAGQkYjb80eM2DBZDTL1iyw24fEtZXI0WLqtpLaMhp5&#10;Q+LNSE7PyDAVcpzH2CEC4jFAWVvKyYtt0A0A4tqUY4AzEOy5OJeRN8SYpTKaZWuejvQkqGrLZZat&#10;eScit5XVltHIW+OehBnFctvzueu2zBvFY4Cytiq3O5Fe0ha0YVZcm3IMcAaC+KDtjcQbymrovLGB&#10;pDblQdvi2nI0c9RcLpXTetPEjEEmzfdCCFfAnxTcAEB2QN8OIdwA3wOvSBbXxphlz4QQrgGvp9ah&#10;iWs7SRScjoUQ7gKvT7m+2ekX6MrcUQjhLPgdwpMOxWOAsjZmZe6lEMIF8D1wA4C4NtkY4AwO1Mg7&#10;IuLz02gDgJ1rqFn2HtEUB69IFte2QJhlzxDxYB1tABDXxhgxqtz2FvB6P3NnFHJy91k7b7vCNgBI&#10;xgBDNT7tIb7ONTvPEOBJh+LaZGOAMxzIiWDMc/F+tAGAHHJww+qjCG+QdVtVbczUrVPEczHcACCu&#10;jTHyonXbFNuHnH6CToVkcrQn0QYA8RigrI25rL9g9VEEuAFAXJtsDHCGg50d6HPxffK5GL3zYcyy&#10;d4h7/9eI/FFZ2wHCLIve+QTGLCWu7Shh5F0Bc9snMm5pc7T5AKzbMp4EuAFAPAYoa9tLPKdeIe79&#10;YcOsuDbZGOAMB/FB27maOWpgL2uNsjbxQduS2jI3c4Tai5Dps7fhTROzx1UiaV6ZXxodyNkAEGGW&#10;fT6E8KL9c1egFcni2iiz7PzSqJ56nK0BQFwb0wF9an5pdJqYFp1iRbLTI8iVuW/NL41eJ4I/mjhL&#10;xgBlbeTK3OoBu7p4OpqzAUBcm2wMcIYFaeQ9NL80erlAA8B1woixb35p9JxddCGgK5IltdkZg17u&#10;XGucHdkaAMS1LdjzCsKFRm6Lmss8t50hyMndZy23PQe+D2oAUI4B4vEJndxdnREH7DzL3QAgqU05&#10;BjiDA526VeVoL9lzcbYGAHKb5j2riz5P1EbPg3VbVW2UWXZ+aXTSntuzNQCIa2OMvMcst0UnUh60&#10;wTrOjEBe1h+3HC13A4BkDFDWRl7WX7O66HLOBgBxbbIxwBkcjJH3FTtzszUARJhlF+aXRs+A+WPF&#10;RTC3VdW2l7iHuWLPxQdyNgCIa2O2aZ6ZXxqtmjaEZzfX5vzMnSGsjorWbc9Z3RZtnEAbACRjgLI2&#10;Mn+sao6L80sjNH8MSAOAuDbZGOAMB/FB20wzx0ZOL2tPtMkO2hYfAr4KNnPctWZghCI+W2+amCEi&#10;jLxftn9mGgC6XiSxZtlb1f9VBVhwiiWyIllSG2mWvVVfHs0vjW6SDQBTL5LEtVEd0FYQrrRdtmCD&#10;QK9IdvoFuTJ3Y35p9Kb9fjEP250SZ+UYIB6f0JW5VdK3PL80ulP9H9kA0PWMktSmHAOcYUEaedfr&#10;syOiAaDLufZ1wix73HLHYAWE+8B7O69IVtZGmmUfnBfkuYY0AEhqizDy1mfuhpkyEOgVyU6/sBzz&#10;NVD0Dbt4C/b/mQaALrmtcgxQ1sZM7l60cyywDQBdXqisTTw+OQOBNPJWz8VftX/O2QDAmmXr2uhK&#10;xu1DktoizbJ1jsY0AEzN68S1MUbeS9YwUWlbt0noCCfQ7UNOPyGNBFcav19sA8DUIQLKMUA8PqGT&#10;F+/W+aPlaEwDQNczSlKbcgxwhkWEkbd+LmYaALqapVCzbDCzbP28uQ/MH+eA2oiyNvTsGH8uZhoA&#10;kDNXThtp5K0HMNRnLmoy87rtjGCxFb1L3Rir2+byJMjGAPH4FFsbZRoAup5RytqU45MzAMQHbVPN&#10;HHYHxXhZO9/3iWuTHbQtru0ksT1t2ZqBGZ9t1pzWmyZmBEuaaSNv+ChhYBoAHp/WAGCJKWqWPdcw&#10;ywYrwB4HP2PqimRlbURiencsMWUbAE50aACQ1BbTAd38DxZs0DVy8Ipkp1+wK3Mt6WuSvAFAPAao&#10;a0OTvqNWyKy1MQ0AUycdKmsTj0/OQLAH7VfB7+aGNac1YRoAru/2AjPLojF/vTZihIfn2ivouTZt&#10;RbK4NrboerOhLUsDgLK2mIJwQ9uqrSJGgFckO/2iMbkboZ7c3fz9YhoAdp10KB4DlLWxk7u3ahNs&#10;A8C0SYfi2pRjgDMQIoy848/FyRsArD4ZY5YNVid9C/yMqduHlLWRU7eWx56LmQaAdzo0AEhqi9ym&#10;uYUNvrkEakM3Izk9I+Kyfvx3lmkAeH9KbqscA5S1MZMXl1tyNDTfOjytAUBZm3h8cgaCnblonX5r&#10;AEMDtAFgqlkqYptm896/OtcOgZ+xx5rQ+qoNHeAVbCtk8+xgGgCmmqWUtZF1221npdVtUU/Caa/b&#10;DhvLLd8Gv8l7454EogFgqplXPAYoa6vOk8OgtpWxe3+mAWCqYVZcm3IMcIaD6qBtppnjvtU1WC/r&#10;ng5eVnVtsoO2xbUxzRxnrH7A+myz5rTeNDEDmJEXTZrbjLzJGwBiO6DHtJ0muvUnrkjugTY0Md1m&#10;lh3TlqwBQFlbgg7oJkdzrkh2+kXMytzx/5i6AUA8Bihri1mZO64taQOAuDblGOAMhIaRF53o8OL4&#10;f0zdAECaZW+3mGVrA9c58LMmrkgW1xZtlm1oS9oAIK7tNGHE2GbkbWirzu8r4Gd1XpHs9BJ6cnfL&#10;nyVrABCPAcraoiZ3j2lL2gAgrk02BjjDIaGRN3kDALlNc5tZtqHtTSLXWJxk/hTXxk7dansuTtoA&#10;oKwtZptmy58tE3Xbdc9th0nsZX2T1A0A4jFAWRs7eXHHHV3qBgBxbcoxwBkIduZeBL+be2bc3Ubq&#10;BoDYbZpj2qpz7Sz4WQtT6raq2hiz7LEJZ0fSBgBxbdFG3oY2z22dca6Due3IjP5tJGsAEI8BytoW&#10;7HkF4cKEe/+kDQDi2mRjgDMcxAdtoxvKRmMbypJ7WdW1KQ/aFtfGNnOM186lfLbeNDFwSCPvaLfp&#10;MREH07a/DKRZdkcH9Ji2l4k1cjtWJItrY8yyrYlpgyQHk7g2xsi70pY0h4gplkQgcfpB7MrcbUQk&#10;ztsuksRjgLK2qJW5u2hjktNtF0ni2mRjgDM4GCPvyi5nbpIGgAiz7A4jRkPb68g6SeO18RXJ4tqS&#10;mWUb2pgGgB0XSeLaGCPvqTYjb4NFK7B0BVmR7PQIu8CJmtzdJKIBoO0iSTIGKGsji607JnePaUvS&#10;ACCuTTYGOMMhpZG38XvGNgCM52iMWfZOm1m2oa36s9vgZ749PsVSXFvU1K0JUCap8f8oro0x8rYO&#10;YAgP67bLRN0WPfedfsBMhdytbss2ALTVEFRjgLK2hZjJixO0sQ0AbTUEVW2yMcAZHIyR96VJfxjR&#10;ALDNLMWaZduGHDS0vU7c+7864cxV1caaZXd7Lk7SACCuLZmRt8EBMLd9yj0Jw8QGpqCehOO75LZs&#10;A0DbPYNkDFDWZufH1MnoY1zbbWhMqgYAcW2yMcAZDuKDtt8jNpRta+ZoaGO9rJ9t+wNlbeKDtiW1&#10;pWHuw/EAACAASURBVGrmCII+W2+aGD6MkffQpKS5xg4m5iKp2QDAmGUndUA3eTHBimRJbY3DCOGa&#10;JXgTiTiYtpJKcW0LGYy8wab0oknSwQ4rkp0ekWKdbxtk4jw+6VA5Bihri16ZOwEmOR1/2JbUphwD&#10;nGFhhVjGyDvtzGUaAMYvkq6mNMs2tFVNuW0PvLsxviJZUpudHaspzbIN0AaAp5rnmLg21sg70YgR&#10;tp+5CFNXJDv9woqw6ISk1sndY79fTAPAtkmHyjFAPD6t2jnSld0mdze1pWgAkNSmHAOcwRE9dasN&#10;sgHgYiNHY82yXeLH8zHbh8S1pZq6tQ22AcCm2/ZB2wHSyDutbrvR8VxuMnH7kNNPUkyFbINsABgf&#10;IiAZA5S1kTla62V9C8vEEIEtE5m4NtkY4AwLG3zAGHlbBzA0fteYBoBxs9QGY5btcK49Q9z7nx87&#10;cyW1sXc+Hbc/RjUAiGtj6ra7GnnDwzO3y11fk4PWnOwMBNKTsN7h9+vLsWZe5RggHp+Ye/9JJtmm&#10;NqYBYNwwK6lNOQY4w0F80DbTzNG6oawB42Udz2n7oE1h0PaOmCw+BDxlM4eUz9abJgZMLiNvg+fZ&#10;BgCyA3qqWTYkWJGsrM0KnTnMsvXBxFwk1QeTpDa2A3qakbeh7XLKFclOv0i5MreNmAYA8RigrC3Z&#10;ytxxYicdKmsTj0/OQLAC7H7wu5lq5K2xQgZ6drxrZ8dlwogx1SzbYIFdkayszR6+kXOtk1k2pGkA&#10;kNSW2cibfEWy0y/Iyd23d5vc3SRm0qF4DFDWxkzuXp4y3bAJWnjdagBQ1iYen5yBkHLq1gRiGgCy&#10;mGVD3PahD5W1pZy6NUHbRscL/iYPGgDEtTHbNKcaeRva1lNsH3L6ScqpkG1YDowOEbhoOZpsDBCP&#10;T+hlfSfjVogwFTQaACS1KccA8D2OOHbng8bPqUbeBrRZitymOdUs2+Al4t6/GnDDbvosos3ODnTI&#10;AXquITQbACS1RWzT7JrbVmfuMVDbCds25PQcq9u+Cn4XN8xrMJWYad7iMUBZ22miprxo9+adXssa&#10;ZpW1iccnZzioDtp+imzmeGa3F1hNlMkbay+rujalQdvbfEzKQ8DJ7WkTmzka2i4TOW1yn+3caIT8&#10;Tjl9wTrN/hCUe2PaYTSOJecXwWDxrRDCT4LaznYtVteYceEL4Ne5RhhSS2n7sxDCp8H3PAcYCh5g&#10;CR063es8Ya4qpe16x+Skpkqa93ZJmse0rYOGD+rrOFpsrs39E3j+VUnfx5FvwpLL66Ap4HshhI+B&#10;P6xSMeAvQwg/J6rtGyGET4HaVqYlpC3aquT0PfDr/E4I4bfA95TS9vshhF8H31MqBnwKKNA4wlhu&#10;+wfg3+nKyPtTyHdlZ+43wK9zh7jcutLVZNzQVp1rXwK/zl+FEH4GfE8pbTcII8bLZnzqjD3Qo2t6&#10;zxEXEKW0fSWE8ALw+rvWQIeeuatgIaT6Ogt+5vabzbW574I5Z1Xc3dfFiNqE+Drft6EfijHgr0MI&#10;nxTVdptomjs1bStNi7aqqPt18OtUprpJK5InUUrb74UQ/i34nlIxAP46jiZk7rSx27SyNsjn4r8J&#10;Ifw4qI2pjX6RGEJRqm7LaPtaCOEzwOvZHK0yLhwBtaF125La0LrtLcs50brtZdDwcWt+abQX+RqO&#10;FmQN4c780ugTyDdiOdqH4GbHvw8h/DD4AysVA6rnOfR3v5Q2pr7B1EaZHK1U3ZbR9rshhN8AXl8y&#10;BnjddiCQZy5z50Od7UTddr2rybih7ShhdmJy21LaGE/CC2aA6gypbS2EsCSq7Y9CCL8CvJ6qp3rd&#10;djbZXJv7RzDnhOu2EZ6EHxKNAUzdtpQ2pm57DGjmqLUdsDslBCa3LaWN8SSUigHw13E0scEt6P31&#10;57oOEiCfhx+cTcTd2sieuzrFAtLL+iA/VdVmNdGbaFPr/NKoc8Md6WN6wYZMqmq7Q9ytXeg6oDzw&#10;PttkOa1vmhguyCVN6NK91YYd+m+Bb0Mv3jpPZW9CrkhGC8Iltc2Dr5/avdX6RT4yIaDafhl8fUlt&#10;yMVb6DqVvQVmRbJPLes/ObqLt0FuqEEbJkrGAPQsK6kNMq916eBtw4xO6IaaXxLW9vPg60vGADc5&#10;DIfPoE1qNr0Qws7c4+DbfgR8feep7E3IFcmfFNb20+DrTzFGUTsLL4BvQ4thJbX9LPh6ZCr7FuSK&#10;ZD9z+w9a0FxBGyaMfWBu+4PCMeDHhLWhxpBLaFNC4Ccdoj+Dktp+AXx9yRjgNYThgD573kENqeFh&#10;jnYOfBtySROQqexN7D1ojsIYeUtpQ4dDHCVztKMF6rYltaGDbjpNh2yB2T7k9Bu0hnCfibONDTUI&#10;aMNEyRiADjsrqe0nwNefIWujq8SGGrRuW1LbL4KvLxkDvIYwHJi67Yvod2/bFXLXbTtPZW9iRtES&#10;noRS2tB7vGOMUdS0XQLfhnpgSmpDf27IVPYmR71uO5MgDRNV3fUltG5LTvP+mHAMYOq2pbShddsL&#10;aFNCeDjNu4QnoZQ21JNQMgYknYDuPBrMmI/eEZ8FNi+yPqanN9fmvg3e4VUcQmIB6WVd3Fyb+wtV&#10;bSGEPwbr3XfRv892d4WeGes2DF9VG/qzvoY0TBiMFyHZUDHfNDFQrAsYeXB+jzQ7PMA64bpe+P1o&#10;COFvu342k2A1aa6O6QA0nb2wtrs2WbITMV2stj4SuST4vhlZFLVVBbG/6/jaO0xBuMZWyiNFhw3f&#10;NNFvwL/DXwNW5u4APGerqWjfAT6+ZAy4DxZ2Smv7066fHTstAFwfBv3cCmurtqd8t+uLC8cAP2cH&#10;ApHbljxzodw2wbmGxB5lbcXOXOLsKHbmEtqQMzc2t/Uzd8YonNv+KnDRjea2JWMAmtuW1tb5nI39&#10;O5wzf1TWVjgG3PTJkMPgEdRts+WPXrfdAqnbls7RkLptaW2ydVufENlvxGsIpeu26HN6ybqtZA0h&#10;zG7d1msIDsWQPAmFzzV0Y3xJbcqeBOVn9pJnrnsSZowB1W3dk/ARynVb9OfmdduP8LrtACA2lcLb&#10;aWqIr4X+3YS37za0fQds7roHNk2U1IbyHJOj2ZmxkXkQi6q26tlhLxMLbFv8ZaR5ZH5phDRETsSb&#10;JhzHcRzHcRzHcRzHcRzHcRzHcRzHcRzHcRzHcRzHcRzHmSnAprHSA1ueQLaoxmgjmqL/MYTwz7q+&#10;uLC2b4YQvtXxtaWbWpWHgCPaoprGrHGicyNMqkE33jQxUOxgfQf47qqur31M5+zm2tx7ttKmK2j3&#10;2+35pRG6tr7W9iG4OukuuPpGWdspW7OD6tpjXVzPAm+7Br6+pDaUl+eXRvA6HwswG+D/Ri/41LJ+&#10;s7k2hwTRka0Y67yarYY401FKxgC0y7iktn8IIfxz4PWX5pdGyOdvsbk2V61TPwy85QrYaV5S2y2w&#10;K7lkDPBzdiAQ52B15n6KPDu+GEJ4DXgLmtvem18afRzVFT7S9vWcGxMKa0PP3AvEWscHENM60DO3&#10;pDb0zF2ZXxqtErqYqRN+5vYcMLet+ByZ21ZTty6C69ERSsYANLctqQ09Z6v1ucg5vsXm2lxV5D4C&#10;vAU9y5S1lYwBVB7t6FG4bpt7alnMRLXq0upJ4C1obVRZ2zHmgrBQ3bakNhQq33yUU8ucRwNZQ/g1&#10;ZiLv5trcb4cQvpDxGy0ZA0rWbVFtJWsI1f3QQeAtJWsIqDY0ty0ZA7yGMBCIM7fKN58RrdtWZqRP&#10;oLpCmXt/ZW1n5pdGiOlvi821uQ3w7EDPNWVtMXXbm+5JmC0KehKquu2XMv5wS8YANLctqQ3Nba/M&#10;L42QjQxbFPAklNSmHAO8bus4jtMjkIdEp198E1RbJYtXgXVhD7BCCGrKRAsUT1YFVDTRMrMsUgAI&#10;tsoLecAsqQ0tUJyoEjmiAeA0cbn1V+B7Smr7ixDCzwOvX61WwCEdelacWAf/97lrBQ2n34wAs1f1&#10;uvOba3NXkYdt62Z+G/wp/VMI4QeA15eMAd8DCxQltf0/sEBxcHNt7iT6AGzakAJAAFebhsLa/jdY&#10;oCgZA3zd8HD4GvidVGfudVvV2hkrCL8Kfq1/sG77rjxeXVShBi4ruqKG0b8JIfyksLafBl5/2PJu&#10;6CLJzLJIgbfif4GvL6nt/4Bn7nk7c9HpE+vEmk4/c/sPkttWXCRy2+r36l3w66C6SsYA9PKttDYk&#10;t322uqhCDVyba3PLYFNCxZ+AZ0xJbejlW8kY4DWE4cDUbT+oLu+RN5mRF/09+x5Yt326qnPOL42Q&#10;CV+1WRZpSghE3VZZ2zuWo6HGpVXiuRitJ5TU9k2w3rNeNUAg08usbrtK1G2dfvM1om77/ubaHNQA&#10;YDnaG+BPqqo//hDw+pIx4C5Rty2l7e/A3PawnWVQA0BVTwWbEgJxzpbU9n/B15eMAV5DGA5obvuY&#10;DeqAGgDszEUMqcGm3iK57Z5qMMz80ug5UNsXiXv/O2B+UlLbt0FtR+zsQJ+LmbMDrSeU1PYtUNtp&#10;sm4LNQMbXk/oP2hu+y5Zt70I/qTQum3JGIB6EkprQ3Lb/VUtEW0AsNooeu+P3o+V1IbWbUvGAHoC&#10;vKMD0dxfctA26rWlGposFlwnBiogry+pDaXkoO2haKtqSZDPtqby54YQvoK8J9WgG8RQ6fQI6xq+&#10;Aip+0gJAJ0gjb3VQ/kIVOMD37bdCaldtjFm2mtDwSVVtlpRdA9+3apO0EG1oYnomhPB5YW2fBS+6&#10;njBtnVf/kEbeozHriRwZ3gKF1A0AnbCk733CVPabwjFgQVjbL1UbGsD3VQ0Anc90S/rQrSFXzOQh&#10;qS2E8JJqDIhZUedoYdMez4KiHreCQycijLz/rppiC2p72i6sumpjzbL/SljbrxBnx3nw7GDMstXE&#10;x99U1RZC+DeEiesyktuSRt4VP3MHwSHwm6gbABA2iAEex4VjwEFhbf/Bzg2Ew3Y+ddW2YM/DCNX5&#10;+h+FtR0Ujk/wBEpHE6vbonHzaRvC0gnSyFvlaJ8mTIyLyDp50ix7w+q2ktpCCP/SLu8R1u3Sqqs2&#10;xix7ylbWq2r790Tddh2s2zJmB2oCvKOD1RDOgYLqBoBOWI52nsjRPi8cA54X1vYZoqb8jtU7u2qr&#10;6qgnwK9xweq2ktpCCP9aNQZ4DWE4WG6Lmnf22NbaTkQYefcRtdEFojaKmmWrbb97VbXZmYs+F58m&#10;novRO58LVk9Q1cZ4EqDcljTyrrgnYRAcB7+Jx4i87jqR2x4SjgELwtqeJWqjR4ja6Hnwa1yz+zFJ&#10;bWTdtkgMYIzMjiRoQzzkY6ohB21/D3w95GVt8AHRlPC34OtLakOfhyEfU4gbtI3er5bUhgxgYHy2&#10;dTMHenbC26Am4U0TA8a6stCH7U4HU4SRd8W6mZ+3h26EN+zhfpq2GCNvUNU2vzS6Yxc2WRoASLPs&#10;papjWFzbBtGk8qxdqE2FNPKecrPDMJhfGr1JBHEkcWaSvreqIrVyDBCPT8u5GgDIpO9a4wyT1KYc&#10;A8D3OOLML41ez9wAwBh5qxXHX7XNDKiB67WO+SNrlt1nZ66stmrqAPFw26kBgDXLNqaYS2qzM/cA&#10;ceZ2yj3cyDvbmNEhWwOAXThBRbNKTzWBVTwGKGtbJgxcnRoAIoqt1cSZO8raxOOTMxBsQiw6uKVT&#10;A0CEkfcly9EWiNro21b3nKaNNcu+aP8sqc3OjsVcJqkII+9JcW1VjEOf3Z/teo6SRt5jbnYYBpaj&#10;obkG0gBwlajbHre6rWwMEI9Pi0RttFMDgOVo6HPttcYZJqlNOQaA73HEseahnA0AlJHXzo4Xifzx&#10;VaA2ippl71szR1DVFlF/7Hp2MGbZK5G10RLabpo2hKe63s2RRt4zXrcdBrahCq3bdm4AsPoumtue&#10;s9xWNgaIx6ejuRoA7LxDjdy3GmeYpDblGAC+xxHFzgzVQdufzuVlbWhjmjk2bIijqjbmebjIoG0b&#10;hqyq7fPgezr7bEPcHR76d2ci3jQxfJiH7S4HE23kDR8Fmls2mXoEvH/OLsgnrttKYJZV15alASDC&#10;LLuV/Ilrq5LuY+BnHLSLtd20sUZeLwgPCPJhe2riTCZ9V6yRo0YyBihri7hI2jU5jUj66iKwujbZ&#10;GOAMi1wNABFG3ua5tmAXSwgXd8sfDdYs2zR7SmqLONd2LajGmGXrfxHXRpnLbBLZbtrcyOvU5jJm&#10;uuyuF0n259AEFJsq/nr9L8oxQDw+LWZqAFgH16GHxuWWtDblGOAMDmZwS5cGANbIW01mr2ujK0Rt&#10;9P0OtdEYs6y6tg3iWXRqA0ACI6+6tlXbOoFweJpBO8LIi+bDjjA2uCV5A4ANxHkS/Nz1sd8vyRig&#10;rC1icMuuJin7s1Xmsn4sf1TVJhsDnGFhz8XJGwBijLzhYf64j8gf3+1QG2XMsq+M5baq2u7kaACI&#10;MMtu3T+Ja9uw5xWE/bb5dzdtrJHXz9wBQQ5umdoAYH8OG1Fb6rZyMUBZW+YGgMsJclt1bQhFYoAz&#10;GFQHbbM10V29rA1tTDPH7Wrwgrg22UHb4trWc/hsGzDNHMspN1Z608TAydEAQBp518eMvPWK5EPg&#10;5zxuhdVJMGbZ42OGAnVtl4mH7YkHU0z31pjZQV3baWKN3Am7YGvT5kZepwnbANB6kUQmfTfsInAL&#10;8RigrI2ZBjMtOWWSvsXxpE9cm2wMcAYHM112YgMAaeTdVhAOD8+1V4hzbeLqxURmWXVtbAPAbhdJ&#10;qFn2bouRV11bda6fAbUdnrQimTxzb7mRd5iQ02UnNgDYf38V/Lw7dqE1jmQMMFTjU/IGADvn9oPa&#10;VlryR2VtsjHAGQ4xDQCT/pA08p4dN4pbzvYW+DmPW/1zEoxZ9tCYkVddG3OhNLEBIMIs25Y/Kms7&#10;SdRt37GBNm3aKCOvNwMPlqQNADYIB801btjgnS3EY4CythwNAKtEbfSA1Wn7ok02BjiDYx84uGXX&#10;BgDSyHtlQt32EHiuPbbbUAnSLDs+XExdW44GgCizbE+0rRK57ZFdPAmMkfeaG3mHSeoGAPvvr4Gf&#10;d9vqx+NIxgBDNT4xzQm7NgDY8KxoI6q4NtkY4PQf8UHbVa52HPwhT/OyxjRzPF//i7g22UHb4tqS&#10;+mwb2thmjqSbgb1pYgaIaADYcZEUYeR9ue0P7NBE18g92bYiOcIs25oYiWtjHrZPTLhIYs2yN9v+&#10;QFzbMrFGbnV8RbIbeZ1xIqbB7Jh0GJH0vdj2B+IxQFkb87B9sO0iiUz6jlmC3DdtsjHAGQ4Rl/c7&#10;LpIijLxtBWHawNW2IjmxkVddGzNd9khbAwBplj06aTKBuLbqDL8Eft6kFcmMkddz22HDmMt2XCTZ&#10;v78LFoLvTzpjxGOAsjbKwNV2kWTn2xHws87Yedo3bbIxwBkO7IWSGaHGf89YI++kHO1NYmBI6/ah&#10;CLPsl9v+QFwbc6H0zoQcjTXLtuZoytqsUQ2t2+6YYhlj5AW/ttMTIgwPOxoALEd7A/zO701oBlaP&#10;Acra2AaAthytMgQcBD9rR8NtT7QpxwBnIJCDWx5rM0tFGHlbY7qda+fAz9tjueK4NtYs+2bbH4hr&#10;Ywa3tDYApDLL9kRbda5fAT9vdcKZyxh5l/3MHTRMA8AOM6/9+0XwB7XNiNpEPAYoa2MGt+xvM8xa&#10;TpnMiCquTTYGOP1HfND2adLL2urviWjm2Nq+2yNtkoO2xYeAM/XaHT7bhjammeNCs5kjFd40MSOQ&#10;DQBPNxsAUht5a8g1cttWJKc2y/ZEG9MAsN48mEiz7Moks2wftCVaI8cYeXdM93GGRWMaDMK2BoCI&#10;pG/feNLXRDwGKGtjGgC2TTqMSPp2XcUrrk05BjgDgWwA2NNsACCNvPemNQvYBRN6IbJtRTJplp00&#10;3acv2k7GNgCQZtlTk8yyfdBmBQzkzN2R27qR12mDbABom3S4Yf+9K9XXe6VDbqsaA5S1rcc2ANi5&#10;tmsu2MIla/LqqzblGOAMBHvGimoAII28k7b6bGH1SbQ2um37UGqzbB+0kRdKl8dytKRmWXVtCbcP&#10;oWYHn3w+A5jhIaoBwHK080Qz8L7dXiAeA9S1obXR82M5WnXmnAA/40KHGoKsNvH45AwEsgFgm1kq&#10;tZG3xnI49Hdxv+WMtTbGLLtjU3zPtB2NbQAgzbLHpk2UVdZmue3E+lYLT5i25pnLGHl3bIp3hgXZ&#10;ANBm5r0eM/G8DfEYoKyNaQDYZpi1c+08+BlTjaji2pRjgNNzxAdtM17W/RM2CbLNHF9t+wNxbbKD&#10;tlW1kVuH2ny2Mc0caPNeJ+ZGIySPcvqOXcSjU2GrgF9d+H4XPIyqX65P7ZY0N9lcm/tOZRYAP//X&#10;Qgj/M4TwDdRQML80+njXF6tqswNmA5wKe80OtOr34CvA+4Ilpp0mQIprWyCmMjz4fAvUqMl4xc0O&#10;s4NdCqFFySrhfdku4tBk+XOTphuOIx4DlLVdBk0Ud+17qRLIm+BZc21+adT556CqTTkGOMPCigxo&#10;c2o1FfZ1Mr87BJy56Jk+sua7qnD9IWgyvjetga4P2hqrxpGLoFt2buwl8rvKLNvp90dc2147c5HP&#10;rybIHbDC9Y4C3hRO5Zjo4GhCPv9Um2WeI/KUiv88abrhOOIxQFnbKngRVE/fvsnmd12NqKralGOA&#10;MyzYmoDlaNfB5+LKyPsMkD9Sz90hhH8RQvgDsDZamWU/0fXFqtrs7KCeu23IAfpcfGZaI1hPtFVn&#10;545td1Oo67YnCZOx121nCLJuW+do3wS30uSuIYSCMUBZ2wbRKLXX8m3qObrri1W1KccnZ1jE1ATY&#10;e/lJBqlx2DPdzjX43h+s20pqI5+L6zufvWx+1+WF4toYT8KDmoAZeVGT8bFpg8+c4WBNU18Av6H6&#10;XoC+l+/yQvEYoKxtHWxObdZG4fwOrNtKalOOAc4wIJ+Ht85L8o7txrRBAoGviW6dSTH3WH3Vxj4P&#10;N88k4h6r4rlpTa3i2uh6beDP6gc1klyDbrxpYgYhE7lv5SwIh4dduYwJK+Q0y/ZAG9UAYMElm5G3&#10;B9qYQsMZYjqkJ80zCFlo2CDe0ykhbaIaA4J2fGIbAELupE9cm2wMcIYF2QDwP4gCR2cjb3iYPzLm&#10;gG8XyrtVtVENABY/4KIoeK4pa2OMC5esMAw3EoNfx+k5ZHHyBnHOQiakIBwDlLVFNABsMBdjyHRD&#10;cW2yMcAZFuSFEnp2sPkjY8IK4PcDmcp6oI25UGJyNCaGKmsrVbd1I+8MQhoeStVtJWOAsrYIU0Eo&#10;8JyurE02BjjDgmwAQO98AmoUJ2ujVS74vZxm2R5ooxoALIZmG8DQA23M0BrmrszrtjMI2QDA1G2Z&#10;3FYyBihri2gAuMMMWZxfGt0ciDbZGOAMg4hB24EY2IIM2ma9rNVGzJdzNXP0QJvsoG1xbXRDb65m&#10;jhi8aWIGIQsBKHDSHB6ujbwIBgwEqiDcA23MwYRwyxJTOPkT18ZMH0PwgvAMQzxsozyY4Iu+STwG&#10;KGtjklME2LjVE22yMcAZDoXOjgcbgdA3keYyFGp6lLg25vIeAS669kRb7jPXC8IzDGkuQ+hc0GzS&#10;gxigqo0xcKG8ML80uoy+SVybbAxwhgN52YUCN4IFr9sq123pHE1cG3OZhuBbfWYYwvCAQt0LiMcA&#10;ZW1et9Ws23oNwZl1T0JANsU3EdfGDG5BoCfKimtjTGwIPlxshpnxuq17EjgoI6q4NtkY4PQf8SHg&#10;TN5YNc/9bK5mjp5okx20La7tNDO0hnhP9s3AP5Dzwx1N7HBdscM2BxtM8hc+0lY9nL+V8Qd3jikA&#10;BH1t1UFxKr2kB1TJ3yKb/IlrO2kdxDm4RUxjdYbF841EODV3mIaJoB8DlLVVD+c5J7QcZbtkxbXJ&#10;xgBnONjZsS/j2XGDMaSGh9oOpZe0xTq7bltc24bFg1wssoZUcW2rNoUsB37mzjh2MZYrt60+90Xm&#10;jT2IAara7tiU2FwcY5oSeqBNNgY4w8HOjlcynh1XGENqeFgbPZde0hZvRdZtVbWt2uVQDqocbTmy&#10;bquqbdk29uTgWuY6iqPPgm1TzMFtdpCSeAxQ1lblaDm3xixH1m1VtcnGAGc42NnxUubn4hhPwvH0&#10;krY4G5nbqmqrnqePpZe0Bd1sJa7tdOa6rQ9xnG1ezFm3ZRomgn4MUNa2kdlntBKZ26pqk40BTv8h&#10;n4cfJxomDiENE4GviT4NNiXct7suCHFtjI8JNf5fYbaAiWs7Svhsmc3AWRsmgjdNzC4ZmxNus0be&#10;GiuMridV9RFX2MS0RlzbyUwP23TRtUZZm12QXevwOgQ3lTk5GwDuEevgtyEeA5S1rWd62D4Vm/SJ&#10;a1OOAc5AaDQAJD9z2YJwjZ1rZ5Oq+gjaLFsjri1XA8AKa5atEdeWI7cNVhB2I6+zL4O5rDq396GF&#10;4CbiMUBZW64GgAts01yNuDbZGOAMh4wNADdiN6Ja/TLHc9g6a5atEdfGXCh1YTFB3VZWm5kxvG7r&#10;JCdjA8A9G6RDIx4DlLXlagA4ZnVXGnFtyjHAGQjzS6OvZhrccifBc/HpTLVReoBXTQ+05Xoujs1t&#10;ZbVZE12O3NaNvDNOxgYAyojaRDwGKGu7nKk2Gm1EFdemHAOcniM+BPz1jINHqtjyCnuHJ65NdtC2&#10;+BDwXF6EYP7pnIMntvCmiRkmQwNAdEG4xkxWN5Ko+gh6us84ytoyPGyfii26NpDUZkWERSsqpMKN&#10;vM4DMkyDGdlDGW0qqxGPAcraUj9sX7KENxplbeLxyRkIGS7vR7EF4ZoMBq5os2yNuLbU02UvpJpM&#10;oKzNJotF5woNvCDsPCCTuQyenNOGeAxQ1pbawHWNmU7Thrg25RjgDIQMF0r0Vp9xbCDB7YTaohtu&#10;a5S1ZbhQojfntCCpzeq2y4nrtr7Vx3lABsNDlaO9lCi3VY4BytpSNwBEN9zWKGsTj0/OQMgwuOV+&#10;7HCxGjvXUt7705vixxHXlvrsSDZRVlVbY+tnytyW3hTvDIsMDQBRRtQm4jFAWVvqwS3JjKjihZpt&#10;bQAAIABJREFU2mTjk9N/xAdtH0icN9bQ23drlLWJD9qW1JapXhvse825zWgb3jQx4yRsAEhm5G2Q&#10;ao1cMrNsA0ltiRsALiQ0y6pru5nw4I2e7uMMC7u8SPU7cTxB0reFcgwQj0+pGgCuWTKZEkltyjHA&#10;GRYJGwCoFZi7YRdSKSY+RU/3GUdZm50dKf53oNZMTkFSW4Yz1wvCzhaJGwDOJs5tlWOAsrajiYxv&#10;t+zyPxnK2sTjkzMQ7EIpRQNA9FafFp5PWBtNYpZtIKkt8YVSSrOsuraNhPUJ3+rjbMMMD6kaAA6Z&#10;WS0JyjFAPD6lMhVcszprSiS1KccAZ1gkbABIZuStsQEwqfLHJGbZGmVtCRsALmWYKCuprdE4kYLo&#10;TfHOsEjcAEBPPG9DPAYoa0uZPyY1oiprE49PTs8RH7SdystacyV2+24DSW3Kg7bFtW0kPrvvmrZi&#10;29O8acJJ9bCd1MgbHk6x3Bc5xTLZdJ8m4tpuJnjYzlEQVteWYo2cF4SdVhIlzus5fr9UY0DQjk8p&#10;psGk6i7ehrg22RjgDItE02WTFoQbLESea8mLrg0ktSUqCMSumWxFXFsKc5kbeZ1WEk2X3YidnDNB&#10;m2wMEI9Pi5GXXFnyR0NSm3IMcAZHigaApM1W4WFt9KUEtdHUZll1bSkulJJtzmkirq0aRnIs8mO8&#10;GdhpJdHEw6TNwA0kY4ChGp9S5GjVew+I5o+5tMnGAGdY2J1P7O9viomybeyzgTAsOQZ41UhqS3Qf&#10;lWO4mLq2jQSehJSb4p0BkWhwS/TE8zaUY4B4fIrdLJ7TiCqpTTkGOINBddB2ippozY2EzRzq2mQH&#10;bYtru5ygXluzWHp7mjdNODUxDQBncxnF7dCMWSN3POV0nybi2mIetnOaHdS1xayRcyOvsyuRDQA3&#10;rPEiF5IxwFCNT7HTYBYtwU2OuDbZGOAMjpjL+yxG3vAwf1yJONdymWXVtcU0AJTIbVW1VYWPU+Tb&#10;i67AdPpH5HTZO9ZAkAvJGGCoxqfY6bJHcxU0xbXJxgBnOCS4UMpl5A1W1zxOvj355pwm4tpiLpTu&#10;Ztics4W4ttMxdVs38jpTiDE83MhcQ1CNAcraYkwFWZoSasS1ycYAZ3AsRDQApJx2uw07116JONdy&#10;mWXVtW1E3I9nnSgrrq3yJJwh3+5GXmdXIjeLJzWitiAZAwzV+BTbeJtkqngb4tpkY4DTf8QHbX81&#10;0ssaMm0GVtcmO2hbXFtMvbbm2KPYDOxNE84DGg0A6IGerSBcE7FGLreRV10b2wBwIJdZtkZc2zIx&#10;NTVrsdoZFMw0mHvWcJEN8RigrI1tAFjJnfSJa5ONAc5wiGgAuJ3ZyFvnj4yBK8t0nybi2tjpstmK&#10;rjXi2k4SZ64XhJ2uMA0A9+wCKhviMUBZGztd9lTuyd3i2mRjgDMcIi6UcjeC1RcjTG00W8NtTQ+0&#10;MTla9vqjsjYzPKDbh265kdeZRoTh4U6Buq1yDFDWxpoKsjXc1ohrU44BzkCIaADIbeSta6PniLeu&#10;ZzbyqmtbJQe3ZJ8oK66tym0vgW/zAQxOV5jN4lmMqE3EY4CyNrYBIOlU8TbEtcnGAKf/iA/aZr2s&#10;IVczR424NtlB2+LaliO2xWdp5uiCN004Ta6GEL4P/kT+W6Gf4CqRnP5+Ji3jqGtDqAJLKUOqsjY0&#10;Ob/sxQmnC5a8fRv8Yf33Qj9c5RigrO0yMT2h1EO2sjblGOAMBHvoRv8OXC303b9HNNH910xaxlHW&#10;hjZ13SXew6KsDT3bb3pB2OmC5bZ/Dv6w7uYqaDZRjgHi8WmDWKme9XKrgbI25RjgDIerRI4WO+Wp&#10;K2idc0Q8Ew5RG3pG3RGujRbRZvVXVNuG122dLliO+i3wh1UqnivHAGVt6HOt8nN6SW3K8ckZCPZc&#10;/A/gd/Mnhb77/0Tc+38pk5ZxlLWhZ8etgvdRytrQs33Dh4s5XbDcFq0//nnBuq1kDBCPT+vE/6Yl&#10;80dlbQglY4DTc8QHbVeDCm4Qbz2Uq5mjRlyb7KBt8SHgB4j7u0e6GdibJpwmH4QQHgN/Im9srs39&#10;as6f4uba3FMhhPdDCHPgW8/be7Mhrm0vkQA+VeJiUFxbdZC/A77t4Oba3MlMkpwBsbk2VxlRnwS/&#10;o/2ba3PZuj4bSMYAQzU+7bGz7Anwrav23myIa5ONAc6w2Fyb+3oIAf19Xtxcm/tsgR/EBnGuXcyd&#10;PxqS2hrnGsITJQyz4tqqiVJonvrs5trcI5nq4PSLzbW5LxJbI56092VFOQaIx6d1y7sQLufOH5W1&#10;KccAZ3BcJXK0twvVRs+Db5uzempWxLUtEM+41feTPUcT11ZtHToBvu1gobqa03M21+YuE3XbxUK/&#10;X5IxwFCNT3uIs6xkDUFVm2wMcIbF5trchyGEx8Fv6mCh5+LrxL3/u4XOXEltdq6h5tenCp65qtoW&#10;CE/CfvckOF2w+iua2y5srs39du4fsHIMEI9Pl4l7//VCdVtJbcoxwBkUyoO2/wv4+vsFB3gpa1Me&#10;tC2pzb4G2nD2SM9ab5pwHmBG3qeJn8aDi6TMD9sfEIlpsPd8kEFPE2VtjFk2FLpIktRGmh1qTljD&#10;heNM+v2qHpYXyZ/O2zkbAJRjgHh8qi6DniXe92yBiyRlbcrxyRkIVthFjbw1WS+SzIjBFALnck83&#10;UdZmRSfmf5f9BRoAJLVFNNBVHNlcm3tk0x0cfSy3fZUU+mrOiyTxGKCsrbp030+8NbuBS1mbeHxy&#10;BgI5gCFYjnY980/hKlsbNTNCTiS1NcyyTI52OGeOJq5tb8QwhXfMlOY4k36/jpK5RsjdAKAcA8Tj&#10;0ypbG91cm8s9uEVSm3IMcIaFGXnZO5+sQwltyAGTPz6W28SlrC2i/liiAUBSWwJPAnvf7MwAVnd9&#10;jfxO38hct1WOAcra2Hv/7EMJlbWJxydnAIgP2q78ZW+DbyuRN6prkx20La6tqqsdBN/2SH223jTh&#10;xBp5Q84GgIjEtOZpK9wmR1wbW3SteSfXwaSsjeyAbrJuF3iOsw1LeC9G/FSyNQCIxwBlbdUl0OGI&#10;jzicqwFAXJtyDHAGgp0db0R8N4/lagAwsyxrxKjYYxdkyRHXdpJ40G6SrQFAWVuEkbfmtJvLnDYa&#10;k7vRQnDNXK4GAPEYoKyNmdzdJFsDgLg25RjgDAR7Not6Ls7VABBhlq15Otf2IWVtEUMOas5nzNEk&#10;tUU2A9eU2ozk9Azysr5JtgYA8Rigri0mR8vWAKCsTTw+OQMhcgBDsDufLGYpcptmkydtIE1yxLWd&#10;jqwpZ2sAUNZGbtNssupnrtOG1VvfjfjhZGsAEI8Bytqq3O9IxEdkM8yKa1OOAc5wUB60zTRzBMsb&#10;s3hZG0hqUx60La6N2Z5W88h8tt40MeMkMPLWJG8AiOyAbpJ8RbK4tlizbE3yg0lcW6yRN5Rakez0&#10;EmZl7jjJE2fxGKCsbcGMgrEkbwAQ1yYbA5zhkMDIW5O8ASCBWbYm+YpkcW2xZtma5A0A4tpijbyh&#10;zm3dXOa0wE7ubpK8AUA8BihrW0g01etI6oskcW2yMcAZDgmMvDXJGwASmGVrXks9xbIH2lI8Fydv&#10;AFDWlsDIGyy3zWIWdPpLxFTIcR7PkKMpxwBlbczkxTaSNwCIa1OOAc5AaBh5Y8/c5A0ACcyyNfsz&#10;1W1VtcWaZWtWM3kSVLXFGnmD5barfuY6LWxY3TWG5A0A4jFAWduCPQ/HkrwBQFybbAxwhoP4oO0P&#10;I+/wkntZa5S1iQ/altRmuWhM7HtkXgRvmnA2EiR/NYupLpISmmVrkq1IFteWyiwbUjcAiGtLZeQN&#10;hdY3Oz0iYmVuG6kvkiRjgKEan2KTvnGSJYDi2mRjgDM4Uhh5a5I1ACQ0y9YkW5Esrm1vwvW8SS+S&#10;xLUdSGTkDYVWJDs9wi5+YiZ3N9mT+CJJMgYYqvFpj/0djym2Nkk26VBcm2wMcAZHCiNvzauJ88cU&#10;ZtmaZNuHxLWlMsuGDLVRZW2pjLzB6rZZtg85vYWdCtnGQuK6rWQMMFTjU8zkxTZS121VtcnGAGdw&#10;pDDy1uxPZZZKaJatecOay6IR15bKLBtSm6XEtS0mMvIGayr23NbZwuqsqepLqad5S8YAQzU+pdi4&#10;2CRZA4C4NtkY4AwH8UHbsc0cNW+nyhtrxLXJDtoWHwIe28wRHlVO600TM4wZeVMH94uJLpJSmmVD&#10;4hXJktoyFF1DqgYAcW0pk+aanCuSnR6RYGVuG0kmHSrHAPH4lLIAEBJPOpTUphwDnGFhBdxURt6a&#10;VA0AKY0YIfGKZEltGYquwR66U+a2itr2Zjhzs61IdvqFFW9jJ+GNk2TSoXIMEI9PKSZ3N0nZACCp&#10;TTkGOMMiwdStceYSNgCk2KbZJOX2IUltmZ6L96doABDXFrPefRJHvG7rhLSX9U2SNAAoxwDx+JTi&#10;sr7JUwnPR0ltyjHAGRaJjbw1qcxSVxOaZYOda+8nOtcktWUYchBSmaXEtaXaptnkcMZpy06PsPpq&#10;6rptEjOvcgwQj0+rlvOlImUDgKQ25RjgDAfxQdupmjlCnTcm+ix1bbKDtsW1pbzDK+6z9aaJGSWT&#10;kTekaADIZJYNKVYkK2uzwmbKxLQmxcEkqS2T2aEm+Ypkp18kXJnbRlQDgHgMUNaWYmVuG9GTDpW1&#10;iccnZyBY4Tbp+lYjugHAzLKpjRghxYpkZW0ZzLI1KRoAJLVlzm2Tr0h2+oVd9KSc3N0katKheAxQ&#10;15aq2NokugFAWZt4fHIGQiYjb0jRAJDBLFuzJ0HdVlZbBrNszZEEOZqktgzbNJuc9rrtbJP4sr5J&#10;dAOAeAxQ1pZi8mIb0Q0AytrE45MzEDIZeUMKs1TibZpNHrdBNTTK2uy5Ose5lqIBQFJbJiNvzTu2&#10;NciZUSy3fSPTdx/VACAeA5S1VTXCg+kkbRHdAKCsTTw+OcNBddB2vaEsJY9bvXXI2mQHbYtrW064&#10;Pa2mqM/WmyZmkMxG3hDTAGCJac6/APSKZHFtucyyNfRFkrK2jEberc/3VW2zSYaVuePMsRdJ4jFA&#10;WVvKlblt0JMOxbUpxwBnIGQ28oaYi6SMZtkaekVyD7TlMMvWnGAvkpS1ZTTy1iRbkez0kvcz57bU&#10;pEPxGKCs7UCGyd1NDrIXSeLalGOAMxAyGnlr9pgBCyajWbZmgd0+JK6tRI4WU7eV1JbRyBsSb0Zy&#10;ekaGqZDjPMYOERCPAcraUk5ebINuABDXphwDnIFgz8W5jLwhxiyV0Sxb83SkJ0FVWy6zbM07Ebmt&#10;rLaMRt4a9yTMKJbbns9dt2XeKB4DlLVVud2J9JK2oA2z4tqUY4AzEMQHbW8k3lBWQ+eNDSS1KQ/a&#10;FteWo5mj5nKpnNabJmYMMmm+F0K4Av6k4AYAsgP6dgjhBvgeeEWyuDbGLHsmhHANeD21Dk1c20mi&#10;4HQshHAXeH3K9c1Ov0BX5o5CCGfB7xCedCgeA5S1MStzL4UQLoDvgRsAxLXJxgBncKBG3hERn59G&#10;GwDsXEPNsveIpjh4RbK4tgXCLHuGiAfraAOAuDbGiFHltreA1/uZO6OQk7vP2nnbFbYBQDIGGKrx&#10;aQ/xda7ZeYYATzoU1yYbA5zhQE4EY56L96MNAOSQgxtWH0V4g6zbqmpjpm6dIp6L4QYAcW2MkRet&#10;26bYPuT0E3QqJJOjPYk2AIjHAGVtzGX9BauPIsANAOLaZGOAMxzs7ECfi++Tz8XonQ9jlr1D3Pu/&#10;RuSPytoOEGZZ9M4nMGYpcW1HCSPvCpjbPpFxS5ujzQdg3ZbxJMANAOIxQFnbXuI59Qpx7w8bZsW1&#10;ycYAZziID9rO1cxRA3tZa5S1iQ/altSWuZkj1F6ETJ+9DW+amD2uEknzyvzS6EDOBoAIs+zzIYQX&#10;7Z+7Aq1IFtdGmWXnl0b11ONsDQDi2pgO6FPzS6PTxLToFCuSnR5Brsx9a35p9DoR/NHEWTIGKGsj&#10;V+ZWD9jVxdPRnA0A4tpkY4AzLEgj76H5pdHLBRoArhNGjH3zS6Pn7KILAV2RLKnNzhj0cuda4+zI&#10;1gAgrm3BnlcQLjRyW9Rc5rntDEFO7j5rue058H1QA4ByDBCPT+jk7uqMOGDnWe4GAEltyjHAGRzo&#10;1K0qR3vJnouzNQCQ2zTvWV30eaI2eh6s26pqo8yy80ujk/bcnq0BQFwbY+Q9ZrktOpHyoA3WcWYE&#10;8rL+uOVouRsAJGOAsjbysv6a1UWXczYAiGuTjQHO4GCMvK/YmZutASDCLLswvzR6BswfKy6Cua2q&#10;tr3EPcwVey4+kLMBQFwbs03zzPzSaNW0ITy7uTbnZ+4MYXVUtG57zuq2aOME2gAgGQOUtZH5Y1Vz&#10;XJxfGqH5Y0AaAMS1ycYAZziID9pmmjk2cnpZe6JNdtC2+BDwVbCZ4641AyMU8dl608QMEWHk/bL9&#10;M9MA0PUiiTXL3qr+ryrAglMskRXJktpIs+yt+vJofml0k2wAmHqRJK6N6oC2gnCl7bIFGwR6RbLT&#10;L8iVuRvzS6M37feLedjulDgrxwDx+ISuzK2SvuX5pdGd6v/IBoCuZ5SkNuUY4AwL0si7Xp8dEQ0A&#10;Xc61rxNm2eOWOwYrINwH3tt5RbKyNtIs++C8IM81pAFAUluEkbc+czfMlIFAr0h2+oXlmK+Bom/Y&#10;xVuw/880AHTJbZVjgLI2ZnL3op1jgW0A6PJCZW3i8ckZCKSRt3ou/qr9c84GANYsW9dGVzJuH5LU&#10;FmmWrXM0pgFgal4nro0x8l6yholK27pNQkc4gW4fcvoJaSS40vj9YhsApg4RUI4B4vEJnbx4t84f&#10;LUdjGgC6nlGS2pRjgDMsIoy89XMx0wDQ1SyFmmWDmWXr5819YP44B9RGlLWhZ8f4czHTAICcuXLa&#10;SCNvPYChPnNRk5nXbWcEi63oXerGWN02lydBNgaIx6fY2ijTAND1jFLWphyfnAEgPmibauawOyjG&#10;y9r5vk9cm+ygbXFtJ4ntacvWDMz4bLPmtN40MSNY0kwbecNHCQPTAPD4tAYAS0xRs+y5hlk2WAH2&#10;OPgZU1ckK2sjEtO7Y4kp2wBwokMDgKS2mA7o5n+wYIOukYNXJDv9gl2Za0lfk+QNAOIxQF0bmvQd&#10;tUJmrY1pAJg66VBZm3h8cgaCPWi/Cn43N6w5rQnTAHB9txeYWRaN+eu1ESM8PNdeQc+1aSuSxbWx&#10;RdebDW1ZGgCUtcUUhBvaVm0VMQK8ItnpF43J3Qj15O7m7xfTALDrpEPxGKCsjZ3cvVWbYBsApk06&#10;FNemHAOcgRBh5B1/Lk7eAGD1yRizbLA66VvgZ0zdPqSsjZy6tTz2XMw0ALzToQFAUlvkNs0tbPDN&#10;JVAbuhnJ6RkRl/Xjv7NMA8D7U3Jb5RigrI2ZvLjckqOh+dbhaQ0AytrE45MzEOzMRev0WwMYGqAN&#10;AFPNUhHbNJv3/tW5dgj8jD3WhNZXbegAr2BbIZtnB9MAMNUspayNrNtuOyutbot6Ek573XbYWG75&#10;NvhN3hv3JBANAFPNvOIxQFlbdZ4cBrWtjN37Mw0AUw2z4tqUY4AzHFQHbTPNHPetrsF6Wfd08LKq&#10;a5MdtC2ujWnmOGP1A9ZnmzWn9aaJGcCMvGjS3GbkTd4AENsBPabtNNGtP3FFcg+0oYnpNrPsmLZk&#10;DQDK2hJ0QDc5mnNFstMvYlbmjv/H1A0A4jFAWVvMytxxbUkbAMS1KccAZyA0jLzoRIcXx/9j6gYA&#10;0ix7u8UsWxu4zoGfNXFFsri2aLNsQ1vSBgBxbacJI8Y2I29DW3V+XwE/q/OKZKeX0JO7W/4sWQOA&#10;eAxQ1hY1uXtMW9IGAHFtsjHAGQ4JjbzJGwDIbZrbzLINbW8SucbiJPOnuDZ26lbbc3HSBgBlbTHb&#10;NFv+bJmo2657bjtMYi/rm6RuABCPAcra2MmLO+7oUjcAiGtTjgHOQLAz9yL43dwz4+42UjcAxG7T&#10;HNNWnWtnwc9amFK3VdXGmGWPTTg7kjYAiGuLNvI2tHlu64xzHcxtR2b0byNZA4B4DFDWtmDPKwgX&#10;Jtz7J20AENcmGwOc4SA+aBvdUDYa21CW3Muqrk150La4NraZY7x2LuWz9aaJgUMaeUe7TY+JOJi2&#10;/WUgzbI7OqDHtL1MrJHbsSJZXBtjlm1NTBskOZjEtTFG3pW2pDlETLEkAonTD2JX5m4jInHedpEk&#10;HgOUtUWtzN1FG5OcbrtIEtcmGwOcwcEYeVd2OXOTNABEmGV3GDEa2l5H1kkar42vSBbXlsws29DG&#10;NADsuEgS18YYeU+1GXkbLFqBpSvIimSnR9gFTtTk7iYRDQBtF0mSMUBZG1ls3TG5e0xbkgYAcW2y&#10;McAZDimNvI3fM7YBYDxHY8yyd9rMsg1t1Z/dBj/z7fEpluLaoqZuTYAySY3/R3FtjJG3dQBDeFi3&#10;XSbqtui57/QDZirkbnVbtgGgrYagGgOUtS3ETF6coI1tAGirIahqk40BzuBgjLwvTfrDiAaAbWYp&#10;1izbNuSgoe114t7/1Qlnrqo21iy723NxkgYAcW3JjLwNDoC57VPuSRgmNjAF9SQc3yW3ZRsA2u4Z&#10;JGOAsjY7P6ZORh/j2m5DY1I1AIhrk40BznAQH7T9HrGhbFszR0Mb62X9bNsfKGsTH7QtqS1VM0cQ&#10;9Nl608TwYYy8hyYlzTV2MDEXSc0GAMYsO6kDusmLCVYkS2prHEYI1yzBm0jEwbSVVIprW8hg5A02&#10;pRdNkg52WJHs9IgU63zbIBPn8UmHyjFAWVv0ytwJMMnp+MO2pDblGOAMCyvEMkbeaWcu0wAwfpF0&#10;NaVZtqGtaspte+DdjfEVyZLa7OxYTWmWbYA2ADzVPMfEtbFG3olGjLD9zEWYuiLZ6RdWhEUnJLVO&#10;7h77/WIaALZNOlSOAeLxadXOka7sNrm7qS1FA4CkNuUY4AyO6KlbbZANABcbORprlu0SP56P2T4k&#10;ri3V1K1tsA0ANt22D9oOkEbeaXXbjY7ncpOJ24ecfpJiKmQbZAPA+BAByRigrI3M0Vov61tYJoYI&#10;bJnIxLXJxgBnWNjgA8bI2zqAofG7xjQAjJulNhizbIdz7Rni3v/82JkrqY298+m4/TGqAUBcG1O3&#10;3dXIGx6euV3u+poctOZkZyCQnoT1Dr9fX4418yrHAPH4xNz7TzLJNrUxDQDjhllJbcoxwBkO4oO2&#10;mWaO1g1lDRgv63hO2wdtCoO2d8Rk8SHgKZs5pHy23jQxYHIZeRs8zzYAkB3QU82yIcGKZGVtVujM&#10;YZatDybmIqk+mCS1sR3Q04y8DW2XU65IdvpFypW5bcQ0AIjHAGVtyVbmjhM76VBZm3h8cgaCFWD3&#10;g9/NVCNvjRUy0LPjXTs7LhNGjKlm2QYL7IpkZW328I2ca53MsiFNA4CktsxG3uQrkp1+QU7uvr3b&#10;5O4mMZMOxWOAsjZmcvfylOmGTdDC61YDgLI28fjkDISUU7cmENMAkMUsG+K2D32orC3l1K0J2jY6&#10;XvA3edAAIK6N2aY51cjb0LaeYvuQ009SToVsw3JgdIjARcvRZGOAeHxCL+s7GbdChKmg0QAgqU05&#10;BoDvccSxOx80fk418jagzVLkNs2pZtkGLxH3/tWAG3bTZxFtdnagQw7Qcw2h2QAgqS1im2bX3LY6&#10;c4+B2k7YtiGn51jd9lXwu7hhXoOpxEzzFo8BytpOEzXlRbs37/Ra1jCrrE08PjnDQXXQ9lNkM8cz&#10;u73AaqJM3lh7WdW1KQ3a3uZjUh4CTm5Pm9jM0dB2mchpk/ts50Yj5HfK6QvWafaHoNwb0w6jcSw5&#10;vwgGi2+FEH4S1Ha2a7G6xowLXwC/zjXCkFpK25+FED4Nvuc5wFDwAEvo0Ole5wlzVSlt1zsmJzVV&#10;0ry3S9I8pm0dNHxQX8fRYnNt7p/A869K+j6OfBOWXF4HTQHfCyF8DPxhlYoBfxlC+DlRbd8IIXwK&#10;1LYyLSFt0VYlp++BX+d3Qgi/Bb6nlLbfDyH8OvieUjHgU0CBxhHGcts/AP9OV0ben0K+KztzvwF+&#10;nTvE5daVribjhrbqXPsS+HX+KoTwM+B7Smm7QRgxXjbjU2fsgR5d03uOuIAope0rIYQXgNfftQY6&#10;9MxdBQsh1ddZ8DO332yuzX0XzDmr4u6+LkbUJsTX+b4N/VCMAX8dQvikqLbbRNPcqWlbaVq0VUXd&#10;r4NfpzLVTVqRPIlS2n4vhPBvwfeUigHw13E0IXOnjd2mlbVBPhf/TQjhx0FtTG30i8QQilJ1W0bb&#10;10IInwFez+ZolXHhCKgNrduW1IbWbW9ZzonWbS+Dho9b80ujvcjXcLQgawh35pdGn0C+EcvRPgQ3&#10;O/59COGHwR9YqRhQPc+hv/ultDH1DaY2yuRopeq2jLbfDSH8BvD6kjHA67YDgTxzmTsf6mwn6rbr&#10;XU3GDW1HCbMTk9uW0sZ4El4wA1RnSG1rIYQlUW1/FEL4FeD1VD3V67azyeba3D+COSdct43wJPyQ&#10;aAxg6raltDF122NAM0et7YDdKSEwuW0pbYwnoVQMgL+Oo4kNbkHvrz/XdZAA+Tz84Gwi7tZG9tzV&#10;KRaQXtYH+amqNquJ3kSbWueXRp0b7kgf0ws2ZFJV2x3ibu1C1wHlgffZJstpfdPEcEEuaUKX7q02&#10;7NB/C3wbevHWeSp7E3JFMloQLqltHnz91O6t1i/ykQkB1fbL4OtLakMu3kLXqewtMCuSfWpZ/8nR&#10;XbwNckMN2jBRMgagZ1lJbZB5rUsHbxtmdEI31PySsLafB19fMga4yWE4fAZtUrPphRB25h4H3/Yj&#10;4Os7T2VvQq5I/qSwtp8GX3+KMYraWXgBfBtaDCup7WfB1yNT2bcgVyT7mdt/0ILmCtowYewDc9sf&#10;FI4BPyasDTWGXEKbEgI/6RD9GZTU9gvg60vGAK8hDAf02fMOakgND3O0c+DbkEuagExlb2LvQXMU&#10;xshbShs6HOIomaMdLVC3LakNHXTTaTpkC8z2IaffoDWE+0ycbWyoQUAbJkrGAHTYWUl8JI/YAAAg&#10;AElEQVRtPwG+/gxZG10lNtSgdduS2n4RfH3JGOA1hOHA1G1fRL97266Qu27beSp7EzOKlvAklNKG&#10;3uMdY4yipu0S+DbUA1NSG/pzQ6ayNznqdduZBGmYqOquL6F1W3Ka98eEYwBTty2lDa3bXkCbEsLD&#10;ad4lPAmltKGehJIxIOkEdOfRYMZ89I74LLB5kfUxPb25Nvdt8A6v4hASC0gv6+Lm2txfqGoLIfwx&#10;WO++i/59trsr9MxYt2H4qtrQn/U1pGHCYLwIyYaK+aaJgWJdwMiD83uk2eEB1gnX9cLvR0MIf9v1&#10;s5kEq0lzdUwHoOnshbXdtcmSnYjpYrX1kcglwffNyKKorSqI/V3H195hCsI1tlIeKTps+KaJfgP+&#10;Hf4asDJ3B+A5W01F+w7w8SVjwH2wsFNa2592/ezYaQHg+jDo51ZYW7U95btdX1w4Bvg5OxCI3Lbk&#10;mQvltgnONST2KGsrduYSZ0exM5fQhpy5sbmtn7kzRuHc9leBi240ty0ZA9DctrS2zuds7N/hnPmj&#10;srbCMeCmT4YcBo+gbpstf/S67RZI3bZ0jobUbUtrk63b+oTIfiNeQyhdt0Wf00vWbSVrCGF267Ze&#10;Q3AohuRJKHyuoRvjS2pT9iQoP7OXPHPdkzBjDKhu656Ej1Cu26I/N6/bfoTXbQcAsakU3k5TQ3wt&#10;9O8mvH23oe07YHPXPbBpoqQ2lOeYHM3OjI3Mg1hUtVXPDnuZWGDb4i8jzSPzSyOkIXIi3jThOI7j&#10;OI7jOI7jOI7jOI7jOI7jOI7jOI7jOM7/Z+99eutaszLO1wU9QYVypzSREtGopBIC34JBM0F2MWDA&#10;gPgqA6SSIM6EaeJPkPgLEJtxidhCICauciTEoIRUzrBHxELqlpC6ldAWCAZwI0pMGuTWdtb23T4+&#10;x2ev9f7Jc87+/aTSvZWcc/LYN37X2ut91loAAAAAk8LZNNZ6YMs9zxbVHG2Bpuj/L6X0v4x9cWNt&#10;/5JS+teRr23d1Ko8BNyjLatpzBonRjfClBp0Q9PEmmLdmD91fHXdupPtYNdPd4i/crzlg7N76c39&#10;x5c7Xl3pk7ZuXe0Tx1veOjv5Wmrbt7U5ACDCxcmGJ4h+tHM20vnpPdO9tIwB3Z+16Xx9K21v7z++&#10;ZHUigCCBczCno71bBfja8RZvbtutJ/RMJ7nm4mSjKyI8WxNtnLkAYjhz25Qx1cQ9OcRJyxjgzW1b&#10;auOcBRClcd22qyW+cLzFmz8eB1ZvX3FxstGt037keIu3bttSG3VbACGCNYQvI5e8Fycb3f3Qjyt+&#10;9S1jQMu6rVcbuS2AKIEz94OduYp12/BZ08CT0FIbuS2AGA09CV3d9u8rfvUtY4A3t22pjdwWAADg&#10;M+JZ2wKrhTeR65LF7oHZ1QBghRCPIbXjP52vf9QVUL0P52aW9RQAknN1XGqsjZWJAHp8dJi9utcd&#10;deem52HbOj5PnV/5vzjWP6bGMcB7zrbUxjkLoIvXuHDPDLmuBgArCHunG/yr8/Jts7uo8hq4rOjq&#10;aUro+AdhbeFpCABQDU9u23HW5arO3PYLy209f05XQ/hFx+tbxoB/c76+pTZyWwBdInXb7gzw5mg7&#10;TkNqsnPNkz8+uTjZeOedEGZmWU9TQgrUE1pq48wF0OJ9oG57Gqjbfml1Sw//mFL6juP1LWPAPzmN&#10;ZS21hacWAkB1vHnQA6sLuMyiduZ6DKkd/+7Mbbe6wTD3H196pv72tVHvvf8/O1/fUhu5LYAekdzW&#10;1QBgdVvv9Oaf2TTqsbSMAd4aQkttnLMAggSa+1sO2vY2A4eaYAexwDtQwfP6ltq+X2ozAawX3+K/&#10;53piXcP7zi/ukQWAUQSNvN1B+Ttd4HC+74UVUsdqi5hlu27er4S1Za11AoAqeCcWbnou0oKmsq5o&#10;8vvCMeArYW2hCZQAUB+b9vjU+QdtWsFhFBln7h92U2yd2p7YhdVYbRGzbHeu/ZGwNqaVAejhnW51&#10;L3CRduos7Hb8gXAM+BNhbS4jBQC0w+q2h84/8IlnZXvQyNvlaL9nU289vLJ651htEbPssdVtVbVR&#10;twUQwmoI3lxo0/NsaznaUbCGoBoD/lhYG7ktgCiW2+451W3Z1tpRBI283Zn7u4Ha6LNAbdRrlu22&#10;/f5AWBu5LYAeXlPug8BduXcz8EfzfqnGgK+EteFJANDE29Dk8jH1BAdtewd4ubysAw6cTQnJBjB4&#10;aKmNJjWYC00Ta4x1ZXkftkcdTBmX9rvWzbxrhU4PR/Zwv0xb1Czbf93K2gBAiPuPL08DD9uexDmS&#10;9HXn7DvlGCAenwBAlPuPL48qNwBEjLzdFMr3tpnBa+B6PTJ/jJ5r23bmympzagKAypjRoVoDgF04&#10;bTk//2k3BUY8Bshqc74HABpiE2K9g1tGNQBkGHl3LEfbCdRGT63uuUxbrllWWRsACGE5mndwi6cB&#10;4ChQt92xuq1sDBCPTwAgipnsazYARIy8ff3xeSB/PHDURr1m2Q+DoRXK2gBACJuS7a3bjm4AsPqu&#10;N7d9brmtbAwQj08AIIadGZKDtm3QTRUv60BbpJnj0AYwSGqze0+AW9A0sf5EHrbHHExhI2/6FGj6&#10;C7iPjvffM21fLHpBCbOssjYA0CP4sL00cQ4mffvWyNEjGQNWQBsAiFKrASDDyDs8O3bsYsnD2V35&#10;oxE1yw7zR2VtACCEmcsi02XvvEiy33/m/Nxj03OFcgwQj08AoEtkcMuYBoCokfeq2Wow8MZbGz0d&#10;URvNMssqawMAPWxwS/EGABuI88j5uXtmduuRjAEroA0ARLHn4uINADlG3vRN/rhdOn80ImbZ2dxW&#10;UhsA6BEc3LK0AcB+P2JEna3bysUAdW0AIInkoO2MmuidXtaBtkgzx5tu8IKyNud7YELQNLHm1GgA&#10;CBp592aMvP2KZO+0gs0lE78iZtmd2cRUWRsASBJtAJh7kRRM+o7tIvAa8Rggqw0A5IlMl13YABA0&#10;8t4oCKe8c23hxK9SZlllbQCgR3C67MIGAPv10WvNjbd2oTWLZAwwlLUBgCA5DQCLfjNo5H06Y+Tt&#10;tw+NnazYs7nkvI8YCm5tzlHWBgCSFG0AsEE4L5yfd2yDd64RjwGy2gBAnm3n4JY7GwCCRt79BXVb&#10;b3PCgyXnWiR/vDXAS1kbAOhRugHAfv218/MWGVElY8AKaAMAIcSHgL8zbR6WeVlzmjmu67PK2gDm&#10;QdPEBMhoALh1kZRh5J17KWWHpneN3KN5K5IzzLJzi67K2gBAi5LTYDKSvrldsuIxQFYbAOhS8vI+&#10;w8i76MwNGbjmrUgubZZV1gYAkkTNZbO5baQQ/GFRcVU8BshqAwBdohdKZoS6QYaRd1H+2J1Pe87P&#10;m7t9KMMsO9e4pawNALTIMDwsytG8z7XnC5qB1WOArDYA0CV45j6Yd7ZmGHlfzvsNO9e8z8xblivO&#10;aouaZefe/SlrAwBJIg0At8y89v+9fqSFRlTxGCCrDQD0EB8Cfhb0ss49gzKaOW5tKFPWBjALTRMT&#10;IdgA8GTYAFDayNsTXCN3Y0VyLbOssjYA0GLQOOHhRgNARtK3fVfSJx4DZLUBgC7BBoCtYQNA8Mw9&#10;X2YasAumfae2GyuSg2bZpWsmlbUBgBbBBoB5kw5P7dfHsrSgKR4DZLUBgC52oZTVABA08i7a6nON&#10;1Se9tdEb24dqmWWVtQGAFmZ4yGoAsBztKNAMfGe9WDwGyGoDAF2CDQA3zFKljbw9lsMdOj/3heWM&#10;vbaIWfbWpvhV0gYAWgQbAOaZec9yJp7PQzwGyGoDAD3Eh4BHvKwvhl7WAdFmjrnbd5W1AQzZuLy8&#10;5BsyIewi3jsV9vvdQXxxsvHOeRh1SfPDsd1bFycb3WG/5fz87uG/+/z3XkPB/ceXc1fQrZo2ANDC&#10;LoW8Rcku4T2wizhvsvy9sdMNxWOArDYA0MWKDN7m1G4q7FEwv9t2nLneM/2jmSm63PGd02R8vqyB&#10;blW0AYAWVqj8qVNUt1nmuV0oeY2oX42dbigeA2S1AYAu0ZqA5Whnzufizsj7pSN/DD13p5S+sPzR&#10;UxvtzLKjh1IoawMALYJ12z5HO3VupaldQ0gNY4CsNgDQJacmEL2XH2uQip7pdq657/2ddVtZbQCg&#10;hTVN/dgpqtss8zLnXn7MC8VjgKw2ANAj+Dx8fV4G79iOxwwSCNZEr8+knHusVdYGkGiamCbBRO6s&#10;ZkE4fdOVGzFhpdpmWWVtAKBHsNBwGHiPO+lTjQHq2gBAl2ADwGmgwDHayJtuTpzxmgPeNcq7JbUB&#10;gB7B4uRx4Jzd9043VI0B6toAQJfghZL37IjmjxETVnJ+PW7jlrI2ANAjaHhoVbeVjAHq2gBAl2AD&#10;gPfOJ3mMvCleGz23YYlVzbLK2gBAj2ADQKRuG8ltJWOAujYA0CNj0HYKDGwZPWg7w8u6bfqqNHOo&#10;awNINE1Mk+DDtpdQ95atjfSugfMQLroqawMAPQIP216uJvh63yQeA2S1AYAujc6Oq41A3jcFDVxe&#10;QkVXZW0AoEfQXOYhVNBcgRggqQ0AdAleKHkJNVtRt6VuC7AuBAwPXtzNwEk/BshqAwBdJu5JSJ5N&#10;8UOUtQGAHhOv2+JJAIDqiA8Bj+SNXfPcTq1mjlXQBvCtyX8HJogdrrt22NbgMJr82cN5zc6v59EC&#10;gLI2AJBkd5AIl+ZtpGEi6ccAWW0AoIudHdsVz47jqCF1oK0We9GmBGVtAKCHXYzVym27z83JbdVj&#10;gJw2ANDFzo6dimfHftSQanXL0Hk9kt3Muq2kNgCQZMe2KdbgTaRhIunHAFltAKBLg7PjONOTsFNe&#10;0jVPM3NbSW0AIMnzmnXb6ORu8Rggqw0A9AieGZuBhgn3httgTfSJsynhQ8RToKwNgKaJiVKxAeBN&#10;1MjbY4XRvaKqPrGfm5gqawMALSo2AJznFkvFY4CsNgDQpaIxNVwQ7rFz7WlRVZ/INssqawMASbYr&#10;mMtCheAh4jFAVhsA6FKxAeA4auTtsfrlYVFVn9jLNcsqawMALSqapM5z65riMUBWGwDocv/x5ftK&#10;Rqa3BZ7ZzyrVRrMHeClrAwAtKua22UZU8Rggqw0A9BAfAt7ldvvlJV3RxZad6B2esjaYNjRNTJgK&#10;DQDZBeEeM1kdF1H1ifB0n1mUtQGAFhWmwXy06YbZSZ94DJDVBgC6VLi8/1iqYFrBwFXMLKusDQC0&#10;qHQBl9Uw0SMeA2S1AYAuFS6Uwlt9ZrGBBG8KaivWcKusDQC0qGB4KHZZLx4DZLUBgC4VBrd8KHX3&#10;ZudayXv/8Kb4WZS1AYAWFRoASua2yjFAVhsA6CE+BPxl4byxJ3v7rrI2mC40TUycgg0AxYy8A0qt&#10;kathllXWBgBC2DSYUonzTsmkTzkGiMcnABClYANA9uTzWexC6m2Bjyq+ZlJZGwBoUbgB4Gnh3FY5&#10;BshqAwBd7EKpRANAjbNjt2BttLRxS1kbAAhhhodSDQDbZlYrgnIMEI9PACBKwQaA4hNlbQBMqfyx&#10;qFlWWRsAaFG4ASA88Xwe4jFAVhsA6CE+aLuUl7Vnv+D2XWVtMEFomoBSD9tFjbzpmymW25lTLKsk&#10;psraAECPQonznjVgFEU1BiRxbQCgS6HpskULwgN2Ms+1mvmjsjYAEKLQdNnD3Mk581COAeLxCQB0&#10;KfFcXNyQWmj7UBWzrLI2ANCj0MTDos3AAyRjgKGsDQBEsTuf3MEttSbKbttAmCg1B3gpawMAIQoN&#10;bsmeeD4P5RggHp8AQA/JQduFt8UfF2zmkNYG04SmCejJaQB4WsPIm242J0TZKTndZ1W0AYAemQ0A&#10;x9Z4UQvJGGAoawMAXXLO3CpG3vRNbrubca5VM8sqawMAPTKny761BoJaSMYAQ1kbAAhS4EKplpE3&#10;WV0zOq22alOCsjYAkCTH8HBcuYagGgNktQGAPDsZDQDVJsoWONeqmWWVtQGAHpmbxWsbUSVjgKGs&#10;DQCEEB8C/j7Ty5pqbd9V1gbTg6YJuCLjQK9WEO7JWCNX3SyrrA0AJIlMgzm3hotqiMcAWW0AoEtG&#10;A8CbykbePn+MGLiqTPcZoqwNACSJNACcZ5hYRyEeA2S1AYAuGRdK1ZutrL4ZqY1Wb7hV1gYAWmTU&#10;H982qNsqxwBZbQCgS0YDQPWJspYDRp6992qbZZW1AYAkkc3i1Y2o4jFAVhsA6CE+BDzqZU21mjl6&#10;lLXBtKBpAoZ0h7H3YGn1kH0WSE5bXW4pawMAISx58/78tzpnlWOAsjYAEMUeur1nbqum1neBJrpW&#10;55qyNgAQwnJb77n5vkVBUzkGiMcnANDlvXj+6OFj47xbVRsACBHMbVvWRlVjgLI2ABDFnou9JrFW&#10;d+ungXv/VvmjsjYAEMJyW+85e9awbisZA8TjEwCIIT4EvBtUcBx463atZo4eZW0wHWiagCEHKaUH&#10;zu/I0cXJxsOa38WLk40vrAhwz/nWI3tvNZS1AYAeFycb3XSGR05hLy5ONnJXlI1BMgYYytoAQJSL&#10;k43u7Nhyqnt1cbLxZYOv6DRwrp01yh+VtQGAEBcnG91U3WdORY/sfVVRjgHi8QkAdDkK5GinjWqj&#10;3mnh91oYZpW1AYAeFycbLwN121eN6raSMcBQ1gYAolycbHRnx6ZT3ctGz8VngXv/VueasjYAEMLq&#10;r97c9tnFyUbVDcFJPAaIxycA0ER50La3Lvoh0DgWRVkbTACaJuAKM/I+CXw37jV42D4IJKbJ3nNQ&#10;Qc8QZW0AIIQ9LL8KKjqt2QCgHAPE4xMAiGKFXa+Rt6f2ufYyYJZNLQxcytoAQAvLbaPPtAc1L5LE&#10;Y4CsNgDQJTiAIVmOVnuybMRQ0LFpZoSaKGsDACGs8eFFUFGL2qhkDBCPTwAgihl5o3c+VYcS2pCD&#10;SP74IGD8cqGsDQC0sLrr66Coo8p1W+UYIKsNADQRHwL+MHB33yRvVNYG04GmCcg18qaaDQAZiWnP&#10;EyvcFkdZGwBoYQlvzkVQtQYA8Rggqw0AdLGzI+eh+UGtBgAzy0aNGB1bdkFWHGVtAKDFYHK3txDc&#10;Uzu3VY0BstoAQBcz8mY9F9dqAMgwy/Y8qbV9SFkbAGgRvKwfUq0BQDwGyGoDAF0yBzAku/Opda5F&#10;tmkOeWQDaYqjrA0AtBgYeKNUawAQjwGy2gBAGuVB25FmjmR5Y20vq7I2mAg0TUycAkbenuINAJkd&#10;0EOKr0hW1gYAkkRW5s5SPHEWjwGy2gBAlwJG3p7iDQAFzLI9xVckK2sDAEmik7uHFG8AEI8BstoA&#10;QJcCRt6e4g0ABcyyPa9LT7FU1gYAWmRMhZxls0L+qBwDZLUBgC4Fz9ziDQAFzLI9LyrVbSW1AYAk&#10;p1Z3zaF4A4B4DJDVBgC6iA8Bz73Dq+ZlVdYG04KmCSiR/PW8KnWRVNAs21NsiqWyNgDQI2Nl7jxK&#10;XyRJxgBDWRsA6FLCyNtTrAGgoFm2p9iKZGVtAKCHXfzkTO4eslX4IkkyBhjK2gBAl5LPxQeF88eS&#10;jW+l67aS2gBAkpJ122fCddtiMcBQ1gYAupQw8va8KGWWKmiW7Tmy5rJslLUBgB5WZ90qJKz0NG/J&#10;GGAoawMAQcSHgOc2c/Scls4blbXB9KBpYsKYkbdU0txzVugiqWQBIBVekaysDQCEKLAydx5FJh0q&#10;xwDx+AQAolgBt5SRt6dUA0BJI0YqvCJZWRsACGHF2xeFFRWZdKgcA8TjEwCIUmDq1iz3CjYAlNim&#10;OaTk9iFlbQAgRMHL+iFFGgCUY4B4fAIAUQobeXtKmaWOCpplU+FzTVkbAAhh9dXSddsiZl7lGCAe&#10;nwBAEPEh4KWaOVKfNxb6LGltME1ompgolYy8qUQDQCWzbCqxIllZGwBoUXBl7jyyGgDEY4CsNgDQ&#10;xQq3ryoIzG4AMLNsaSNGKrEiWVkbAGhhFz21ipBZkw7FY4CsNgDQpZKRN5VoAKhglu3ZKlC3ldUG&#10;AFoUvqwfkm1GFY8BstoAQJdKRt5UwixVeJvmkM3c+0FlbQCgheW2te5jshoAxGOArDYAkEZy0HaF&#10;7bvJvKzZ8UVZG0wXmiYmSGUjb8ppALDEtIZZtie8IllZGwBoUWFl7izhh23xGCCrDQB0qWzkTTkX&#10;SRXNsj3hFcnK2gBAkuq5bcRcJh4DZLUBgC4Vjbw9W2bAclPRLNvzLLp9SFkbAGhRYSrkLA+ipjXx&#10;GCCrDQB0sefimmamsFmqolm250mmJ0FSGwBoYbntkagnQTkGyGoDAF3EB22fFt5Q1lMib1TWBhOF&#10;pomJEUyaz1NK+87vlLsBINgB/SaldOx8j3tFsrI2AJDEuzL3Y0rpqfMLcU86FI8BstoAQB6vkbc7&#10;c/ecX9QTbwNAcGpCd64dOt/jXpGsrA0A9AhO7n5q5+1Yog0AkjHAUNYGAIJk5Gje5+IX3gaA4JCD&#10;Y6uPejgK1m0ltQGAJC1ytEfeBgDxGCCrDQB0CQ4X+xB8LvbeR0XMsm8D9/6vA7mtrDYAkOTAWbeN&#10;eBLcDQDiMUBWGwDoIj4EvFYzR0/Yy6qsDaYNTRPTw2t26JLm3fuPL1/WbADIMMt2AeO5/ftYXFMs&#10;lbUBgB7BlbndOXsUeNj2Js6SMWAFtAGAKEEj7/b9x5cHDRoAzgJGjE7bc7vo8uBdkaysDQCECE7u&#10;fmq5rdfM72oAUI4B4vEJAHTxTt3qcrQdey6u1gAQNBScWxzYDdRGj5x1W0ltAKBH8LJ+x3K02g0A&#10;kjFgBbQBgC4RI29/5lZrAMgwy3bavPljx1nl3LaJNgDQw+qo3rrtc6vbehsnvA0AkjFgBbQBgCDi&#10;Q8AjzRyHLbysytoAaJqYEBlG3nf275EGgLEXSVGz7Nfd/7ok1TnF0rMiWVkbAAgRXJl7eP/x5dWk&#10;ruDD9qjEWTkGiMcnABAlaOTd68+OjAaAMeeat+iarOj6df/vduE1ltErkpW1AYAWlmO+doo6tou3&#10;ZP+MNACMyW2VY4CsNgDQJWjk7Z6L3/f/XvG5OGqW7WujuxW3DylrAwAhgpf1+/cfX3ZDB1JGA8DS&#10;IQLKMUA8PgGAKBlG3v65ONIAMPa5OLc2uu3MHz21UWVtACCEDVB55VR0OFO3reVJkI0B4vEJAAQR&#10;HwIeauawO6iIl3V03qisDSDRNDEdLGkOG3nTpwQw0gCwuewQtMTUa5Z9PjDLJivAetf2Ll2RrKwN&#10;ALSIrsy1pG9I8QYA8Rggqw0AdLEHba9Z6dia04ZEGgDO7nqBmWW9Roy93oiRMs61ZSuSlbUBgBaD&#10;6YYezme3SwQbAO6cdCgeA2S1AYAuGUbe2efi4g0AVp/MMcsmq5N618sv3T6krA0AtMi4rJ+9o4k0&#10;ANxpeBCPAbLaAEAXO3O9Rt7rAQwDvA0AS81SGds0h/f+X5s2D1vWhLaS2gBAi2jddtaTEGgAGJPb&#10;KscAWW0AII3koO1gM8eHvg4a9LJujfGyKmsD6KFpYgKYkdebhM0z8hZvAMjtgJ7R1hkE9pyftXBF&#10;srI2ANAiZ2Xu7C+WbgAQjwGy2gBAl+CZe8vImyo0AATNsm/mmGV7A5fXjLVwRbKyNgCQJDy5e87v&#10;FWsAEI8BstoAQJeCRt7iDQDBbZo3zLIDbd2v7Ts/65XVZ1dKGwBokXtZP6R0A4B4DJDVBgC62Jnr&#10;beg/N+PuDUo3AORu05zR1p1rT52f9WxJ3VZSGwBIcubMbT/ecZ4WawAQjwGy2gBAF/FB294NZbfu&#10;8Cp6WZW1AVxB08SaE7y0/3jXgZ1xMN1IHINm2Vsd0DPaDgJr5G6tSFbWBgCS5K7MvUFG4nzjDBKP&#10;AbLaAECeiJF3944zt0gDQIZZduGFlF18HTq1vZ5dkaysDQD0sAucrMndQzIaAOZdJEnGgBXQBgCC&#10;lDTy9mQ0AMzmjxGz7Nt5ZtmBtu733jg/89YUS2VtACBJZCrkXXXbaAPAvBqCagyQ1QYA8kSMvHfd&#10;+UQbAG58ZtQse9czudVGvff+BwvOXEltAKCHDUwp6UmINgDMe76WjAEroA0ABBEfAv48sKHsRjPH&#10;QFvUyzo3b1TWBjCEpon1J2Lk3V6UNPfYwRS5SBo2AETMsmMS9ucF1sgpawMAIUqszJ1HMHGenXSo&#10;HAOUtQGAKFaIjRh5l525kQaA2Yuko5Jm2YG2Ln9869Q2mz8qawMAIawI+8ypaO7k7iHBBoAbkw6V&#10;Y4B4fAIAXbKnbs0j2ABw1udoGWbZMZf/uznbh5S1AYAeJaZCziPYADA7REAyBqyANgAQxQYfRIy8&#10;cwcw9AQbAGbNUqEBXiPOtd3Avf9RAU9CK20AIETQk7BnnoOFWO6bZeZVjgHi8QkABBEfAh5p5pi7&#10;oWxAxMt6K29U1gYwC00Ta0wtI++AyMP2lUkq2AG91CybCqxIVtYGAFqUXJk7j5wGAPEYIKvNqQkA&#10;GmIF2BfOP3GpkbfHChnRc+1lwIix1Cw7wDuh/XpFsrI2ANAiOLn7zV2Tu4fkTDoUjwGy2pyaAKAh&#10;JaduLSCnAaCKWTblbR/q45OyNgAQouRUyHlYDuwdInBm+aNsDBCPTwAgit35eAcwLDXyDgibpYLb&#10;NJeaZYevDdz7X8UaZW0AoIXVbb2eoWPzGiwlZ5q3eAyQ1ebUBABtkRy0bf+MNHPcuS0zWhMdxiVl&#10;bQDzoGliTbFOs2pG3pTXAPAXlc2yOSuS/0xYm/c9AFAf98rcZUnfHCINAH8rHAP+VFjbKMMfALTH&#10;cttqRt4B24EGgB/VNMumvBXJfy2sjTMXQA/v5O5z77NtcNLh3wjHgB8Ka6MoDCCKmR2qGXlTXgPA&#10;TyqbZaPbh6J121baxmyyAIBGBKdCvr1rKuQCdgINAH8nHAP+UlgbuS2AKHbmVjPypjyz1I8qm2WT&#10;NTB4c8FHltuqasOTAKCH18B7Hni2jZh5/0o4BvxQWBu5LYAo4oO2zyo1c/R5Y8TL2scaZW0At6Bp&#10;Yn156PzKIkbeaAPArztf7zLL9gRXJP+G8/UttXn/mwJAfaokfUOCifN3nX9My0GT3DEAACAASURB&#10;VBjwm87Xt9TGOkwAXR7WNvKmmwVOD7/ifH3ELBtdkfzbzte31OaOiQBQHe/k7t0xheA5eBsAflk4&#10;BvyqsDZqCAC6eCcKRoy80QaA7zhf7zLL9th7Dp1v89ZtW2qjngCghbeG8CGQa0VztN9yvr5lDPg1&#10;5+tbauOcBdAlUreNnB2RBgBv3dZllu2xRoYWnoRW2qgnAOjxwKFo9MbFIcEGgO8Kx4BI3baVNs5Z&#10;AEFsKIrqoO2f1GrmGGiLeFlfXZxs/LmwNs5bmMvG5eUl35k1xNbeeIqI74JmhytsQtrYC79fSCn9&#10;19jP9kxMmIetYR7Lf6eUfl5U23vHuk0AaEDLn2HnOfvtlNLPHB/fMgb8T0rp5xwf31Lb154HGgBo&#10;RyC3bXnmunLbAueaJ/Yoa+PMBRCjcW770HE55M1tW8YAb27bUhvnLIAon6FuWy1/pG57DXVbACHE&#10;awit67aes6x13ZYaAsAasE6ehMbnmiu3bayN3BZAjDWq2+JJ+AS5LYAgFycb3WDBFw5lx5EBsCn2&#10;Z31wNtA9jQyTSZ+0dTXVLcdbzp1NEy21fT+3RgzrCU0TAAAAAAAAAAAAAAAAAAAAAAAAAAAAMCmc&#10;TWOtB7Y0G3QTaIp2Nak11pbVEAfrC00Ta4odrD91fHXn3tU3PRcnG92KsleOt3i7397cf3zpXo2c&#10;Pmk7cq5OeuvsSGupbf/+48uXkT8LAOpwcbLhCaIf7Zx1Tw0InOleWsYAb5dxS23dSnnPgwkANCJw&#10;DnZn7sPg2dFNhHjteIs3tz2///jS8zB/zcXJRreC/dmaaOPMBRDDmdt2fC+Y23bnzJlzPbqHljHA&#10;m9u21MY5CyBK47pt7allORPVurXqjxxv8dZtW2qjbgsgRLCG8GVkIu/FyUZ3P/Tjil99yxjQsm7r&#10;1UZuCyBK4Mz9YGeuYt02fNY08CS01EZuCyBGQ09CV7f9+4pffcsY4M1tW2ojtwUAAPiMeFb+wWrh&#10;TeS6ZLF7YHY1AFghxGNI7fhP5+sfdQVU78O5mWU9BYCO/3C+vqU2Ot8A9PjoMHt1rzvqzk3Pw7Z1&#10;M586v/J/SSn9kuP1LWOA95xtqY1zFkAXr3HhnhlyXQ0AVhA+cP5Z/+q8fNvsLqq8Bi4runqaEjr+&#10;QVgbq4cB9PDkth1nXa7qzG2/sNzW8+d0NYRfdLy+ZQz4N+frW2ojtwXQJVK37c4Ab4624zSkJjvX&#10;PPnjk4uTjW5il+uMMrOspykhBeoJLbVx5gJo8T5Qtz0N1G2/tLqlh39MKX3H8fqWMeCfnMayltrc&#10;DS0A0AxvHvTA6gIus6iduR5Dase/O3PbrW4wzP3Hl8+d2nYD9/7/7Hx9S23ktgB6RHJbVwOA1W29&#10;079/llL6tuP1LWOAt4bQUhvnLIAggeb+loO2vc3AoSbYQSzwDlTwvL6ltu/nbgSB9eRb/HddT6xr&#10;eN/5xT2yADCKoJG3Oyh/pwsczve9sELqWG0Rs2zXzfuVsDavQQIA6uOdWLjpuUgLmsq6osnvC8eA&#10;r4S1hSZQAkB9bNrjU+cftGkFh1FknLl/2E2xdWp7YhdWY7VFzLLdufZHwtqYVgagh3e61b3ARdqp&#10;s7Db8QfCMeBPhLW5jBQA0A6r2x46/8AnNoRlFEEjb5ej/Z5NvfXwyrNOPmiWPba6rao26rYAQlgN&#10;wZsLbXqebS1HOwrWEFRjwB8LayO3BRDFcts9p7ot21o7iqCRtztzfzdQG30WqI16zbLdtt8fCGsj&#10;twXQw2vKfRC4K/duBv5o3i/VGPCVsDY8CQCaeBuaXD6mnuCgbe8AL5eXdcCBsykh2QAGDy210aQG&#10;c6FpYo2xrizvw/aogynj0n7Xupl3rdDp4cge7pdpi5pl+69bWRsACHH/8eVp4GHbkzhHkr7unH2n&#10;HAPE4xMAiHL/8eVR5QaAiJG3m0L53jYzeA1cr0fmj9FzbdvOXFltTk0AUBkzOlRrALALpy3n5z/t&#10;psCIxwBZbc73AEBDbEKsd3DLqAaADCPvjuVoO4Ha6KnVPZdpyzXLKmsDACEsR/MObvE0ABwF6rY7&#10;VreVjQHi8QkARDGTfc0GgIiRt68/Pg/kjweO2qjXLPthMLRCWRsACGFTsr1129ENAFbf9ea2zy23&#10;lY0B4vEJAMSwM0Ny0LYNuqniZR1oizRzHNoABkltdu8JcAuaJtafyMP2mIMpbORNnwJNfwH30fH+&#10;e6bti0UvKGGWVdYGAHoEH7aXJs7BpG/fGjl6JGPACmgDAFFqNQBkGHmHZ8eOXSx5OLsrfzSiZtlh&#10;/qisDQCEMHNZZLrsnRdJ9vvPnJ97bHquUI4B4vEJAHSJDG4Z0wAQNfJeNVsNBt54a6OnI2qjWWZZ&#10;ZW0AoIcNbineAGADcR45P3fPzG49kjFgBbQBgCj2XFy8ASDHyJu+yR+3S+ePRsQsO5vbSmoDAD2C&#10;g1uWNgDY70eMqLN1W7kYoK4NACSRHLSdURO908s60BZp5njTDV5Q1uZ8D0wImibWnBoNAEEj796M&#10;kbdfkeydVrC5ZOJXxCy7M5uYKmsDAEmiDQBzL5KCSd+xXQReIx4DZLUBgDyR6bILGwCCRt4bBeGU&#10;d64tnPhVyiyrrA0A9AhOl13YAGC/PnqtufHWLrRmkYwBhrI2ABAkpwFg0W8GjbxPZ4y8/fahsZMV&#10;ezaXnPcRQ8GtzTnK2gBAkqINADYI54Xz845t8M414jFAVhsAyLPtHNxyZwNA0Mi7v6Bu621OeLDk&#10;XIvkj7cGeClrAwA9SjcA2K+/dn7eIiOqZAxYAW0AIIT4EPB3ps3DMi9rTjPHdX1WWRvAPGiamAAZ&#10;DQC3LpIyjLxzL6Xs0PSukXs0b0Vyhll2btFVWRsAaFFyGkxG0je3S1Y8BshqAwBdSl7eZxh5F525&#10;IQPXvBXJpc2yytoAQJKouWw2t40Ugj8sKq6KxwBZbQCgS/RCyYxQN8gw8i7KH7vzac/5eXO3D2WY&#10;Zecat5S1AYAWGYaHRTma97n2fEEzsHoMkNUGALoEz9wH887WDCPvy3m/Yeea95l5y3LFWW1Rs+zc&#10;uz9lbQAgSaQB4JaZ1/6/14+00IgqHgNktQGAHuJDwM+CXta5Z1BGM8etDWXK2gBmoWliIgQbAJ4M&#10;GwBKG3l7gmvkbqxIrmWWVdYGAFoMGic83GgAyEj6tu9K+sRjgKw2ANAl2ACwNWwACJ6558tMA3bB&#10;tO/UdmNFctAsu3TNpLI2ANAi2AAwb9Lhqf36WJYWNMVjgKw2ANDFLpSyGgCCRt5FW32usfqktzZ6&#10;Y/tQLbOssjYA0MIMD1kNAJajHQWage+sF4vHAFltAKBLsAHghlmqtJG3x3K4Q+fnvrCcsdcWMcve&#10;2hS/StoAQItgA8A8M+9ZzsTzeYjHAFltAKCH+BDwiJf1xdDLOiDazDF3+66yNoAhG5eXl3xDJoRd&#10;xHunwn6/O4gvTjbeOQ+jLml+OLZ76+Jkozvst5yf3z38d5//3msouP/4cu4KulXTBgBa2KWQtyjZ&#10;JbwHdhHnTZa/N3a6oXgMkNUGALpYkcHbnNpNhT0K5nfbjjPXe6Z/NDNFlzu+c5qMz5c10K2KNgDQ&#10;wgqVP3WK6jbLPLcLJa8R9aux0w3FY4CsNgDQJVoTsBztzPlc3Bl5v3Tkj6Hn7pTSF5Y/emqjnVl2&#10;9FAKZW0AoEWwbtvnaKfOrTS1awipYQyQ1QYAuuTUBKL38mMNUtEz3c41972/s24rqw0AtLCmqR87&#10;RXWbZV7m3MuPeaF4DJDVBgB6BJ+Hr8/L4B3b8ZhBAsGa6PWZlHOPtcraABJNE9MkmMid1SwIp2+6&#10;ciMmrFTbLKusDQD0CBYaDgPvcSd9qjFAXRsA6BJsADgNFDhGG3nTzYkzXnPAu0Z5t6Q2ANAjWJw8&#10;Dpyz+97phqoxQF0bAOgSvFDynh3R/DFiwkrOr8dt3FLWBgB6BA0Preq2kjFAXRsA6BJsAPDe+SSP&#10;kTfFa6PnNiyxqllWWRsA6BFsAIjUbSO5rWQMUNcGAHpkDNpOgYEtowdtZ3hZt01flWYOdW0AiaaJ&#10;aRJ82PYS6t6ytZHeNXAewkVXZW0AoEfgYdvL1QRf75vEY4CsNgDQpdHZcbURyPumoIHLS6joqqwN&#10;APQImss8hAqaKxADJLUBgC7BCyUvoWYr6rbUbQHWhYDhwYu7GTjpxwBZbQCgy8Q9CcmzKX6IsjYA&#10;0GPidVs8CQBQHfEh4JG8sWue26nVzLEK2gC+NfnvwASxw3XXDtsaHEaTP3s4r9n59TxaAFDWBgCS&#10;7A4S4dK8jTRMJP0YIKsNAHSxs2O74tlxHDWkDrTVYi/alKCsDQD0sIuxWrlt97k5ua16DJDTBgC6&#10;2NmxU/Hs2I8aUq1uGTqvR7KbWbeV1AYAkuzYNsUavIk0TCT9GCCrDQB0aXB2HGd6EnbKS7rmaWZu&#10;K6kNACR5XrNuG53cLR4DZLUBgB7BM2Mz0DDh3nAbrIk+cTYlfIh4CpS1AdA0MVEqNgC8iRp5e6ww&#10;uldU1Sf2cxNTZW0AoEXFBoDz3GKpeAyQ1QYAulQ0poYLwj12rj0tquoT2WZZZW0AIMl2BXNZqBA8&#10;RDwGyGoDAF0qNgAcR428PVa/PCyq6hN7uWZZZW0AoEVFk9R5bl1TPAbIagMAXe4/vnxfycj0tsAz&#10;+1ml2mj2AC9lbQCgRcXcNtuIKh4DZLUBgB7iQ8C73G6/vKQrutiyE73DU9YG04amiQlToQEguyDc&#10;Yyar4yKqPhGe7jOLsjYA0KLCNJiPNt0wO+kTjwGy2gBAlwqX9x9LFUwrGLiKmWWVtQGAFpUu4LIa&#10;JnrEY4CsNgDQpcKFUnirzyw2kOBNQW3FGm6VtQGAFhUMD8Uu68VjgKw2ANClwuCWD6Xu3uxcK3nv&#10;H94UP4uyNgDQokIDQMncVjkGyGoDAD3Eh4C/LJw39mRv31XWBtOFpomJU7ABoJiRd0CpNXI1zLLK&#10;2gBACJsGUypx3imZ9CnHAPH4BACiFGwAyJ58PotdSL0t8FHF10wqawMALQo3ADwtnNsqxwBZbQCg&#10;i10olWgAqHF27BasjZY2bilrAwAhzPBQqgFg28xqRVCOAeLxCQBEKdgAUHyirA2AKZU/FjXLKmsD&#10;AC0KNwCEJ57PQzwGyGoDAD3EB22X8rL27BfcvqusDSYITRNQ6mG7qJE3fTPFcjtzimWVxFRZGwDo&#10;UShx3rMGjKKoxoAkrg0AdCk0XbZoQXjATua5VjN/VNYGAEIUmi57mDs5Zx7KMUA8PgGALiWei4sb&#10;UgttH6pillXWBgB6FJp4WLQZeIBkDDCUtQGAKHbnkzu4pdZE2W0bCBOl5gAvZW0AIEShwS3ZE8/n&#10;oRwDxOMTAOghOWi78Lb444LNHNLaYJrQNAE9OQ0AT2sYedPN5oQoOyWn+6yKNgDQI7MB4NgaL2oh&#10;GQMMZW0AoEvOmVvFyJu+yW13M861amZZZW0AoEfmdNm31kBQC8kYYChrAwBBClwo1TLyJqtrRqfV&#10;Vm1KUNYGAJLkGB6OK9cQVGOArDYAkGcnowGg2kTZAudaNbOssjYA0CNzs3htI6pkDDCUtQGAEOJD&#10;wN9nellTre27ytpgetA0AVdkHOjVCsI9GWvkqptllbUBgCSRaTDn1nBRDfEYIKsNAHTJaAB4U9nI&#10;2+ePEQNXlek+Q5S1AYAkkQaA8wwT6yjEY4CsNgDQJeNCqXqzldU3I7XR6g23ytoAQIuM+uPbBnVb&#10;5Rggqw0AdMloAKg+UdZywMiz915ts6yyNgCQJLJZvLoRVTwGyGoDAD3Eh4BHvaypVjNHj7I2mBY0&#10;TcCQ7jD2HiytHrLPAslpq8stZW0AIIQlb96f/1bnrHIMUNYGAKLYQ7f3zG3V1Pou0ETX6lxT1gYA&#10;Qlhu6z0337coaCrHAPH4BAC6vBfPHz18bJx3q2oDACGCuW3L2qhqDFDWBgCi2HOx1yTW6m79NHDv&#10;3yp/VNYGAEJYbus9Z88a1m0lY4B4fAIAMcSHgHeDCo4Db92u1czRo6wNpgNNEzDkIKX0wPkdObo4&#10;2XhY87t4cbLxhRUB7jnfemTvrYayNgDQ4+Jko5vO8Mgp7MXFyUbuirIxSMYAQ1kbAIhycbLRnR1b&#10;TnWvLk42vmzwFZ0GzrWzRvmjsjYAEOLiZKObqvvMqeiRva8qyjFAPD4BgC5HgRzttFFt1Dst/F4L&#10;w6yyNgDQ4+Jk42WgbvuqUd1WMgYYytoAQJSLk43u7Nh0qnvZ6Ln4LHDv3+pcU9YGAEJY/dWb2z67&#10;ONmouiE4iccA8fgEAJooD9r21kU/BBrHoihrgwlA0wRcYUbeJ4Hvxr0GD9sHgcQ02XsOKugZoqwN&#10;AISwh+VXQUWnNRsAlGOAeHwCAFGssOs18vbUPtdeBsyyqYWBS1kbAGhhuW30mfag5kWSeAyQ1QYA&#10;ugQHMCTL0WpPlo0YCjo2zYxQE2VtACCENT68CCpqURuVjAHi8QkARDEjb/TOp+pQQhtyEMkfHwSM&#10;Xy6UtQGAFlZ3fR0UdVS5bqscA2S1AYAm4kPAHwbu7pvkjcraYDrQNAG5Rt5UswEgIzHteWKF2+Io&#10;awMALSzhzbkIqtYAIB4DZLUBgC52duQ8ND+o1QBgZtmoEaNjyy7IiqOsDQC0GEzu9haCe2rntqox&#10;QFYbAOhiRt6s5+JaDQAZZtmeJ7W2DylrAwAtgpf1Q6o1AIjHAFltAKBL5gCGZHc+tc61yDbNIY9s&#10;IE1xlLUBgBYDA2+Uag0A4jFAVhsASKM8aDvSzJEsb6ztZVXWBhOBpomJU8DI21O8ASCzA3pI8RXJ&#10;ytoAQJLIytxZiifO4jFAVhsA6FLAyNtTvAGggFm2p/iKZGVtACBJdHL3kOINAOIxQFYbAOhSwMjb&#10;U7wBoIBZtud16SmWytoAQIuMqZCzbFbIH5VjgKw2ANCl4JlbvAGggFm250Wluq2kNgCQ5NTqrjkU&#10;bwAQjwGy2gBAF/Eh4Ll3eNW8rMraYFrQNAElkr+eV6UukgqaZXuKTbFU1gYAemSszJ1H6YskyRhg&#10;KGsDAF1KGHl7ijUAFDTL9hRbkaysDQD0sIufnMndQ7YKXyRJxgBDWRsA6FLyufigcP5YsvGtdN1W&#10;UhsASFKybvtMuG5bLAYYytoAQJcSRt6eF6XMUgXNsj1H1lyWjbI2ANDD6qxbhYSVnuYtGQMMZW0A&#10;IIj4EPDcZo6e09J5o7I2mB40TUwYM/KWSpp7zgpdJJUsAKTCK5KVtQGAEAVW5s6jyKRD5RggHp8A&#10;QBQr4JYy8vaUagAoacRIhVckK2sDACGsePuisKIikw6VY4B4fAIAUQpM3ZrlXsEGgBLbNIeU3D6k&#10;rA0AhCh4WT+kSAOAcgwQj08AIEphI29PKbPUUUGzbCp8rilrAwAhrL5aum5bxMyrHAPE4xMACCI+&#10;BLxUM0fq88ZCnyWtDaYJTRMTpZKRN5VoAKhklk0lViQrawMALQquzJ1HVgOAeAyQ1QYAuljh9lUF&#10;gdkNAGaWLW3ESCVWJCtrAwAt7KKnVhEya9KheAyQ1QYAulQy8qYSDQAVzLI9WwXqtrLaAECLwpf1&#10;Q7LNqOIxQFYbAOhSycibSpilCm/THLKZez+orA0AtLDcttZ9TFYDgHgMkNUGANJIDtqusH03mZc1&#10;O74oa4PpQtPEBKls5E05DQCWmNYwy/aEVyQrawMALSqszJ0l/LAtHgNktQGALpWNvCnnIqmiWbYn&#10;vCJZWRsASFI9t42Yy8RjgKw2ANClopG3Z8sMWG4qmmV7nkW3DylrAwAtKkyFnOVB1LQmHgNktQGA&#10;LvZcXNPMFDZLVTTL9jzJ9CRIagMALSy3PRL1JCjHAFltAKCL+KDt08IbynpK5I3K2mCi0DQxMYJJ&#10;83lKad/5nXI3AAQ7oN+klI6d73GvSFbWBgCSeFfmfkwpPXV+Ie5Jh+IxQFYbAMjjNfJ2Z+6e84t6&#10;4m0ACE5N6M61Q+d73CuSlbUBgB7Byd1P7bwdS7QBQDIGGMraAECQjBzN+1z8wtsAEBxycGz1UQ9H&#10;wbqtpDYAkKRFjvbI2wAgHgNktQGALsHhYh+Cz8Xe+6iIWfZt4N7/dSC3ldUGAJIcOOu2EU+CuwFA&#10;PAbIagMAXcSHgNdq5ugJe1mVtcG0oWlienjNDl3SvHv/8eXLmg0AGWbZLmA8t38fi2uKpbI2ANAj&#10;uDK3O2ePAg/b3sRZMgasgDYAECVo5N2+//jyoEEDwFnAiNFpe24XXR68K5KVtQGAEMHJ3U8tt/Wa&#10;+V0NAMoxQDw+AYAu3qlbXY62Y8/F1RoAgoaCc4sDu4Ha6JGzbiupDQD0CF7W71iOVrsBQDIGrIA2&#10;ANAlYuTtz9xqDQAZZtlOmzd/7DirnNs20QYAelgd1Vu3fW51W2/jhLcBQDIGrIA2ABBEfAh4pJnj&#10;sIWXVVkbAE0TEyLDyPvO/j3SADD2Iilqlv26+1+XpDqnWHpWJCtrAwAhgitzD+8/vrya1BV82B6V&#10;OCvHAPH4BACiBI28e/3ZkdEAMOZc8xZdkxVdv+7/3S68xjJ6RbKyNgDQwnLM105Rx3bxluyfkQaA&#10;MbmtcgyQ1QYAugSNvN1z8fv+3ys+F0fNsn1tdLfi9iFlbQAgRPCyfv/+48tu6EDKaABYOkRAOQaI&#10;xycAECXDyNs/F0caAMY+F+fWRred+aOnNqqsDQCEsAEqr5yKDmfqtrU8CbIxQDw+AYAg4kPAQ80c&#10;dgcV8bKOzhuVtQEkmiamgyXNYSNv+pQARhoANpcdgpaYes2yzwdm2WQFWO/a3qUrkpW1AYAW0ZW5&#10;lvQNKd4AIB4DZLUBgC72oO01Kx1bc9qQSAPA2V0vMLOs14ix1xsxUsa5tmxFsrI2ANBiMN3Qw/ns&#10;dolgA8Cdkw7FY4CsNgDQJcPIO/tcXLwBwOqTOWbZZHVS73r5pduHlLUBgBYZl/WzdzSRBoA7DQ/i&#10;MUBWGwDoYmeu18h7PYBhgLcBYKlZKmOb5vDe/2vT5mHLmtBWUhsAaBGt2856EgINAGNyW+UYIKsN&#10;AKSRHLQdbOb40NdBg17WrTFeVmVtAD00TUwAM/J6k7B5Rt7iDQC5HdAz2jqDwJ7zsxauSFbWBgBa&#10;5KzMnf3F0g0A4jFAVhsA6BI8c28ZeVOFBoCgWfbNHLNsb+DymrEWrkhW1gYAkoQnd8/5vWINAOIx&#10;QFYbAOhS0MhbvAEguE3zhll2oK37tX3nZ72y+uxKaQMALXIv64eUbgAQjwGy2gBAFztzvQ3952bc&#10;vUHpBoDcbZoz2rpz7anzs54tqdtKagMASc6cue3HO87TYg0A4jFAVhsA6CI+aNu7oezWHV5FL6uy&#10;NoAraJpYc4KX9h/vOrAzDqYbiWPQLHurA3pG20FgjdytFcnK2gBAktyVuTfISJxvnEHiMUBWGwDI&#10;EzHy7t5x5hZpAMgwyy68kLKLr0OnttezK5KVtQGAHnaBkzW5e0hGA8C8iyTJGLAC2gBAkJJG3p6M&#10;BoDZ/DFiln07zyw70Nb93hvnZ96aYqmsDQAkiUyFvKtuG20AmFdDUI0BstoAQJ6IkfeuO59oA8CN&#10;z4yaZe96JrfaqPfe/2DBmSupDQD0sIEpJT0J0QaAec/XkjFgBbQBgCDiQ8CfBzaU3WjmGGiLelnn&#10;5o3K2gCG0DSx/kSMvNuLkuYeO5giF0nDBoCIWXZMwv68wBo5ZW0AIESJlbnzCCbOs5MOlWOAsjYA&#10;EMUKsREj77IzN9IAMHuRdFTSLDvQ1uWPb53aZvNHZW0AIIQVYZ85Fc2d3D0k2ABwY9KhcgwQj08A&#10;oEv21K15BBsAzvocLcMsO+byfzdn+5CyNgDQo8RUyHkEGwBmhwhIxoAV0AYAotjgg4iRd+4Ahp5g&#10;A8CsWSo0wGvEubYbuPc/KuBJaKUNAIQIehL2zHOwEMt9s8y8yjFAPD4BgCDiQ8AjzRxzN5QNiHhZ&#10;b+WNytoAZqFpYo2pZeQdEHnYvjJJBTugl5plU4EVycraAECLkitz55HTACAeA2S1OTUBQEOsAPvC&#10;+ScuNfL2WCEjeq69DBgxlpplB3gntF+vSFbWBgBaBCd3v7lrcveQnEmH4jFAVptTEwA0pOTUrQXk&#10;NABUMcumvO1DfXxS1gYAQpScCjkPy4G9QwTOLH+UjQHi8QkARLE7H+8AhqVG3gFhs1Rwm+ZSs+zw&#10;tYF7/6tYo6wNALSwuq3XM3RsXoOl5EzzFo8BstqcmgCgLZKDtu2fkWaOO7dlRmuiw7ikrA1gHjRN&#10;rCnWaVbNyJvyGgD+orJZNmdF8p8Ja/O+BwDq416Zuyzpm0OkAeBvhWPAnwprG2X4A4D2WG5bzcg7&#10;YDvQAPCjmmbZlLci+a+FtXHmAujhndx97n22DU46/BvhGPBDYW0UhQFEMbNDNSNvymsA+Ells2x0&#10;+1C0bttK25hNFgDQiOBUyLd3TYVcwE6gAeDvhGPAXwprI7cFEMXO3GpG3pRnlvpRZbNssgYGby74&#10;yHJbVW14EgD08Bp4zwPPthEz718Jx4AfCmsjtwUQRXzQ9lmlZo4+b4x4WftYo6wN4BY0TawvD51f&#10;WcTIG20A+HXn611m2Z7giuTfcL6+pTbvf1MAqE+VpG9IMHH+rvOPaRkDftP5+pbaWIcJoMvD2kbe&#10;dLPA6eFXnK+PmGWjK5J/2/n6ltrcMREAquOd3L07phA8B28DwC8Lx4BfFdZGDQFAF+9EwYiRN9oA&#10;8B3n611m2R57z6Hzbd66bUtt1BMAtPDWED4Ecq1ojvZbzte3jAG/5nx9S22cswC6ROq2kbMj0gDg&#10;rdu6zLI91sjQwpPQShv1BAA9HjgUjd64OCTYAPBd4RgQqdu20sY5CyCIDUVRHbT9k1rNHANtES/r&#10;q4uTjT8X1sZ5C3PZuLy85DuzhtjaG08R8V3Q7HCFTUgbe+H3Cyml/xr72Z6JCfOwNcxj+e+U0s+L&#10;anvvWLcJAA1o+TPsPGe/nVL6mePjW8aA/0kp/Zzj41tq+9rzQAMA7QjkFQNtlAAAIABJREFUti3P&#10;XFduW+Bc88QeZW2cuQBiNM5tHzouh7y5bcsY4M1tW2rjnAUQ5TPUbavlj9Rtr6FuCyCEeA2hdd3W&#10;c5a1rttSQwBYA9bJk9D4XHPlto21kdsCiLFGdVs8CZ8gtwUQ5OJkoxss+MKh7DgyADbF/qwPzga6&#10;p5FhMumTtq6muuV4y7mzaaKltu/n1ohhPaFpAgAAAAAAAAAAAAAAAAAAAAAAAAAAACaFs2ms9cCW&#10;ZoNuAk3Rria1xtqyGuJgfaFpYk2xg/Wnjq/u3Lv6pufiZKNbUfbK8RZv99ub+48v3auR0ydtR87V&#10;SW+dHWktte3ff3z5MvJnAUAdLk42PEH0o52z7qkBgTPdS8sY4O0ybqmtWynveTABgEYEzsHuzH0Y&#10;PDu6iRCvHW/x5rbn9x9feh7mr7k42ehWsD9bE22cuQBiOHPbju8Fc9vunDlzrkf30DIGeHPblto4&#10;ZwFEaVy3rT21LGeiWrdW/ZHjLd66bUtt1G0BhAjWEL6MTOS9ONno7od+XPGrbxkDWtZtvdrIbQFE&#10;CZy5H+zMVazbhs+aBp6EltrIbQHEaOhJ6Oq2f1/xq28ZA7y5bUtt5LYAAACfEc/KP1gtvIlclyx2&#10;D8yuBgArhHgMqR3/6Xz9o66A6n04N7OspwDQ8R/O17fURucbgB4fHWav7nVH3bnpedi2buZT51f+&#10;LymlX3K8vmUM8J6zLbVxzgLo4jUu3DNDrqsBwArCB84/61+dl2+b3UWV18BlRVdPU0LHPwhrY/Uw&#10;gB6e3LbjrMtVnbntF5bbev6crobwi47Xt4wB/+Z8fUtt5LYAukTqtt0Z4M3RdpyG1GTnmid/fHJx&#10;stFN7HKdUWaW9TQlpEA9oaU2zlwALd4H6rangbrtl1a39PCPKaXvOF7fMgb8k9NY1lKbu6EFAJrh&#10;zYMeWF3AZRa1M9djSO34d2duu9UNhrn/+PK5U9tu4N7/n52vb6mN3BZAj0hu62oAsLqtd/r3z1JK&#10;33a8vmUM8NYQWmrjnAUQJNDc33LQtrcZONQEO4gF3oEKnte31Pb93I0gsJ58i/+u64l1De87v7hH&#10;FgBGETTydgfl73SBw/m+F1ZIHastYpbtunm/EtbmNUgAQH28Ews3PRdpQVNZVzT5feEY8JWwttAE&#10;SgCoj017fOr8gzat4DCKjDP3D7sptk5tT+zCaqy2iFm2O9f+SFgb08oA9PBOt7oXuEg7dRZ2O/5A&#10;OAb8ibA2l5ECANphddtD5x/4xIawjCJo5O1ytN+zqbceXnnWyQfNssdWt1XVRt0WQAirIXhzoU3P&#10;s63laEfBGoJqDPhjYW3ktgCiWG6751S3ZVtrRxE08nZn7u8GaqPPArVRr1m22/b7A2Ft5LYAenhN&#10;uQ8Cd+XezcAfzfulGgO+EtaGJwFAE29Dk8vH1BMctO0d4OXysg44cDYlJBvA4KGlNprUYC40Tawx&#10;1pXlfdgedTBlXNrvWjfzrhU6PRzZw/0ybVGzbP91K2sDACHuP748DTxsexLnSNLXnbPvlGOAeHwC&#10;AFHuP748qtwAEDHydlMo39tmBq+B6/XI/DF6rm3bmSurzakJACpjRodqDQB24bTl/Pyn3RQY8Rgg&#10;q835HgBoiE2I9Q5uGdUAkGHk3bEcbSdQGz21uucybblmWWVtACCE5WjewS2eBoCjQN12x+q2sjFA&#10;PD4BgChmsq/ZABAx8vb1x+eB/PHAURv1mmU/DIZWKGsDACFsSra3bju6AcDqu97c9rnltrIxQDw+&#10;AYAYdmZIDtq2QTdVvKwDbZFmjkMbwCCpze49AW5B08T6E3nYHnMwhY286VOg6S/gPjref8+0fbHo&#10;BSXMssraAECP4MP20sQ5mPTtWyNHj2QMWAFtACBKrQaADCPv8OzYsYslD2d35Y9G1Cw7zB+VtQGA&#10;EGYui0yXvfMiyX7/mfNzj03PFcoxQDw+AYAukcEtYxoAokbeq2arwcAbb230dERtNMssq6wNAPSw&#10;wS3FGwBsIM4j5+fumdmtRzIGrIA2ABDFnouLNwDkGHnTN/njdun80YiYZWdzW0ltAKBHcHDL0gYA&#10;+/2IEXW2bisXA9S1AYAkkoO2M2qid3pZB9oizRxvusELytqc74EJQdPEmlOjASBo5N2bMfL2K5K9&#10;0wo2l0z8iphld2YTU2VtACBJtAFg7kVSMOk7tovAa8RjgKw2AJAnMl12YQNA0Mh7oyCc8s61hRO/&#10;SplllbUBgB7B6bILGwDs10evNTfe2oXWLJIxwFDWBgCC5DQALPrNoJH36YyRt98+NHayYs/mkvM+&#10;Yii4tTlHWRsASFK0AcAG4bxwft6xDd65RjwGyGoDAHm2nYNb7mwACBp59xfUbb3NCQ+WnGuR/PHW&#10;AC9lbQCgR+kGAPv1187PW2RElYwBK6ANAIQQHwL+zrR5WOZlzWnmuK7PKmsDmAdNExMgowHg1kVS&#10;hpF37qWUHZreNXKP5q1IzjDLzi26KmsDAC1KToPJSPrmdsmKxwBZbQCgS8nL+wwj76IzN2Tgmrci&#10;ubRZVlkbAEgSNZfN5raRQvCHRcVV8Rggqw0AdIleKJkR6gYZRt5F+WN3Pu05P2/u9qEMs+xc45ay&#10;NgDQIsPwsChH8z7Xni9oBlaPAbLaAECX4Jn7YN7ZmmHkfTnvN+xc8z4zb1muOKstapade/enrA0A&#10;JIk0ANwy89r/9/qRFhpRxWOArDYA0EN8CPhZ0Ms69wzKaOa4taFMWRvALDRNTIRgA8CTYQNAaSNv&#10;T3CN3I0VybXMssraAECLQeOEhxsNABlJ3/ZdSZ94DJDVBgC6BBsAtoYNAMEz93yZacAumPad2m6s&#10;SA6aZZeumVTWBgBaBBsA5k06PLVfH8vSgqZ4DJDVBgC62IVSVgNA0Mi7aKvPNVaf9NZGb2wfqmWW&#10;VdYGAFqY4SGrAcBytKNAM/Cd9WLxGCCrDQB0CTYA3DBLlTby9lgOd+j83BeWM/baImbZW5viV0kb&#10;AGgRbACYZ+Y9y5l4Pg/xGCCrDQD0EB8CHvGyvhh6WQdEmznmbt9V1gYwZOPy8pJvyISwi3jvVNjv&#10;dwfxxcnGO+dh1CXND8d2b12cbHSH/Zbz87uH/+7z33sNBfcfX85dQbdq2gBAC7sU8hYlu4T3wC7i&#10;vMny98ZONxSPAbLaAEAXKzJ4m1O7qbBHwfxu23Hmes/0j2am6HLHd06T8fmyBrpV0QYAWlih8qdO&#10;Ud1mmed2oeQ1on41drqheAyQ1QYAukRrApajnTmfizsj75eO/DH03J1S+sLyR09ttDPLjh5KoawN&#10;ALQI1m37HO3UuZWmdg0hNYwBstoAQJecmkD0Xn6sQSp6ptu55r73d9ZtZbUBgBbWNPVjp6hus8zL&#10;nHv5MS8UjwGy2gBAj+Dz8PV5GbxjOx4zSCBYE70+k3LusVZZG0CiaWKaBBO5s5oF4fRNV27EhJVq&#10;m2WVtQGAHsFCw2HgPe6kTzUGqGsDAF2CDQCngQLHaCNvujlxxmsOeNco75bUBgB6BIuTx4Fzdt87&#10;3VA1BqhrAwBdghdK3rMjmj9GTFjJ+fW4jVvK2gBAj6DhoVXdVjIGqGsDAF2CDQDeO5/kMfKmeG30&#10;3IYlVjXLKmsDAD2CDQCRum0kt5WMAeraAECPjEHbKTCwZfSg7Qwv67bpq9LMoa4NINE0MU2CD9te&#10;Qt1btjbSuwbOQ7joqqwNAPQIPGx7uZrg632TeAyQ1QYAujQ6O642AnnfFDRweQkVXZW1AYAeQXOZ&#10;h1BBcwVigKQ2ANAleKHkJdRsRd2Wui3AuhAwPHhxNwMn/Rggqw0AdJm4JyF5NsUPUdYGAHpMvG6L&#10;JwEAqiM+BDySN3bNczu1mjlWQRvAtyb/HZggdrju2mFbg8No8mcP5zU7v55HCwDK2gBAkt1BIlya&#10;t5GGiaQfA2S1AYAudnZsVzw7jqOG1IG2WuxFmxKUtQGAHnYxViu37T43J7dVjwFy2gBAFzs7diqe&#10;HftRQ6rVLUPn9Uh2M+u2ktoAQJId26ZYgzeRhomkHwNktQGALg3OjuNMT8JOeUnXPM3MbSW1AYAk&#10;z2vWbaOTu8VjgKw2ANAjeGZsBhom3BtugzXRJ86mhA8RT4GyNgCaJiZKxQaAN1Ejb48VRveKqvrE&#10;fm5iqqwNALSo2ABwnlssFY8BstoAQJeKxtRwQbjHzrWnRVV9Itssq6wNACTZrmAuCxWCh4jHAFlt&#10;AKBLxQaA46iRt8fql4dFVX1iL9csq6wNALSoaJI6z61riscAWW0AoMv9x5fvKxmZ3hZ4Zj+rVBvN&#10;HuClrA0AtKiY22YbUcVjgKw2ANBDfAh4l9vtl5d0RRdbdqJ3eMraYNrQNDFhKjQAZBeEe8xkdVxE&#10;1SfC031mUdYGAFpUmAbz0aYbZid94jFAVhsA6FLh8v5jqYJpBQNXMbOssjYA0KLSBVxWw0SPeAyQ&#10;1QYAulS4UApv9ZnFBhK8KaitWMOtsjYA0KKC4aHYZb14DJDVBgC6VBjc8qHU3ZudayXv/cOb4mdR&#10;1gYAWlRoACiZ2yrHAFltAKCH+BDwl4Xzxp7s7bvK2mC60DQxcQo2ABQz8g4otUauhllWWRsACGHT&#10;YEolzjslkz7lGCAenwBAlIINANmTz2exC6m3BT6q+JpJZW0AoEXhBoCnhXNb5Rggqw0AdLELpRIN&#10;ADXOjt2CtdHSxi1lbQAghBkeSjUAbJtZrQjKMUA8PgGAKAUbAIpPlLUBMKXyx6JmWWVtAKBF4QaA&#10;8MTzeYjHAFltAKCH+KDtUl7Wnv2C23eVtcEEoWkCSj1sFzXypm+mWG5nTrGskpgqawMAPQolznvW&#10;gFEU1RiQxLUBgC6FpssWLQgP2Mk812rmj8raAECIQtNlD3Mn58xDOQaIxycA0KXEc3FxQ2qh7UNV&#10;zLLK2gBAj0ITD4s2Aw+QjAGGsjYAEMXufHIHt9SaKLttA2Gi1BzgpawNAIQoNLgle+L5PJRjgHh8&#10;AgA9JAdtF94Wf1ywmUNaG0wTmiagJ6cB4GkNI2+62ZwQZafkdJ9V0QYAemQ2ABxb40UtJGOAoawN&#10;AHTJOXOrGHnTN7ntbsa5Vs0sq6wNAPTInC771hoIaiEZAwxlbQAgSIELpVpG3mR1zei02qpNCcra&#10;AECSHMPDceUagmoMkNUGAPLsZDQAVJsoW+Bcq2aWVdYGAHpkbhavbUSVjAGGsjYAEEJ8CPj7TC9r&#10;qrV9V1kbTA+aJuCKjAO9WkG4J2ONXHWzrLI2AJAkMg3m3BouqiEeA2S1AYAuGQ0Abyobefv8MWLg&#10;qjLdZ4iyNgCQJNIAcJ5hYh2FeAyQ1QYAumRcKFVvtrL6ZqQ2Wr3hVlkbAGiRUX9826BuqxwDZLUB&#10;gC4ZDQDVJ8paDhh59t6rbZZV1gYAkkQ2i1c3oorHAFltAKCH+BDwqJc11Wrm6FHWBtOCpgkY0h3G&#10;3oOl1UP2WSA5bXW5pawNAISw5M3789/qnFWOAcraAEAUe+j2nrmtmlrfBZroWp1rytoAQAjLbb3n&#10;5vsWBU3lGCAenwBAl/fi+aOHj43zblVtACBEMLdtWRtVjQHK2gBAFHsu9prEWt2tnwbu/Vvlj8ra&#10;AEAIy2295+xZw7qtZAwQj08AIIb4EPBuUMFx4K3btZo5epS1wXSgaQKGHKSUHji/I0cXJxsPa34X&#10;L042vrAiwD3nW4/svdVQ1gYAelycbHTTGR45hb24ONnIXVE2BskYYChrAwBRLk42urNjy6nu1cXJ&#10;xpcNvqLTwLl21ih/VNYGAEJcnGx0U3WfORU9svdVRTkGiMcnANDlKJCjnTaqjXqnhd9rYZhV1gYA&#10;elycbLwM1G1fNarbSsYAQ1kbAIhycbLRnR2bTnUvGz0XnwXu/Vuda8raAEAIq796c9tnFycbVTcE&#10;J/EYIB6fAEAT5UHb3rroh0DjWBRlbTABaJqAK8zI+yTw3bjX4GH7IJCYJnvPQQU9Q5S1AYAQ9rD8&#10;KqjotGYDgHIMEI9PACCKFXa9Rt6e2ufay4BZNrUwcClrAwAtLLeNPtMe1LxIEo8BstoAQJfgAIZk&#10;OVrtybIRQ0HHppkRaqKsDQCEsMaHF0FFLWqjkjFAPD4BgChm5I3e+VQdSmhDDiL544OA8cuFsjYA&#10;0MLqrq+Doo4q122VY4CsNgDQRHwI+MPA3X2TvFFZG0wHmiYg18ibajYAZCSmPU+scFscZW0AoIUl&#10;vDkXQdUaAMRjgKw2ANDFzo6ch+YHtRoAzCwbNWJ0bNkFWXGUtQGAFoPJ3d5CcE/t3FY1BshqAwBd&#10;zMib9VxcqwEgwyzb86TW9iFlbQCgRfCyfki1BgDxGCCrDQB0yRzAkOzOp9a5FtmmOeSRDaQpjrI2&#10;ANBiYOCNUq0BQDwGyGoDAGmUB21HmjmS5Y21vazK2mAi0DQxcQoYeXuKNwBkdkAPKb4iWVkbAEgS&#10;WZk7S/HEWTwGyGoDAF0KGHl7ijcAFDDL9hRfkaysDQAkiU7uHlK8AUA8BshqAwBdChh5e4o3ABQw&#10;y/a8Lj3FUlkbAGiRMRVyls0K+aNyDJDVBgC6FDxzizcAFDDL9ryoVLeV1AYAkpxa3TWH4g0A4jFA&#10;VhsA6CI+BDz3Dq+al1VZG0wLmiagRPLX86rURVJBs2xPsSmWytoAQI+MlbnzKH2RJBkDDGVtAKBL&#10;CSNvT7EGgIJm2Z5iK5KVtQGAHnbxkzO5e8hW4YskyRhgKGsDAF1KPhcfFM4fSza+la7bSmoDAElK&#10;1m2fCddti8UAQ1kbAOhSwsjb86KUWaqgWbbnyJrLslHWBgB6WJ11q5Cw0tO8JWOAoawNAAQRHwKe&#10;28zRc1o6b1TWBtODpokJY0beUklzz1mhi6SSBYBUeEWysjYAEKLAytx5FJl0qBwDxOMTAIhiBdxS&#10;Rt6eUg0AJY0YqfCKZGVtACCEFW9fFFZUZNKhcgwQj08AIEqBqVuz3CvYAFBim+aQktuHlLUBgBAF&#10;L+uHFGkAUI4B4vEJAEQpbOTtKWWWOipolk2FzzVlbQAghNVXS9dti5h5lWOAeHwCAEHEh4CXauZI&#10;fd5Y6LOktcE0oWliolQy8qYSDQCVzLKpxIpkZW0AoEXBlbnzyGoAEI8BstoAQBcr3L6qIDC7AcDM&#10;sqWNGKnEimRlbQCghV301CpCZk06FI8BstoAQJdKRt5UogGgglm2Z6tA3VZWGwBoUfiyfki2GVU8&#10;BshqAwBdKhl5UwmzVOFtmkM2c+8HlbUBgBaW29a6j8lqABCPAbLaAEAayUHbFbbvJvOyZscXZW0w&#10;XWiamCCVjbwppwHAEtMaZtme8IpkZW0AoEWFlbmzhB+2xWOArDYA0KWykTflXCRVNMv2hFckK2sD&#10;AEmq57YRc5l4DJDVBgC6VDTy9myZActNRbNsz7Po9iFlbQCgRYWpkLM8iJrWxGOArDYA0MWei2ua&#10;mcJmqYpm2Z4nmZ4ESW0AoIXltkeingTlGCCrDQB0ER+0fVp4Q1lPibxRWRtMFJomJkYwaT5PKe07&#10;v1PuBoBgB/SblNKx8z3uFcnK2gBAEu/K3I8ppafOL8Q96VA8BshqAwB5vEbe7szdc35RT7wNAMGp&#10;Cd25duh8j3tFsrI2ANAjOLn7qZ23Y4k2AEjGAENZGwAIkpGjeZ+LX3gbAIJDDo6tPurhKFi3ldQG&#10;AJK0yNEeeRsAxGOArDYA0CU4XOxD8LnYex8VMcu+Ddz7vw7ktrLaAECSA2fdNuJJcDcAiMcAWW0A&#10;oIv4EPBazRw9YS+rsjaYNjRNTA+v2aFLmnfvP758WbMBIMMs2wWM5/bvY3FNsVTWBgB6BFfmdufs&#10;UeBh25s4S8aAFdAGAKIEjbzb9x9fHjRoADgLGDE6bc/tosuDd0WysjYAECI4ufup5bZeM7+rAUA5&#10;BojHJwDQxTt1q8vRduy5uFoDQNBQcG5xYDdQGz1y1m0ltQGAHsHL+h3L0Wo3AEjGgBXQBgC6RIy8&#10;/ZlbrQEgwyzbafPmjx1nlXPbJtoAQA+ro3rrts+tbuttnPA2AEjGgBXQBgCCiA8BjzRzHLbwsipr&#10;A6BpYkJkGHnf2b9HGgDGXiRFzbJfd//rklTnFEvPimRlbQAgRHBl7uH9x5dXk7qCD9ujEmflGCAe&#10;nwBAlKCRd68/OzIaAMaca96ia7Ki69f9v9uF11hGr0hW1gYAWliO+dop6tgu3pL9M9IAMCa3VY4B&#10;stoAQJegkbd7Ln7f/3vF5+KoWbavje5W3D6krA0AhAhe1u/ff3zZDR1IGQ0AS4cIKMcA8fgEAKJk&#10;GHn75+JIA8DY5+Lc2ui2M3/01EaVtQGAEDZA5ZVT0eFM3baWJ0E2BojHJwAQRHwIeKiZw+6gIl7W&#10;0XmjsjaARNPEdLCkOWzkTZ8SwEgDwOayQ9ASU69Z9vnALJusAOtd27t0RbKyNgDQIroy15K+IcUb&#10;AMRjgKw2ANDFHrS9ZqVja04bEmkAOLvrBWaW9Rox9nojRso415atSFbWBgBaDKYbejif3S4RbAC4&#10;c9KheAyQ1QYAumQYeWefi4s3AFh9Mscsm6xO6l0vv3T7kLI2ANAi47J+9o4m0gBwp+FBPAbIagMA&#10;XezM9Rp5rwcwDPA2ACw1S2Vs0xze+39t2jxsWRPaSmoDAC2iddtZT0KgAWBMbqscA2S1AYA0koO2&#10;g80cH/o6aNDLujXGy6qsDaCHpokJYEZebxI2z8hbvAEgtwN6RltnENhzftbCFcnK2gBAi5yVubO/&#10;WLoBQDwGyGoDAF2CZ+4tI2+q0AAQNMu+mWOW7Q1cXjPWwhXJytoAQJLw5O45v1esAUA8BshqAwBd&#10;Chp5izcABLdp3jDLDrR1v7bv/KxXVp9dKW0AoEXuZf2Q0g0A4jFAVhsA6GJnrreh/9yMuzco3QCQ&#10;u01zRlt3rj11ftazJXVbSW0AIMmZM7f9eMd5WqwBQDwGyGoDAF3EB217N5TdusOr6GVV1gZwBU0T&#10;a07w0v7jXQd2xsF0I3EMmmVvdUDPaDsIrJG7tSJZWRsASJK7MvcGGYnzjTNIPAbIagMAeSJG3t07&#10;ztwiDQAZZtmFF1J28XXo1PZ6dkWysjYA0MMucLImdw/JaACYd5EkGQNWQBsACFLSyNuT0QAwmz9G&#10;zLJv55llB9q633vj/MxbUyyVtQGAJJGpkHfVbaMNAPNqCKoxQFYbAMgTMfLedecTbQC48ZlRs+xd&#10;z+RWG/Xe+x8sOHMltQGAHjYwpaQnIdoAMO/5WjIGrIA2ABBEfAj488CGshvNHANtUS/r3LxRWRvA&#10;EJom1p+IkXd7UdLcYwdT5CJp2AAQMcuOSdifF1gjp6wNAIQosTJ3HsHEeXbSoXIMUNYGAKJYITZi&#10;5F125kYaAGYvko5KmmUH2rr88a1T22z+qKwNAISwIuwzp6K5k7uHBBsAbkw6VI4B4vEJAHTJnro1&#10;j2ADwFmfo2WYZcdc/u/mbB9S1gYAepSYCjmPYAPA7BAByRiwAtoAQBQbfBAx8s4dwNATbACYNUuF&#10;BniNONd2A/f+RwU8Ca20AYAQQU/CnnkOFmK5b5aZVzkGiMcnABBEfAh4pJlj7oayAREv6628UVkb&#10;wCw0TawxtYy8AyIP21cmqWAH9FKzbCqwIllZGwBoUXJl7jxyGgDEY4CsNqcmAGiIFWBfOP/EpUbe&#10;HitkRM+1lwEjxlKz7ADvhPbrFcnK2gBAi+Dk7jd3Te4ekjPpUDwGyGpzagKAhpScurWAnAaAKmbZ&#10;lLd9qI9PytoAQIiSUyHnYTmwd4jAmeWPsjFAPD4BgCh25+MdwLDUyDsgbJYKbtNcapYdvjZw738V&#10;a5S1AYAWVrf1eoaOzWuwlJxp3uIxQFabUxMAtEVy0Lb9M9LMcee2zGhNdBiXlLUBzIOmiTXFOs2q&#10;GXlTXgPAX1Q2y+asSP4zYW3e9wBAfdwrc5clfXOINAD8rXAM+FNhbaMMfwDQHsttqxl5B2wHGgB+&#10;VNMsm/JWJP+1sDbOXAA9vJO7z73PtsFJh38jHAN+KKyNojCAKGZ2qGbkTXkNAD+pbJaNbh+K1m1b&#10;aRuzyQIAGhGcCvn2rqmQC9gJNAD8nXAM+EthbeS2AKLYmVvNyJvyzFI/qmyWTdbA4M0FH1luq6oN&#10;TwKAHl4D73ng2TZi5v0r4RjwQ2Ft5LYAoogP2j6r1MzR540RL2sfa5S1AdyCpon15aHzK4sYeaMN&#10;AL/ufL3LLNsTXJH8G87Xt9Tm/W8KAPWpkvQNCSbO33X+MS1jwG86X99SG+swAXR5WNvIm24WOD38&#10;ivP1EbNsdEXybztf31KbOyYCQHW8k7t3xxSC5+BtAPhl4Rjwq8LaqCEA6OKdKBgx8kYbAL7jfL3L&#10;LNtj7zl0vs1bt22pjXoCgBbeGsKHQK4VzdF+y/n6ljHg15yvb6mNcxZAl0jdNnJ2RBoAvHVbl1m2&#10;xxoZWngSWmmjngCgxwOHotEbF4cEGwC+KxwDInXbVto4ZwEEsaEoqoO2f1KrmWOgLeJlfXVxsvHn&#10;wto4b2EuG5eXl3xn1hBbe+MpIr4Lmh2usAlpYy/8fiGl9F9jP9szMWEetoZ5LP+dUvp5UW3vHes2&#10;AaABLX+Gnefst1NKP3N8fMsY8D8ppZ9zfHxLbV97HmgAoB2B3LblmevKbQuca57Yo6yNMxdAjMa5&#10;7UPH5ZA3t20ZA7y5bUttnLMAonyGum21/JG67TXUbQGEEK8htK7bes6y1nVbaggAa8A6eRIan2uu&#10;3LaxNnJbADHWqG6LJ+ET5LYAglycbHSDBV84lB1HBsCm2J/1wdlA9zQyTCZ90tbVVLccbzl3Nk20&#10;1Pb93BoxrCc0TQAAAAAAAAAAAAAAAAAAAAAAAAAAAMCkcDaNtR7Y0mzQTaAp2tWk1lhbVkMcrC/X&#10;TRMXJxue7omPtibF3floP/A/rfgdbant/04p/W+O159718sMtHVrwF45/yxPF1dLbd7utzf3H1+6&#10;VyOnT9qOnKuT3jo70lpq27//+PJl5M8CDZznbMdXtmLKhSVy75z4c0IyAAAgAElEQVTrBr2oaiM+&#10;xSA+faJbKe95MAFhAmfu94I/n91D2VnlM7eVNm9u251rD4M/n93UhdeOt3jPjpbavLnt+f3Hl56H&#10;+WsuTja6FezP1kQbZ+6KE5jmEZocYgWwd96/yy2mmgS1eSE++SE+fYJzdk0IPA92f8++jEwVtBXk&#10;P674nWuprWXd1jsZrOVzce2pZTkT1bq60iPHW7x125baqNuuOIEaQmhSXaMcTVUb8SkG8ekT5LZr&#10;RENPQneu/X3F71xLbd7c9oOda4rPxS21eXPb8FnTwJPQUhu57YrTuG773pk/tqzberV5ID7FID59&#10;gtwWAADgMzJc+ffRkTB2rzvqLu08CYOZZb0m2w+2wkpR2//rLFB0CVmX0LtM9nY56jF9dvyH8/Ut&#10;tf2n8/WPugKq9+HczLKeAkAKfN9aaqPzbfXxPpj1Z9noB1orAJw6CwDd+f/PKaXvCmpTjgHK2v4l&#10;pfRLjtcTnz7BObteeHLbjrPu58358xk9c5Ootv/HmdveM0OFy2RvRdcDz3tSSv/mfH1Lbf/qvHzb&#10;7C6qvAYuK7p6mhI6/kFYG6uHVx9v3Hx9cbLxLnBZcxpoSvDmG620KccAZW1dDeEXHa8nPn2C3HZ9&#10;eB+o254Gnj2/tGcvD/9XSul/FdX2fwbqtt3PmTcP2nGaPjv+yVkfaqnt35yx7YnFUNcZZWZZT1NC&#10;CsT3lto4c1cfr6myO8tcJnvLg44COdrXotqUY4Cytn9MKX3H8Xri0yfcDS0gTSS3dZkY7VzzNpB5&#10;n4tbavN6Eh7Ys7fLkGnnmsf0mQI5Wktt/+6MoVvdYJj7jy+fO7XtBu79/9n5+pbayG1XH+9/w4Ng&#10;bTTScOutpbXSphwDlLX9LKX0bcfriU+f4JxdAwKDbhhk+on/I6X0vztez6DtT3jrVqEm2EEs8P79&#10;8by+pbbQYBFYf741+Aq9U5c2PcXAjEv7HVFt3Q/8V90PslPbI7t4GastYpZV1/Y7XeBwvu+FFVLH&#10;aouYZbtu3q+EtXkNEqDH7uChdgy9yf4Lx3sOnAlCR5fE/kBQm3IMUNf2+8SnkLbQBEqQxTuh416g&#10;GBgx8u6IauvOjj/ppvY4/5xNe6gfRca5pqztD7sptk5tT+zCaqy2iFm2O9f+SFgb08pWH29um8xk&#10;Pzp/tA0mngJlsrPiK1FtqjEgiWv7A+JTSJvLSAG6mOnV+99z0xOfM4y8PxDV1uUaf5xSOnRqe2IX&#10;fWO1Rcyy6tp+zy4IPbzyrJMPmmWPrW6rqo267eqzE6iNnjpro0eBuu2uqDblGKCu7Q+JTyFt5Lbr&#10;hddY9CBQ74+YZbeFtXV50J7zz9my2sUoMoy8ytp+N1AbfRaojXrNst223x8IayO3XX2e184frbbl&#10;zW2fWi1NTZt6DFDW9jvEp5A2PAnrgbfBwOUV6mk8yNRFUNu/OF/v8gr1tBy07XxPVJu36dDlZR0Q&#10;8Rz+k/P1LbXRpAZzuW6auP/48jSQMHh++CN/cXe7jmFBbR9N29fW+eR9oB31w59xMS6vzZLAc6e2&#10;I3u4X6Ytapbtv25lbbDC2AQE73/L0clpMLHqOjiPRLWpxoBV0UZ8CmhzagJh7FyrZmKMGnm7TnZR&#10;bd30iPe25rimyT5ill0FbbsBA9frkflj9FzbtjNXVptTE4hh/w23A5dcoy4RghtMji23VdSmHANW&#10;QRvxKaDN+R4Qxv6eeZvPPSbGiNlhx5491bR9NG1f2xRW73CUUSb7DLOsvDarD3lro6dW91ymLdcs&#10;q6wNVhjL0aqZ7IMbTPa6uqioNtUYsCraiE8BbU5NIIxN+vQ+e442MQaNvM/t51NN27DGd1DZZB8y&#10;8qprsxjqzR8PHLVRr1n2w2BohbI2WGGsJuT9bznaZB/cYHJodVtFbaoxYFW0EZ8C2pyaQBB7VmeQ&#10;qQ/1Yday2mzQTRUv60BbxNd3aAMYJLUFNlXBRBhumkjBhGHpD3+Gkff6cBXTtjvzQxV5oB3zwx82&#10;y6prG1zAFZ1sX8Isq6wNVh972C5usg8mVm+GK6/EtCnHgJXRRnwKa4M1wS7vIxPy7iyG5Rh5+/8j&#10;pu3p8Geglsk+wyy7Etosf/zg/Iwxk+2jZtlh/qisDVaYqIFrmck+usHEzogrxLQpx4BV0kZ8CmiD&#10;9cGe34ubGDOMvNcGHDFtOzNNQ5HhKGNM9lGzrLy2wcCbotM/S5hllbXB6lOrAaDEBhMxbcoxYGW0&#10;EZ/C2mBNCDafLzUx5hh5+/8jpu35nGfP4ib7HLOsuraMwRpjJttHzLKzua2kNlh9goNblprsgxtM&#10;3lpj5hVi2pRjwCppIz4FtMHqwyBT92bgVRhmLaktoyZ6p5d1oC3qOXyurM35HpgQ35rzpUZNjHOL&#10;YcG/uMdDI6+Ytr0ZQ2oVk33QLLtq2iJd5Msm20fMsjuziamyNlh9SpvsMxKrWw/IItqUY8BKaSM+&#10;xbTBehGckLfQxBg0y74dGnl7RLTdKGwOiExwXWiyD5plV0pbxrm2cOJXKbOssjZYfUo3AASLrXMn&#10;4YloU44BK6eN+BTWButDURNjCSPvAAVtT2cMqVkm+0W/GTTLrpq2d/PqRktYNtk+Yii4tTlHWRus&#10;PkFTwUKTfXSDyYIcTUGbcgxYKW3Ep5g2WC9KmxiDZtm5ZhoRbfsLnu+2ncNR7jTZB82yK6Ut2Jxw&#10;52T7oFn21gAvZW2w+mQ0ACy6949sMBkaUa8R0aYcA1ZOG/EprA1WHwaZLmdlhlmLa3s3L6YuYZmX&#10;tYjnUFkbwDxuNU2U7GjP+Is7t9NHQNuiomuOyf7W52WYZVdRW6SL/NG8CUkZZtm5D0/K2mD1CT7Q&#10;3jLZZyRWC6eFfGZtyjFgVbURnwLaYO2IXpDP/nxGjbx3PSB+Tm1vF3XYl7wgzzDLrqK2kIFr3oSk&#10;0mZZZW2w+gRN9osua7wbTJbltp9Tm3IMWEltxKeYNlgfMi5tFv09K2LkTRrajpfkQe5Lm3nbhzLM&#10;squo7TSwkXRu82GGWXaucUtZG6wFEVPBojwossHkrlrZ59SmHANWVRvxKaAN1o6IifGWISnDyHtX&#10;rexzanuzYIBX9Mx9MO/8yjDLrqK2yEbSrXnb9jPMsnPv/pS1weoT3I66yDAb2WCyu8ST8Lm0KceA&#10;ldRGfIppg9WHQaajWKlh1uLazoJe1rlnUEnPobI2gFnmbZoYGlM93DAxZvzF3b7rL+5n1LbQkDrQ&#10;FjHZ31iRXNosuyLaIl3kNyYk1TLLKmuDtaCEyT6SWI2ZhPc5tCnHgFXXRnwKaIP1IWhinDetqaiR&#10;N31ebXOn+8xoi5jsb6xILrCecxW1dZ+579R2Y0Vy0Cy7dM2ksjZYC7wm+1v5Y3CDyZiV1p9Dm3IM&#10;WHVtxKeANlgf7Hk+y8QYNMvO3eoz5DNqW7Sd5hq7tMky2QfNsquuLbKR9Mb2oVpmWWVtsNoU3NTn&#10;nfI8tv74ObQpx4BV10Z8CmiD9SF4rs0zJBU18qbPq23pZNSgyf6GIamSkVddW2Qj6Y1t+0Gz7KIt&#10;9iuhDdaCnVyTfXCDyS2z57zXfAZtyjFg1bURnwLaYPVhkOmdrOQwa3FtES/riwWbSKPNHHM9h8ra&#10;AIbMbZpIZUyMUSPv0k6fz6BtabF6oC3yQDs02Rc3y66ItkgX+dWK5IGhwMPC6T6rpA1Wm+DmhOvk&#10;NJhYjZqE95m0qcaAddFGfApog/UhOCHv2sRoRTGvkXfUSuvPoG1pYXOgLTLBdWiyj5hl10Hby0BB&#10;4GqyfYZZdmxuK6sNVpuMaU1Xz0t2yevdYDJqpfVn0qYaA9ZFG/EpoA3Wh+DUpqGJMWIoGDWh6TNo&#10;W7Y5Z6gtbLLPMMuug7bI9qGzTpcNOahmllXWBqtN1FTQm+yDG0zGNAN/Dm3KMWBdtBGfAtpgfQg2&#10;n1+bGO0ZtIaR93No85wdR4HhKEOTfbWpreLaIhtJjwbnWsQsO8qkq6wNVpvcBoDgBpOFZs8hn0mb&#10;agxYF23Ep4A2WH0YZDqXlR5mLa4tui3+4UBb1HN4Z3xX1gbQs3F5eXnnN8OSJa854DDwnqfeCU2N&#10;tPXGSte67YuTjbOAee0sUKxeG232MP8uMCU5BQpODz2JqbI2WH3sYd47+SNyzh57L3YbalONAWkN&#10;tRGfAtpgfbAHLPeDaXCltWtCU0NtX3nXbZu5wvPnfLTCyWS1DS6qvKa/d43ybkltsPpYAfCnzi/k&#10;jRm/PBcOkdy2lTblGLBu2ohPAW2wPgT+nqWGz54ttEWfPd8F6nXen8+10mb54/tA82xyfj3n3iEH&#10;ytpg9WlYGz30bucTr9tOPT6loDbiEzWESWNGTvcGqKCZxvvz2Urb971Gn4uTjdNAvc57r7JW2oK1&#10;0S4X/Dpwh/WlZ9qtsjZYfcz4/WPnF3JsTQ2167attCnHgHXTRnwKaIPVJ+hjuvq7EnzuGu0xbKyt&#10;Gxj95YjX9doiXqH+899564LroC3Dy7pt+rz3paPju7I2gDSmaSLFEgYv7oJwQ23u5C/FH2i9rKO2&#10;LwNr4DyEi67K2mD1CT5se+gm4XknkF3RQJtyDFg7bcSnmDZYL4IX5B7CD2UNtO0tm0wwj0Y/n+uq&#10;zWvg8hIquiprg9UnaODyEDYtNtCmHAPWThvxKaYN1ovApY0Xd0NTTwNtoaah4KWNl3XURt2Wuu0k&#10;aZAHvbn/+DI0Wb+BNuUYsHbaiE80A8Pkn4vxJMRQ9SR0fE80t01RbbD6BAe3eHAZUYc00EbdNoZy&#10;3RZPAkjCINP1GmYtri2SN0aaDt3xXVkbwLdGfgcia1PG8jZqSG2g7TCaxNgBtutcI+dhXbVF1sh5&#10;GLXietW0wepjlyjelatjyVppXVmbcgxYS23EJ4oTEF4JOJasldaVtS1d5bgI+/ncrvjzue7aajFq&#10;xfWqaYPVJ7iydixZK60ra1OOAWupjfhEwwRcsWPP/TV4EzWkNtC2HzVW2s/nTsWfz3XV9i4nloxg&#10;N7NuK6kNVh/Lg95W+kLOc+4cKmtTjgFrqY34RMMEXPG85rNn5vTRmtqOM+9Vav58rqu2dzl3pyN4&#10;mpnbSmqD1cdqSTXrtuE7h8ralGPAWmojPuFJmDg7zp/Le4GBrFGPYW1tHyNDz4I/l5uBpoR10xap&#10;iT5xNiV8iMR3ZW0Ao5omKpoYz3Mf+Cpqe5Nplq1psl93bV1hdK+cpGv2cxNTZW2wFtQwImWZygbU&#10;0KYcA9ZdG/EJ4NPDU+kL8tDD7BxqaMstutY0f667tu5ce1pO0jXZZlllbbD6VDTZd+fs+5wPqKRN&#10;OQastTbiE0ydihe9WUbeVFfbcaZZtqbJft21dfXLw3KSrtnLNcsqa4O1wGsqGEOpum0NbcoxYN21&#10;EZ9g0lQ8O7LNNBW1vS3w7Pm+kllo3bWdVaqNZg/wUtYGa0ENk32p+mMNbcoxYN21EZ9gkkx8kOla&#10;DrMW19b9XdgvL+mKEoPsJLXBtBm7aaJGR/tHm9CU/Re3grbswmZPBZP9VLSV7iLPnTx0jbI2WG0q&#10;PWwXmYRXQZtyDJiKNuITTJpKZ26JgnCtM7dI4a/CBflUtJU2cBUzyyprg7WgtMm+5CS80tpUY0Ca&#10;iDbiE0yaCpc2xS4cKmjL2pwzpMKlzVS0PS+8kbRYw62yNlhtKpkKdnKbgVMdbcoxYCraiE8waSqY&#10;GEv+fJbWlrUpfkiF4ShT0VZ6I2nuFvtrlLXBalNpyEfY7DmkgjblGDAVbcQnmCQTHWS61sOsxbW9&#10;rLStKdtzqKwNpsvopon0TUd7qR/+nZJ/cQtqK2ZI7Slosp+UtoJd5DXMssraYIWxh+1SD1JFJ+EV&#10;1qYaA9LEtBGfYNIUNjEWXWldUFup6T7XFDTZT01b99/zbYGPKr5mUlkbrDaFGwCKrrQurE01BqSJ&#10;aSM+waSx5/9SJsbsrT5DCmqr8fP5spDJflLaCm4krWGWVdYGK0xhU8FTq2cWobA21RiQJqaN+AST&#10;prCJsYiRt6egtuKTUQua7KemrWT+WNQsq6wNVptBc0IJss2eQwprU40BaWLaiE8wSSY2yHQSw6zF&#10;B22X3ta0X9BzqKwNJoiraSKV++HfK1kQ7imkraghtafQA+2ktBXqIq+SmCprg9Wn0MrVKpPwCmlT&#10;jgFT1EZ8gklTaEJelZXWhbQVLWz2FJrgOjltdjGVc67VzB+VtcEKU8jAVWWldSFtyjFgitqITzBp&#10;Ck1tKtrQ1FNIWy1jZYlnz0lpK9R8WMUsq6wNVp9CpoKizcA9hbQpx4DJaSM+wdQp1Hxe1MjbU0hb&#10;lcmoVj/JHY4yOW0FNpLWHOClrA1WmEINACXNntcU0qYcA6aojfgEk2Qig0ynNsxaUluFQXbF4ruy&#10;Npgm7qaJlG9irLrSOlNb0ek+c8gx2U9SW4Eu8iIrruehrA1Wn8yO9qqT8DK1KceAyWojPsHUyZyQ&#10;V3Wldaa2KobUATnn2iS1Wf64m3GuVTPLKmuD1SdzumzVSXiZ2pRjwGS1EZ8Asi5tqhh5B+Roq2VI&#10;LXFpM1VtORtJqzYlKGuD1SfTVHBeoxm4J1ObcgyYpDbiE0D2dtSqZppMbbUno+5kmOwnqa3AuVbN&#10;LKusDVafzAaAGkbUazK1KceAyWojPsFUWfNBppMbZi2u7X2BbU1VPIfK2mB6hJomjEhHe9WC8ICI&#10;ttpF15xDc+raol3k1c2yytpg9Ql2tDe52A1qU44Bk9ZGfAK4IlIQaLXSOqLtTWVDao7Jfura3gX/&#10;3lSZ7jNEWRusPsEJrk0m4QW1KceASWsjPsHUyXiGqrLVZ0iGtupNQxmXNlPXFt1IWr3hVlkbrAUR&#10;k/2HApfDY4hoU44BU9dGfAKIbUdtZaaJaKs+GTXDZD91be+Cf2/2aptllbXB6hPcjtpk83RQm3IM&#10;mLQ24hNMnHUdZDrJYdbi2nK2NVWN78raYFqEmybsL6D38qDJA5mytpRSd+B5f3jRltJZIEC3utxS&#10;1garj/dn7KxhguDVNvkYQHwKo6wN1gT7+fQWG963OHOD2po0Z9qDrfdcm7w20+Vtomt1rilrg9XH&#10;+zP5vqFpMaJNNQagjfgEEyf489nyuVhSmz17quZBytq8Z9rHxnm3h5baYIWxs8z7M/auYY6mXLcl&#10;PvkhPsGksZ9Pr6GoyV1ZUFuTOoc9e6LNz2ng3r9V/qisDVYf79+Vd7XMnnNw348JxwC0EZ9goqzp&#10;INNJD7MW13YU3ES6XTu+K2uD6RBumrg42eg6TB853/bi4mSj+iSdoLaji5ONh5UkDenWIz9wvmfS&#10;2i5ONr6wIsA951uP7L3VUNYGq4+dl6+cX8iji5ON6p3sQW3KMWDy2ohPMHUuTja6yYDPnN+GR/a+&#10;qgS1vbo42fiygbbu53PL+bbJa7P80XuunTXKH5W1wQpjP1vePHXTfparEtSmHAPQRnyCiWN1Ae+z&#10;56tGz8URbaeNco2jQB40aW32+d6L23stDLPK2mD1uTjZ6CaQvnB+IY+sNliVoDblGDB5bcQnmDr2&#10;DOn9+Xxm52FVgtpeNnr27H4+N51vm7w2M2d77/1bnWvK2mCFsZ8t773/ViNPQkSbcgxAG/EJps26&#10;DTJlmLW2Nm9d9EOgcSyKsjaYAKGmiWBi2nNa08SYoe1e7YdGK4g/Cbx10trMLOtNTJO9p7bBRlkb&#10;rDCDhpwIVU32mdpUY0CauDbiE0waOzuicfmgZjEsU1vtn8+dgFm2Z8raXgbMsqmFgUtZG6w2Gc3m&#10;yS5rqpnsM7Upx4ApayM+waSxeoDXLNvk71mGtnu1J6QGhxykqWuzC65QbdTMCDVR1gYrjNXoon9H&#10;qjZCZmpTjQFp4tqITzBp7Mx8HfweHDV4Lo5ou1d7uJ7VUaL3KlPWFr33f5ARf0ehrA1WmwKehGom&#10;+0xtqjEgTVwb8QmmzjoOMp3sMGtxbQ8DMbRJ3qisDaaDu2nCfmhzilnVTIwFtFUzsmcaedOEtUUT&#10;054ntaY3KWuDtSAyLWRITZN9jjblGDBVbf8/e+/To9eSlXtGFowQ6NQIiYul46ZLJZX4Yx/QbZgg&#10;+zBgwADnkQdIJV2cntyp7U9g5xfANmPEyRQCIdRZx5YQQiWkkxaj7h5UWrfVV0Lqls1NgWBw70mB&#10;GMHN1s5cO9n55n7z3euJtSJXRDw/CVF1KjP9S593x4od8cQK1ifSNZPuo1HHtRy3T72C7PJ85ryY&#10;9uqGdPyccs+r635kN9IESPfRKZ4h+xy3yDWgVzfWJ9I14IbDFLcQo4GbW5AdvE1zSq9uaFh25JHX&#10;wcjIbqRuMg/cjrjc1GfgFrkG9OrG+kS6JjMsmzxDjAZud7xCP5kNGFLHbshtmlMeeHXdj+xGmgC5&#10;eXqKZ8g+xy1yDejVjfWJdE2jjUx7b2Yd2Q1dHypxS2pkN9IJyE0TuUHe5PjwW7iZB9kNwrIjvbnl&#10;nICeYn5FcmQ3Uj/gtX+ruHR8NnKLXAO6cmN9IuQMi3HNK8Ro4WYeZDcI8o705pYblh0xvyI5shup&#10;H9mUzQktJq9FYSO3yDWgKzfWJ9I7RkHeJCFGj2fAws08yG4Q5B3pzS03LDvypXXAJrIbaQJ0Q3yK&#10;V8jewi1yDejNjfWJkPwgb3IMMVq4mQfZDcfc3txyw7Ij5l33I7uR+pH5C3Lz9BSXkL2RW+Qa0JUb&#10;6xPpncYbmXbZzDq4W+4enluWNbIb6QvVoYmMa//mMF0MM3azviLZYoI10oWbYVh2xCxgE9mN1I/B&#10;xGqKabcmY7fINaAbN9Yn0jtGYdmRe5aLYcZu1kF2i7DsSBduhmHZEbPuTZHdSP3IwlXODSZTTK9e&#10;NXaLXAO6cWN9IsQkLDv9nFm+e1q6Wd8+ZPnu2YWbQVfNVazXbUO6kfrJ6Lw4h2nI3tgtcg3oyY31&#10;iXSNvCvmhmVHTDuSGrs9Nw79WIRlR7pwMwzLjuzJ4bJsIruR+pG1pZwbTKaYhnmN3SLXgG7cWJ9I&#10;z3TSyLSrZtbB3axyfW+s542R3Uh/LD40YXDt3xwm3Zqc3EyuSDY6Ab1K827GCwDJuHtTZDdSMYbd&#10;QqaYhOyd3CLXgB7cWJ9I1xiHZUdMujU5uZkE2WUxxiosO9K8m3FIJBl3b4rsRirGsPvoFJNuTU5u&#10;kWtAD26sT6RrjJscjJiEGB3czG4fMrpNc0oXbka3aU6xvH0oshupGIPOi3OYhOyd3KLWgNSJG+sT&#10;6Rp5R7R+9zQJJDm5mYR+jMOyI827SZMDq7BsMh7XIruRijG8eXqKSZjXyS1yDejBjfWJ9E4vjUy7&#10;aGYd3M3qMEca541GPyu0G+mTRYcmnMKyI1khRke37CC7U5A3deDmEZZNFt2bIruRunHoFjIlK2Tv&#10;7Ba1BqTG3VifSNc4hWVHsro1ObplB9llcdQ6iJE6cLPs+Dkl+4rkyG6kbpznj1khe2e3qDUgNe7G&#10;+kS6xnjDYfVzlrVp4+iWHWR3CvKmDtysw7Ij9wzWbcO6kbpx2BCfkhWyd3SLXANad2N9Il3jFJYd&#10;yQoxOrplh36cgrypAzfL2zSnZHfdj+xG6sbh5ukpWSF7Z7eoNSA17sb6RLqms0amvTSzDunmcPtu&#10;kixrdn2J7Eb6ZeOhCedAQcqZMBRwg4PszkHe1LCb5VV7c8DdmyK7kSawvPZvjpzNGk+3yDWgVTfW&#10;J0IKPJ+ZY67b3BZ9xpyDvKlhN6+w7Ah8RXJkN9IE1jeYrJITsvd0i1wDmnRjfWLQoXecg7xJ1gKg&#10;zYcCbvfQ24ccg7wjrbp5hWVHnqAHIyO7kSawvsFkSu5BSE+3yDWgVTfWJ9I1zmHZZLDn4+kGh37k&#10;3dMzMNSqm1dYduRRZiYhpBtpAq/D5iM5a6OebpFrQKturE+kazptZNp0M+vgjba9cn0W88bIbqRT&#10;ltw0ob327ySl9Fj514l2a9K6vU8p7Sr/DHWQHZw00w07Af02pbSv/B5196bIbqR+wGv/nsl4uxSo&#10;WxPgFrkGdO/G+oS5kbYAu48+Vo65UIgRcDuReqABvSJZG5bt3g3smjCMa6+V36Pu3hTZjdQPGFoc&#10;nsmPiq+HQvagW9QakOh2BusTD6j1TonP2QMwxKh1Q97v1LcPZcyDendDmhzsy/qohj1w3TakG6kf&#10;WXvTzoO067bQTX2AW+Qa0L0b69MZWbcKkiZAxjXtvgoaYtS6fQTf75B9Fe24RjcsLPsO2Pf/Epjb&#10;hnUj9SNrSNobTLRrfFCYF3CLXAO6d2N9wtxIO3TeyLTJZtbB3bwOc4zAWdbIbqRvrj00AV77t3Pr&#10;4ekeMGFQPfyA24m4vSgQZEcCb127ZYRlh8/MU/nPS1EFbCK7kfoBu4Xs3np4OkwstBsIqpA96Ba1&#10;BtDtHNYnzI00AhqWledTG0hUhRhBt/tSD1yD7GBYtns3oOPnibg9lY0uDdorkiO7kYoBu4/uT+a2&#10;biF70C1yDaAb6xPkRtoB3HDYls+Za4gRcDsRtxcFguzazlbdu4GBgvdSB3aAtdHFXfcju5H6ATsv&#10;PpNxVrvRrQrZg25RawDdzmF9wtxII8i7oPbd86m8e2rDn6oQI+B2Mhk7vIPsSFi2a7eMsOzgpp0/&#10;Dhw6z22LuJH6AW+efi3jrHbdSRWyB92i1gC6ncP6hLmRBmiwkWn3zayDuyGHOV6XyLJGdiNk7aEJ&#10;MCw7TJrPuo2AE4ZFD39GkPdI/jMSZF+0IZIRlu3aLSMs+83wf0DARnNFcmQ3UjFotxDZbBjG2UMw&#10;ZL9xswZ0i1wD6Mb6BLmRdsgI8p6NhfL/kRDjkucTcXs2PgMZQfYlzyfUMZ5uUDfSbZk7Jpk/qrvu&#10;L/nCyG6kbuTZ0HYRey+bukmeTSRkv3FRGHSLXAPoxvoEuZF2ADccdmUdIWWEGDcehATdhve7D+N/&#10;dnz3RMKy3btlhGXHtdEdx4ORkd1IxYCdF9/K2l6StT4kZL8xkAa6Ra4BdGN9gtxIO2QGecd3T699&#10;FTTIO77fIUH2pe+eaFi2azcgLJtW1kbvA133l66NRnYjFQcdDuoAACAASURBVCPzEfWtUbJGNa7b&#10;uoTsQbfINYBurE+QG2mKlhqZdt/MOrgbdJhD6juSZV1cryO7EZLWHZrICPKuBhzMQ4y5Qd50PpFB&#10;guwbr0iWiSkclu3YDbkG8OkkLJtkAVbbdX9j96bIbqRucrqFTP8BGLK/tlsT6Ba5BtCN9QlyI+0w&#10;Gdc0vF8N74Ihxmu7NYFuY1f2KUiQ/doAMRjEoBvejfTi56Lj2qbuTZHdSBNo548nM3NbJGS/pFsT&#10;2oF66halBtCN9QlyI+2QseGwus6EhBiv3bQB3XZn3u/Mg+wZYdne3V5khmXHgI226/7G24ciu5G6&#10;ydwQvwAM2V97Ux/aFTJwDaAb6xPkRtoBffdc3VcBQoxLnk903XZ1vNEG2TeGfmRc04Zl6Ybfpjnd&#10;9/8G6Lp/Tw6hVelGmgBZt730WXIM2avXbQPXALqxPkFupB0aa2TKZtaB3cD1oY/j2hWYZb23JMsa&#10;2Y2QkSuHJqyCvMkhxGgY5DUPsoMnoOmWeQJ6xQ3pur/2iuTIbqQJcruFTLGeOGvdItcAurE+QW6k&#10;OeDuozP/m3WIUet2JZCaHILs4LhGt8xupCtupl33I7uR+gG7j25PQ4uTz5dpyB5wi1wDundjfcLc&#10;SDvkbjjMfM7MQoyGQV7zILthWLY3N+Q2zUth2Ykb0nX/5bqu+5HdSBPAG+Iz/5t1EEnrFrkG0I31&#10;CXIjzXGYG+SdYB1i1Lpd3KY5xTrInnvTZ8duWbdprrghXfefbFi3DelG6kfWirSZhPtzc1vrkD3g&#10;FrkGdO/G+oS5kXZosJFp982sgzfa1ub6ruzhOWZZI7sRcsbcTROWQd6ch39uMQx6qNb9jxkP2KUJ&#10;ELgxTrfMawDXuKFd9y91b4rsRuoHvPbvUreQlc+W2cQZdItaA7p3Y33C3EhbgEHenbkgb8oLMV5Z&#10;DAODvOuCGNZBdiQs27VbRlh27YaUVdf9yG6kfsAbTHanN5jMgITsr7y/gW5RawDdzmF9wtxIOyCB&#10;guvePS1DjCZB3okbGmSfmweZhGU7c0PCsu/mwrITN7Tr/qWATWQ3Uj9gV8inG9ZtTUL2YFfIqDXA&#10;y23ue0K6sT5hbqQtwCDvdc8nGmK8MkcAg7zX7V2gQfa5n4mEZbt2Q8Oy172TW3Xdj+xG6ge8weTZ&#10;urmtgITs5zIJiFvUGkC3c1ifMDfSAA02Mu2+mXVwNyTXN7t2lZFlnZ03RnYjZMqlQxMW1/7NAT78&#10;l7o1gW6zJ6CnyAOWe0UyEpalm8E1gGtAuu6vbnJFdiMVY3jt3yUsQvagW+Qa0L0b6xPsRhpBXiSR&#10;IO+1CwdgiPFStybQbWfB2IEE2S9tiMiiChKW7dpNFv7NwrITN6Tr/ur8MbIbqZiMG0yu7ZAyCdlr&#10;uNStCXSLXAPoxvoEuZF2sOhsteZzlh1iBNyuDaRO3JAg++rtQ9mdrXpzywjLLqndOzm3D0V2I/WT&#10;0RVy07ptdsjeoivkGrebqAGebl/W4sb6BLuRRsgI8l5be+X5zQokZQR5ZxsJTNyQIPveyriGNvDq&#10;2g1t4LVgXEO67u8ZZBJKuZGKAddG9+dunl75bCEh+0thXtAtcg2gG+sT5EbaoMFGpt03sw7uhhzm&#10;2JQ5RLKsV+aNkd0IWWXr9PT07B9JYf6R8m9of+46qnUcH2y9ATbQBq9vA26PNy1Wj0xO8GsmSu/l&#10;ZWAbuC6RbucvQdoJ/WebFqsnbneB08Jnn2c5nR3STelEgiHPzAdgQrr4xUkWHLQbaJ+nlI4At8g1&#10;gG7nYy3rk9Jt00IzqQew3g5B3sUhXWDOMD1kqXXb3RQyXnE7Ajr9jmPHV4rvo9u521Og/n6xKWQ8&#10;8ULmEEOHkvvg3KCIm9KJBKNEvZWNIPWcQRYztW6RawDdUrrN+qR349y2HWTD4WvlL/T6uo2aVY4P&#10;tg6BW9Buy3OgddO+3x0pD4CeraVIWBZpDtG7GzRWB123Leam+HoSENmEPvJ8r5GwjvZw6mcppW8A&#10;t8g1gG7nh2hYn5RuSicSmBL1tvA7+7NNIeOJV+l9Fbql9AKov59vChlP3JA5xNlaCjg3KOKmdCLB&#10;QOutct0WmTN8Ic+y1i1yDaDb+byb9UnpxnXbdvDMGKJZofHQD/hc3970+bT47AN7Ht27eWYOwXnj&#10;RZ2J7EbIHNObJtTX/gEfLuRE+xvAbWNX9ikZVyT/HjDBoltKf+TRlX3FDe3e9PuB3TiY1w9y7Z8q&#10;UAh2axrG2b8GJi9RawDdUvoL1ifIbXFwjVSBtvvoe219Brs1vQHcNnZlnwG5IvkP5q5JpttGtx8A&#10;hxI2dmWfknFF8p8GduOYWz9I99GNN5hMAbs1vZIxQ7voGLUG0C2lP2d9gty0HftIUCyvd9/ANtBl&#10;/y+trndfx+T2IdX73fHB1h9bXaHemdsPra5Qv8YNuX0IXbct5cZgWf1oOy8uvcHkAvSmPsAtcg2g&#10;W0p/xfoEuXFu2xbqbrdAfYY6kgJuG7uyT0GfAXn3NO8Y34HbD4BDCRu7sq+4fQBuS30gc9uobswk&#10;1A9y8/TGG0ymoB2zU0p/BhzmiFoD6JbSn7A+QW6c2zYCeAOMJmMI7UMNAXbQbdGBnow8ztlnXw5z&#10;aG+A6d7NM3Mo80YkyzrWmshuhFxhemjCNcib8h5+7yAvGmT/ZeXX0+2cX1R+vSosOwJekfxLyq8v&#10;6XZ7wdeQ2LhMrGbYATZrfkHx9ZFrAN3O+Z7yj2F9Oocdy9rCNcg7AQkxugZ50+WFOg3f8Q7LNur2&#10;c8qvR8Ky6BXJv6b8+pJuvGmifrTvJzua0OIIGLL/juLrI9cAup3zs6xPkBvXENrhtneQN+Gfs18t&#10;EORFg+w/r/x6up3zXeXXq8KyI/I9r5Xfpl23LenG9YT60c6DVKGyCdpAjXaOFrkG0O2cX1F+PevT&#10;ORxn28I1yJvyQozeQV40yI68e9JNv26rCsuOyEGGEpmEUm5cT6ifbyt/g+2xK7kSJGT/04qvj1wD&#10;6HbO91ifIDeOsw0gjW5aamTKZtax3X7onTkEs6wvjw+2/jCwG8dbMsvW6enp2T+Xa96X8gGcNI9/&#10;1l1gor6Uo5xrrJRu/5ZS+jG6qd1+IqX0L0t/tqZjwhzKz/a/ppR+PKhb1nNHbh7lv+9vkFDZiBR+&#10;TfH/yZTSPy/82sg1gG7naP59JtbOC7KeOxKLwnNb7ZiroeTYoX0+6XaOam5rMK5pPtuR3TjmVk7J&#10;GivXumpCMpoxo+Ua0Iqbdm7L+nQOx9lGAMbAlt89NXON0u+erbhx3Vbgum1fBF+31RC5BtDtHNZO&#10;gWsI/dLQui33Vc5pJpNQeFxTzW0Lu3FuWzmF12214yzXbftet2V9Oodz2waQ2vq14jcZmoVCh8Hl&#10;htOvNH+WMsS+jzQyTeduQzO+54pvGW7gvKf4erqd81F5gO4x0kxG3A6Vfw/az1tJt89z14hJm1wc&#10;miCEEEIIIYQQQgghhBBCCCGEEEIIIYQQQgghhFwFaHQT9tAQm6JcENmtWKMb50Z2pd2ynjvSLtOb&#10;JjSnJ07kmhT1yUfgpJ2WyG7vtdfLjBwfbA3XgL1U/lmaU1wl3bSn397eeniqvho5nbvtKa9O0p4a&#10;LOm2e+vh6QvkzyIxUI6zA1/IFVMq5PT/kfK6QS1R3VifMFifzhmulNe8mJDAAGPuZ+DzObyUHTqP&#10;uVHdhnHtNvh87iivBdWOHSXdtHPbnE4iwxXsTxTfEtmNY27lAN08oM4hsgB2pP0sl+hqArppYX3S&#10;w/p0DsfZRgDeB4fP2V2kqyDQtUxLZLecd09tZ7CS78XeXctyOqoN60oPFN9Sstub1o3rtpUDrCFA&#10;neoKzdGiurE+YbA+ncO5bUMUzCQM49qPHP/mIrt9lHEt4ntxSTft3BYeawpkEkq6cW5bOYXXbT8o&#10;548l1221bhpYnzBYn87h3JYQQgi5Qaano04UE8bh6/aGTTvNhEHCstqQ7Uc5KRfR7e9TSj+j+Pph&#10;QjZM6FUhe9kc1YQ+B/6H8utLuv2T8usfDAuo2pdzCctqFgAS8PdW0o0n3+pH+2I2jmWLX2hlAeCN&#10;cgFgGP//LqX0vaBu30op/dTCr2d9Oof1CXPjONsWmrntwOHwvCmfT3RcS0Hd/kkx3ib52YfK0/zj&#10;ousrzfeklP5R+fUl3f5Bufl2Z9io0ga4ZNFVcyhh4L8EduPVw/WjrZtfHh9sHQGbNW+AQwna+UZJ&#10;t3+Wa8uXwvrE+oS6cW7bDh+Adds3wLvnXXn30vBfU0r/Iajb36SUvqv4+jvynGnnQdvK0OfA3yrX&#10;h0q6/aOytj2SGqoaoyQsqzmUkID6XtKNY279aEOVw1imCtnLPGgPmKN9E9RtmKP9T9Yn1qdCbuoD&#10;LSQ0yNxWFWKUcU17gEz7XlzSTbuW8Km8e6sCmTKuaUKfCZijlXT778oaem9oDHPr4elTpdsOsO//&#10;d8qvL+nGuW39aP8dvgLXRpEDt9q1tJJumjVI1qdzWJ8wN46zDQA0umEj03PYaBtz0/69QYdgJ7VA&#10;+/nRfH1JN6ixCGmfb01+Q23XpTuaxcCMTfvtwG6/NTzISrcHsvGy1A0Jyw6D0ReB3X59KBzK73su&#10;C6lL3ZCw7HCa94vAbtqABInHzuSldgljyH7pFWtJNik0E4SBYRL7/cBuv6v8HtYn1ifUDepAScKi&#10;7dDxCbAYiIRltwO7/fbQtUf5PXfkpX4RGePafw7s9jtDF1ul2yPZsFrqhoRlh3HtPwV2Y7ey+tHO&#10;bZOE7BfPH+UGE80CZZKx4ovAbr+u/B7WJ9Yn1E0VpCBxkdCr9t/nHU19zgjyfj+w2zBHe610eyQb&#10;fUvdkLDse1nniOr2m7JBqOGl5jp5MCy7L+u2Ud24bls/28Da6Bvl2ugesDa6E9jtd1mfWJ8KunFu&#10;2xbaYNGnwHq/Nix7Iu/EUd2GtYRnyj/nnqxdLCIjyPtFYLffANZGnwBro9qw7HDb7/cDu3FuWz9P&#10;veePsralnT8+lrW0qG6/rfwe1ifWJ9SNmYQ20B4wUGWFRgo3MlVRstE24Fas0bbye1A37aFDVZZ1&#10;ApLr+1vl15d04yE1MsvFoYlbD0/fABMGzcOPfHB3hhPDwd1eAC+0ix7+jI3xwe2byG4yCXyvdNuT&#10;l/tNbmhYdvy9I7uRipEOCNp/l4snp+DEajjBuRfcjfUJc2N9AtyUTiQwMq65hRjRsOxwkj24255z&#10;yB4Jyw6dLT4Ed9sBAlxfLpw/ouPafRlzw7opnUgw5N/hfWCTa9EmAniDyb7MHyO7sT5hbqxPgJvy&#10;e0hg5HOmPXyuCTEigYJtefeM7PYUaI6yKGSfEZbdljlaWDdZH9Kujb6Rdc9Nbrlh2chupGJkHuQW&#10;sgdvMHk2rD0Gd2N9wtxYnwA3pRMJjHT61L57Lg4xgmHZp/J8RnZ75Ryyh4K8MnaEdZMaqp0/vlKs&#10;jWrDsh8nTSsiu5GKkTUh7b/LxSF78AaT17I2GtmN9QlzY30C3JROJCDyrs5Gpno3NtoG3KTRjUuW&#10;deKG5PpeSwOGkG7ATVWkE6Y3TSRwwrDx4c8Iy14MrpHdwBfaJQ8/HJaN7jbZgDPtbG8Rlo3sRupH&#10;XmjNQ/bgxOrt9Mqr4G6sT4Ab6xPsRhpBNsiRDnnXLoblhGXH/xLczSVknxGWvXg+I7vJ/PGj8mcs&#10;6WyPhmWn88fIbqRi0ADXppA9eoOJjBFnBHdjfcLcWJ8AN9IO8o5sHmLMCMteBHAiu4HNUZaE7NGw&#10;7PRAU0i3ScMb0+6fFmHZyG6kfrxC9hY3mAR3Y30C3FifYDfSCODh840hxpyw7Phfgrshz+fGkH1O&#10;WDa6W0ZjjSWd7ZGw7OrcNqQbqR+wOcrGkD14g8k7OZh5RnA31ifMjfUJcCP1w0ambLRdyi1jTfTa&#10;LOvEDc31PY3spvwe0hHfmvlV0RDj7GIY+MHdn4Zlo7t5hOzBsOyzlbBsdDfkFPmmzvZIWHZ7dWIa&#10;2Y3Uj3XIPmNideUFObIb65PejfUJcyNtAXbIWxtiBMOy76Zh2ZHIbmAH17UhezAse2nRNbpbxri2&#10;tuOXVVg2shupH+uQPbjYOtsJL7gb6xPgxvoEu5F2MA0xWoRlJ4R0ywnZr/sfwbDs45WwbHS3ozVr&#10;M9exqbM9Eii4cnNOZDdSP2CoYG3IHr3BZM0cLawb65PejfUJcyNtYR1iBMOys2GayG6yxqBpjnJt&#10;yB4My+6uefcM6QYeTri2sz0Ylr3SwCuyG6mfjJD9un1/5AaTaRD1guBurE+AG+sT7Ebqh41MlW5s&#10;tA27Hc3VrQ1syrKa5PoiuxEyx5VDE5Yn2jM+uLMnfYK7oSH7K4u4GWHZ2Y2f4G7IKfIHcx2SMsKy&#10;sy9Pkd1I/YAvtFdC9hkTq7XdQqK6sT7BbqxPgBtpDnSDfPX5RMOy170ghnSz3CDPCMteN+ZGdYMC&#10;XHMdkqzDspHdSP2AIft1mzXaG0w2zW3DurE+6d1YnzA30g4ZmzbrPmdWYdnobtCmzdztQxlh2evm&#10;aFHd3gA3ks4ePswIy84GtyK7kSZAQgXr5kHIDSbXrZWFdGN9gt1YnwA30hxIiPFKICkjLHvdWllI&#10;N3Bc+3Ru/MoIy87eQB/cDbmR9N7cbfsZYdnZvb/IbqR+wNtR1wVmkRtMdjZkEkK6sT7p3VifMDdS&#10;P2xkCrux0TbmdghmWWfHIMtcX2Q3QlaZu2liGv7UcCnEmPHBvX/dBze4GxKyv3RFsnVYthI35BT5&#10;pQ5JXmHZyG6kCSxC9sjEakknvJBurE+wG+sT4EbaAQwxznVrsg7LRndDQvaXrkgGx7XZ7j4VuQ0/&#10;c1fpdumKZDAsu/GaychupAm0Ifsr80fwBpMlV1qHdGN9gt1YnwA30g7yzpwVYgTDsrM350wJ7naY&#10;G7IHw7Lrbs6pxQ25kfTS7UNeYdnIbqRuDG/q03Z5Xrr+GNWN9QlzY30C3Eg7gOPaXCDJOiwb3Q0J&#10;2V8KJDkFeaO7ITeSXrptHwzLrrvFvgo30gTbuSF78AaTK2HPua+J6Mb6BLuxPgFupH7YyBR2Y6Nt&#10;zA3Jsj5fcxMpephjNtcX2Y2QKbOHJpJNiBENy2486RPcDXmhnYbszcOylbghp8jPrkieBAo0rO3u&#10;U5MbqRvwdoKLySk4sVrUCS+4G+sT5sb6BLiRdgA75F2EGGVRTBuWXXSldXA3pIPrNGSPhGWvXXSt&#10;xO0FsCBw1tk+Iyy7dG4b1o3UTUa3prP3Jdnk1d5gsuhK6+BurE+YG+sT4EbaAezaNA0xImHZRR2a&#10;grvBIfuMsOyicTS4G3L70OHgJU0O3MKykd1I3aChgjFkD95gsuQwcHQ31ifMjfUJcCPtAB4+vwgx&#10;yjuoR5A3utse0BxlGrJ369oa3A25kXRvMq4hYdlFId3IbqRuckP24A0ma8OeU4K7sT5hbqxPgBup&#10;HzYyhd3YaBtzQ2+Lvz1xQ3N919bQyG6EjGydnp5e+5chkyVtOOA18D2PtR2agrsdKsMBJ/Iiq1ms&#10;HkOfqqvAo7rJy/yRMhwwDrLaxerbmolpZDdSP/Iyr+38gYxl+9qN3eBurE+sT8XcSDvIC5b6xRS8&#10;0lrVoSm4257yzzmRhROt2xfaq8Cjuk02qjRzwY8y5ywx7w7pRupHFgC/Vv4ibyX4pdlwQOaPkd1Y&#10;n1ifirmRdgA+Z6ngu2dktyNgvU77fKLvxSHdZP74ATg8m5S/z3ttk4PIbqR+Cq6NvtbezhfcjfWJ&#10;9amYG2kHCXKqb4ACwzTa5zOy2xtgvU67rzLwuTaEFNUNXBsd5oLfAHtYdzXdbiO7kfqR4PdXyl9k&#10;Xw41eK+NRnZjfWJ9KuZG6gfMCp19VsD3rsUZw+BuSFZovE32SLsueOvh6d0FXxfaLSPLel/8tPul&#10;i2toZDdC0pJDEwmbMGhRL7pGdwNfaLWoJ6YVuN0FroHTAC+6RnYj9QO+0GoYOuFpO5CdEdyN9UkJ&#10;6xPmRtoC3CDXAL+URXUr9Hw+29Q1YY4K3LQBLi3QomtkN1I/YIBLAxxaDO7G+qSE9QlzI20BbNpo&#10;UR9oGonqBm7aaIEONAV347ot1227pMA86O2th6dQZ/3gbqxPSlifeBiY8L048HsxMwkYnwWd2ybU&#10;jdQP2BxFgyqIOiW4G+uTEtYnZhJ6ho1M2Wi7oBsyb0QOHapraGQ3Qr618G8AuTZlKe/QQGpkNxnA&#10;dpTXyGl4jU6wgrsh18hpWHSNdG1upH5kE0V75epSsq60juzG+qSH9YmLEwS+EnApWVdaR3WT5/O+&#10;4/O58ZrJdVTi5sWia6RrcyP1A15Zu5SsK62Du7E+KWF94oEJcsa2vFt78BYNpEZ2k+dz2/H53EVD&#10;n8HdjnJqyQJ2MtdtQ7qR+pF50DunX+R9zp5DZDfWJz2sTzwwQc546vnumdl9NKRbgedzP3PPJ6rb&#10;Ueb+5CYeZ85tQ7qR+pG1JM+1UXjPIbIb65Me1idmEjpnW/lcfgI0ZEUzhiHdwOfyDnAoQd30LLgb&#10;sib6SHko4SNSQyO7EbLo0IRjiPF97gtfcDevkP3bzCBvdLdhYfSZndIFu7kT08hupAk8gkhZwa0J&#10;Id1YnzBYnwg5477DBjn0MjtDSDfH8GfugnB0t2Fce2yndEF2WDayG6kfx5D9MJZ9yPkBkd1Yn/Sw&#10;PpHecdzozQ3LRnfzCtnvZwZ5o7sN65ev7ZQueJYblo3sRppAGypYgtW6bUg31icM1ifSO47PZ3aY&#10;JrjbB6ew0DuD9+LIbodOa6PZDbwiu5Em8AjZW60/hnRjfcJgfSK9wkambLQNkOM2/H3vOnlZNLIL&#10;6Ub6ZulNEx4n2k+kQ1P2Bze4m3XIPnvRdSS4m/Up8tzOQxdEdiN14/RCa9IJL7gb6xMA6xPpHadx&#10;zWJBOLqb9QZ5bnefC4K7WQe4zMKykd1IE1iH7C074YV0Y33CYH0iveOwaWO24RDczXrTJutWnynB&#10;3Z4a30hqduA2shupG6dQwbbBgdvobqxPAKxPpHccQoyWz2dkN+vmKLk3xV8Q3M36RtLcW+wviOxG&#10;6sapyQcc9pwS3I31CYD1ifQKG5lisNE2huROPW5rys71RXYj/bL40ET69xPtVg//tuUHN7ibVcje&#10;LCw7EtnN8BS5R1g2shupGHmhtXqRMu2EF9yN9QmA9Yn0jnGI0fRK6+BuViF7q85DFwR3G/59vjP4&#10;UebXTEZ2I3VjHLI3vdI6uBvrEwDrE+kdece2CjFa3JxzQXC3F0Yhe4+xI6yb4Y2kHmHZyG6kYoxD&#10;BY9lzdCE4G6sTwCsT6R3jEOMJmHZkeBuViF7866twd0s54+mYdnIbqRuJocTLMgOe04J7sb6BMD6&#10;RHqFjUwx2Ggbxvq2pl3DXF9kN9IhqkMTye7hf2a56DoS3M3ihdY0LDsS1c3oFLnLxDSyG6kfoytX&#10;XTrhBXdjfQJgfSK9Y9Qhz+VK6+BuFh1cTRddRyK7ycZUzrjmOX+M7EYqxijA5XKldXA31icA1ifS&#10;O0Zdm0wPNI1EdjMK2XuFPkO6GR0+dAnLRnYj9WMUKjA9cDsS3I31CYP1iXSN0eFz07DsSHC3HYPm&#10;KC5dWyO7GdxI6tnAK7IbqRijkL1l2POC4G6sTwCsT6RX2MgUho22lTg0izOroZHdSJ+oD02k/BCj&#10;65XWkd0yQ/am3X1mCOlmcIrc5BrpOSK7kfrJPNHu2gkvuBvrEwbrE+mazA55rldaR3bL3CB3CctO&#10;COkm88edjHHNLSwb2Y3UT2YHV9dOeMHdWJ8wWJ9I7+Rs2riEZSeEdDPYtPEKy0Z3y7mR1PVQQmQ3&#10;Uj+ZoYL3HgduRyK7sT7pYX0iJPt2VNcwTWQ3eT7RkL1319aQbgbjmltYNrIbqZ/MkL1HEPWC4G6s&#10;TxisT6RL2MhUDxttY8iaaO5tTS65vshupD+gQxMCcqLde9F1JKRbxqDpvSAc3Q09Re4elo3sRuoH&#10;PNFeZGM3shvrkx7WJ0LOQBYESl1pHdItI2T/1jksG93tCPx349LdZ0pkN1I/YAfXIp3wIruxPulh&#10;fSK9k/EO5XJzzpTgbuimjfuBpuBu6I2k7gduI7uRJkBC9h8NNoeXENKN9QmD9YmQM5DbUUuFaUK6&#10;ZYTs3bu2Bnc7Av/dPPMOy0Z2I/UD3o5a5ObpyG6sT3pYn0jnsJGpEjbaxsi8rcm1hkZ2I30BH5qQ&#10;D6B286DIC1lkt5TSMOBpH166pXQIFOhSm1uR3Uj9aJ+xw4IThJBurE8wrE+ka+T51L7Qfyg4rkV1&#10;OwLGtSIHRyO7iZf2EF2pcS2yG6kf7TP5oWBoMaQb6xMG6xPpHfD5LPleHNJN3j2jzoMiu2nHtJPC&#10;824NJd1IxchYpn3GjgrO0SK7sT7pYX0iXSPPpzZQVHI/KqrbEeBWZA0mspuMUdp9/1Lzx8hupH60&#10;n5Ujr7DnDCHdWJ8wWJ9Ir7CRKQYbbWPIvxfkJtL73jU0shvpB/jQxPHB1nDC9IHy254fH2y5d9KJ&#10;7JZSGq5H/lT5PXvHB1u3nXymhHQ7Ptj6tiwCfKL81j35Xjciu5H6kTHppfIXeXB8sOV+kj3Dzb1z&#10;AusTDOsT6Zrjg62hM+AT5d/BA/k+V4K7Dc/nPeW3vTw+2LrrpHRBZDeZP2rHtcNC88fIbqRi5NnS&#10;zlPvyLPsSnA31icA1ifSO7IuoH33fFnovRh1K/EM7AHzoDeF5kEh3eTnazdHPykRmI3sRurn+GBr&#10;6ED6XPmLlFobRd1KzNFarE8l1m1Zn0jXyPikfT6fyHjoSnC34fm8o/y2F4Xei8O6SThbu+9falyL&#10;7EYqRp4t7b7/vUKZhMhurE8ArE+kc9jIFIONtjG066IfgYNjLbqRDoAOTYAT05E3niHG4G7Dgvgj&#10;4Fs/8X6hjewmYVntxDTJ93iHWCK7kYqZHMhBcA3ZZ7q5biSxPmGwPpHekecTrcuvPBfDgrttA2HZ&#10;Ee+xI7LbCyAsm0oEuCK7kbrJOGyeZLPGLcBl4Oa2WdGqjAAAIABJREFUkcT6hMH6RHpH3rm1Ydki&#10;n7NMN9dDmmCTgyT1w7UzWGQ32XyD1kYljOBJZDdSMbJGh35GXA+BZbp96ezWan0qsTbK+kS6Rcal&#10;L8Hff6/Ae3GOm+eez07Gvopr47/gbui+/6cZ9XcRkd1I3RhkEjzXRiO7tVyfPN1Yn0jvsJGpEjba&#10;xpB/L9oaWmTeGNmN9IP60IQ8tDmLWW4hRis3Q6ULMsOyyTNkH9wNnZiOPPLq3hTZjTQB0i1kimfI&#10;3sItbA3o0I31iXTNpPsoOq55jx25bi4v3fJ85ryYfuo8747qhnT8nHLPq7N9ZDfSBEj30SmeIftc&#10;N5eNpA7qk+fclvWJdAu44TDFLcRo5Ob1fCK3aU5xC9kHd0PDsiOPvA5GRnYjdZN54HbE5RCYkZvX&#10;HK31+uTlxvpEuiYzLJuc10Yt3Dzfi3PW6O54BZKCuyG3aU554NXZPrIbaQLk5ukpniF7CzfzvEQH&#10;9clzX5H1iXRLy41MHZSmsNE2Bro+VOKW1MhupBOQmyZyw7LJ8eE3cbMO+xgEeUfMQ/bB3XJOQE8x&#10;72wf2Y3UD3jt3youk9PIbj3UJ2s31idCzrAY17xCjBZu5gt1BmHZEfOQfXC33LDsiHln+8hupH5k&#10;UzYntJi8FoUN3Tw2klqvT+ZurE+kd4zCsslxbdTC7Z512McgLDtiHrIP7pYblh0x72wf2Y00Aboh&#10;PsUrZG/h5jVHa70+ebixPhGSH5ZNjiFGK7eo45p5yD64W25YdsS8s31kN1I/Mn9Bbp6e4rI2aujm&#10;sTbaQ33y2FdkfSLd0nojU8fD+my0DWCQ63PLskZ2I32hOjSRce3fHKaLYcZuT4wX6iwmWCPW1zeH&#10;dDMMy46YBWwiu5H6MZhYTTGdnBq7mYZ9OqpP1htJrE+ka4zCsiOmAS5jN+tT9xZh2RHrkH1IN8Ow&#10;7IhZ96bIbqR+ZOEq5waTKaZXrxq7mS5Yd1SfrMPPrE+kdyKvjVq6WYd9LN89rW9GCulm0LlyFet1&#10;25BupH4yOi/OYRqyN3aznqP1Up8i7yt2UZ9IW8g4lBuWHTFdGzV289jzyQ3Ljjw3DiSFdDMMy46Y&#10;dbaP7EbqR96rc24wmWK9NmrqZpyX6KU+We8rsj6Rbumokan1YX022gYwzPW9sZ43RnYj/bH40ITB&#10;tX9zmHRrcnIzWagzOgG9isn1zZHdjBcAknH3pshupGIMu4VMMZmcOrmZhH06rE9WbqxPpGuMw7Ij&#10;JgEuJzeTl25ZjLEKy46YhOwjuxkHMZJx96bIbqRiDLuPTjHp1uTkZrJg3WF9snJjfSJdY9zkYMRq&#10;bdTDzSTsY3Sb5hSzm5EiuxndpjnFsrN9ZDdSMQadF+cwCdk7uZmEfTqsT1ZurE+ka+QdMeraqIeb&#10;1Z6PZVh2xCSQFNlNmhxYhWWT8bgW2Y1UjOHN01Os1ka93Czm3b3VJys31ifSO700MrVu2MJG20oM&#10;D3Mk69uaIruRPll0aMIpLDuSFWJ0dMsO+ziFZZNFyD64m0dYNll0b4rsRurGoVvIlKwFV2e3rLBP&#10;p/UpGbixPpGucQrLjmQFuJzdsl66ZXHUOoiRjObdkd0sO35Oyb4iObIbqRvn+WNWyN7ZLWvBuuP6&#10;lOvG+kS6xnjDYfVzljt/jOzmEZZNFiH74G7WYdmR7BtJI7uRunHYEJ+SFSpwdssK+7A+YbA+kd5x&#10;CsuOWIxrnm45Y4dHWDZZBJKCu1nepjklu+t+ZDdSNw43T0/JCtk7u+XOu3uuTzlurE+kazprZGp5&#10;OJONtpU43L6brG5riuxG+mXjoQnnQEHKmTAUcIPDPs5h2ZQTsg/uZnnV3hxw96bIbqQJLK/9myNn&#10;curpBod9Oq9POW6sT4QUeD4zx9yIY4dnWDblbNYEd/MKy47AVyRHdiNNYH2DySo5IXtvt9A1oDU3&#10;1icGHXrHOSybZC0AXRv1dst5Pr3CsiP30JuRgrt5hWVH4BtJI7uRJrC+wWRK7kFIb7ectdFe61OO&#10;G+sT6RrnsGwyGNc83XLGjtvOzUvgQFJwN6+w7Ajc2T6yG2kCr8PmIznrj55uOeuPPden3H1F1ifS&#10;LZ02MoXntCNstA3jleuzmDdGdiOdsuSmCe21fycppcfKv060W5PW7X1KaVf5Z6jDPuDEFHFTh+yD&#10;uyEnoN+mlPaV36M+RR7ZjdQPeO3fMxlvlwJ1awLckBqABh1aqk9F3FifMDfSFmD30cfKMRca1wC3&#10;E6kHGtBxTRuWRdzQ65tDuoFdE4Zx7bXye9TdmyK7kfoBQ4vDM/lR8fXQJhfopq0B6Ly7pfqUSrmx&#10;PsFupB1KfM4egCFGrRvyfqfeGMmYB2nd1DcjBXdDmhzsy/qoBvWNpJHdSP3I+7N2HqRdt4WadwFu&#10;SA1Awz4t1acibqxPZ2TdKkiaABnX1PtR4LimdftYeOzQjGuIW868O6IbEpZ9B+z7fwnMbcO6kfqR&#10;NSTtDSbaNT4ozAu4ITUADfO2VJ+KuLE+YW6kHTpvZJrT8I+NtgEcD3OMwFnWyG6kb649NAFe+7dz&#10;6+HpHjBhUD38gNuJuL0AXhpfKh8wJPCGumkf/pBuGWHZ4TPzVP7zUlQBm8hupH7AbiG7tx6eDhML&#10;7QaCKigLuqE1QPXS2Fh9KubG+gS7kUZAw7LyfGpf7lUhRtDtvtQDbZBd1SUVDMuibqqQfWQ3oOPn&#10;ibg9lY0uDdorkiO7kYoBu4/uT+a2biF70A2tAaouqQ3Wp1JurE+AG2kHcMNhWz5nriFGwO1E3F4A&#10;QXbt+522s1WOmzZkH9INDBS8lzqwA6yNLu66H9mN1A/YefGZjLPajW5VUBZ0Q2uAdt22pfpUzI31&#10;CXYjjSDvgtp3z6fy7qkNf2rHNa3byWTs0O5dPFe+3yFhWdRNG7IP6ZYRlh3ctPPHgUPnuW0RN1I/&#10;4M3Tr2Wc1a47qUL2oBtaA1Rh3sbqUzE31ifYjTRAg41MkYbRSMM/NtrG3JDDHK9LZFkjuxGy9tAE&#10;GJYdJs1n3UbACcOihz8jyHsk/1kbZE9LXxozwrKo2+LNmshuGWHZb4b/AwI2mlPkkd1IxaDdQmSz&#10;YRhnD8GQ/cbNGtAttwYsemlssD6VcmN9AtxIO2QEec/GQvn/SIhxyfOJuD0bnwEwyL5oExrtGJ/p&#10;tujFNrgb0o10W+aOSeaP6q77S74wshupG3k2tF3E3sumbpJnEwnZb1wUBt1ya8CikFSD9amUG+sT&#10;4EbaAdxw2JV1hJQRYtx4EBJ0G97vPoz/2WtjBAzL5rotfS8O65YRlh3XRnccD0ZGdiMVA3ZefCtr&#10;e0nW+pCQ/cZQAeiWWwM0a6Mt1adSbqxPgBtph8wg7/ju6bWvggZ5x/c7JMi+qAFJRlg2123J2BHW&#10;DQjLppW10ftA1/2la6OR3UjFyJiivjVK1qjGdVuXkD3ollsDFoV5G6xPpdxYnwA30hQtNTJFG0an&#10;VppZB3eDDnNIfUeyrIvrdWQ3QtK6QxMZQd7VgIN5iDE3yJvOJzJIkH3jS6NMTOGwbIbbxuubg7sh&#10;1wA+nYRlkyzAarvub+zeFNmN1E1Ot5DpPwBD9tcGZUE3ixqQNk0AG6xPpdxYnwA30g6TcU3D+9Xw&#10;LhhivPbgLeg2dmWfggTZN40dSBDDyu3acHNwN7Qb6cXPRce1Td2bIruRJtDOH09m5rZIyH7JwVu0&#10;A/XUDT2gtjbo0GB9KuXG+gS4kXbI2HBYXWcyP5wAuu3OvN9pg+wbG5BkhGVz3TaG7IO7vcgMy44B&#10;G23X/Y23D0V2I3WTuSF+ARiyvzYoi3aFNKoBS9YQWqpPpdxYnwA30g7ou+fqvgoQYlzyfKLrtqvj&#10;jXmQXcY1bVjWwm1jICm4G3qb5nTf/xug6/49OYRWpRtpAmTd9tJnyTFkr163NagByakGRK5PpdxY&#10;nwA30g6NNTLNbRit2bNgo22lG7g+9HFcuwKzrItu2Y/sRsjIlUMTVkHe5BBiNAzy5jxgsy+N4Alo&#10;S7e1IfvgblknoFfckK77a7t/RnYjTZDbLWSK9cRZ62ZZA9a+NDZYn0q5sT4BbqQ54O6jM/+bdYhR&#10;63YlkJryxo51c1tkXDN1WxeyD+6W1Y10xc20635kN1I/YPfR7WlocfL5Mg3ZA27WNeC6uU5L9amI&#10;G+sT5kbaIXfDYeZzZhZiNAzyokH26949rcKy5iH74G7IbZqXwrITN6Tr/trun5HdSBPAG+Iz/5t1&#10;EEnrZl0DrpsHtVSfSrmxPgFupDkOc4O8E6xDjFq3i9s0p4BB9jvXZBKybvo0cLsuLxHZLes2zRU3&#10;pOv+kw3rtiHdSP3IWpE2k3B/bm5rHbIH3CxrwKa10ZbqUxE31ifMjbRDg41MLRpGr53TTtzYaBtw&#10;A3J9V/bwHLOskd0IOWPupgnLIG/Owz+3GAY9VOv+R/ABe7L6gIEb4x5uV65vDu6WdQ3gGje06/6l&#10;7k2R3Uj9gNf+XeoWsvLZMps4g27WNWDdCdCW6lMRN9YnzI20BRjk3ZkL8qa8EOOVBQEwyLsuiGEd&#10;ZEfCsl27ZYRl125IWXXdj+xG6ge8wWR3eoPJDCaHE0A3jxowN+9uqT4Vc2N9gt1IOyCBguvePS1D&#10;jCZB3okbEmRf9+5pEpbNdHu5Zo4W1Q0Jy76bC8tO3NCu+5cCNpHdSP2AXSGfbli3NQnZg10hrWvA&#10;urXRKPVp7ntCurE+YW6kLcAg73XPJxpivDJHAIO81+1dWAbZkbCsh9vczwzphoZlr3snt+q6H9mN&#10;1A94g8mzdXNbAQnZz62NIm7WNWDd2mhL9amYG+sT7EYaoMFGppYNo9d+9tloG3ZDcn2za1cZWdbZ&#10;eWNkN0KmXDo0YXHt3xzgw3+pWxPoNnsCeoo8YNoNkdUgOxKW9XJbvb45slv2NYBrQLrur25yRXYj&#10;FWN47d8lLEL2oJtXDXhuUAMi16cibqxPsBtpBHmRRIK81y4cgCHGS5tcoNvOgrEjO8guiypIWNbD&#10;7VUtbrLwbxaWnbghXfdX54+R3UjFZNxgcm2HlEnIXsOlbk2gm1cNeGRQAyLXp1JurE+AG2kHi85W&#10;az5n2SFGwO3aQOrEzSLInt3ZytBt9WakkG4ZYdkltXsn5/ahyG6kfjK6Qm5at80O2Vt0hVzjln3T&#10;SrD6tLq+EdaN9Ql2I42QEeS9tvbK85sVSMoI8s42Epi4ZQfZZd0DCct6uO3V4oY28FowriFd9/cM&#10;Mgml3EjFgGuj+3M3T698tpCQ/aUwL+jmVQOeGNSAyPWplBvrE+BG2qDBRqZeDaNXD46y0Tbmhhzm&#10;2JQ5RLKsV+aNkd0IWWXr9PT07B/J4PQj5d/Q/tx1VOs4Pth6A2ygDV7fBtweb1qsHpmc4NdMlN7L&#10;y8A2cF0i3c5fgrQT+s82LVZP3O4Cp4XPPs9yOjukm9KJBEOemQ/AhHTxi5MsOGg30D5PKR0BbpFr&#10;AN3Ox1rWJ6XbpoVmUg9gvR2CvItDusCcYXrIUuu2uylkvOJ2BHT6HceOrxTfR7dzt6dA/f1iU8h4&#10;4oXMIYYOJffBuUERN6UTCUaJeisbQeo5gyxmat0i1wC6pXSb9UnvxrltO8iGw9fKX+j1dRs1qxwf&#10;bB0Ct6DdludA66Z9vztSHgA9W0uRsCzSHKJ3N2isDrpuW8xN8fUkILIJfeT5XiNhHe3h1M9SSt8A&#10;bpFrAN3OD9GwPindlE4kMCXqbeF39mebQsYTr9L7KnRL6QVQfz/fFDKeuCFziLO1FHBuUMRN6USC&#10;gdZb5botMmf4Qp5lrVvkGkC383k365PSjeu27eCZMUSzQuOhH/C5vr3p82nx2Qf2PLp388wcgvPG&#10;izoT2Y2QOaY3Taiv/QM+XMiJ9jeA28au7FMyrkj+PWCCRbeU/sijK/uKG9q96fcDu3Ewrx/k2j9V&#10;oBDtwphS+mtg8hK1BtAtpb9gfYLcFgfXSBVou4++19ZnsFvTG8BtY1f2GZArkv9s7prkIG5/ENjt&#10;B8ChhI1d2adkXJH8p4HdOObWD9J9dOMNJlPQLowyZmgXHaPWALql9OesT5CbtmMfCYrl9e4b2Aa6&#10;7P+l1fXu65jcPqR6vzs+2PpjqyvUO3P7odUV6te4obc2Ieu2pdwYLKsfbefFpTeYXIDe1Ae4Ra4B&#10;dEvpr1ifIDfObdtC3e0WqM9QR1LAbWNX9inoMyDvnuYd4ztw+wFwKGFjV/YVtw/AbakPZG4b1Y2Z&#10;hPpBbp7eeIPJFLRjtuxDaQ9zRK0BdEvpT1ifIDfObRsBvAFGkzGE9qGGADvotuhAT0Ye5+yzL4c5&#10;tDfAdO/mmTmUeSOSZR1rTWQ3Qq4wPTThGuRNeQ+/d5AXDbL/svLr6XbOLyq/XhWWHQGvSP4l5deX&#10;dLu94GtIbFwmVjPsAJs1v6D4+sg1gG7nfE/5x7A+ncOOZW3hGuSdgIQYXYO86fJCnYaf9g7LZrh9&#10;J7Dbzym/HgnLolck/5ry60u68aaJ+tG+n+xoQosjYMj+O4qvj1wD6HbOz7I+QW5cQ2iH295B3oR/&#10;zn61QJAXDbL/vPLr6XbOd5VfrwrLjsj3vFZ+m3bdtqQb1xPqRzsPUoXKJmgDNdo5WuQaQLdzfkX5&#10;9axP53CcbQvXIG/KCzF6B3nRIDvy7kk3/bqtKiw7IgcZSmQSSrlxPaF+vq38DbbHruRKkJD9Tyu+&#10;PnINoNs532N9gtw4zjaANLppqZEpm1nHdvuhd+YQzLK+PD7Y+sPAbhxvySxbp6enZ/9crnlfygdw&#10;0jz+WXeBifpSjnKusVK6/VtK6cfopnb7iZTSvyz92ZqOCXMoP9v/mlL68aBuWc8duXmU/76/QUJl&#10;I1L4NcX/J1NK/7zwayPXALqdo/n3mVg7L8h67kgsCs9ttWOuhpJjh/b5pNs5qrmtwbim+WxHduOY&#10;Wzkla6xc66oJyWjGjJZrQCtu2rkt69M5HGcbARgDW3731Mw1Sr97tuLGdVuB67Z9EXzdVkPkGkC3&#10;c1g7Ba4h9EtD67bcVzmnmUxC4XFNNbct7Ma5beUUXrfVjrNct+173Zb16RzObRtAauvXit9kaBYK&#10;HQaXG06/0vxZyhD7PtLINJ27Dc34niu+ZbiB857i6+l2zkflAbrHSDMZcTtU/j1oP28l3T7PXSMm&#10;bXJxaIIQQgghhBBCCCGEEEIIIYQQQgghhBBCCCGEEHIVoNFN2ENDbIpyQWS3Yo1unBvZlXbLeu5I&#10;u0xvmtCcnjiRa1LUJx+Bk3ZaSrr9vyml/1Xx9e+118tM3IZrwF4q/yzNKa6SbtrTb29vPTxVX42c&#10;zt32lFcnaU8NlnTbvfXw9AXyZ5EYKMfZgS/kiikVcvr/SHndoJaobqxPGKxP5wxXymteTEhggDH3&#10;M/D5HF7KDp3H3FJu2rntMK7dBp/PHeW1oNqxo6Sbdm6b00lkuIL9ieJbIrtxzK0coJsH1DlEFsCO&#10;tJ/lEl1NQDctrE96WJ/O4TjbCMD74PA5u4t0FQS6lmkp6VZy3VbbGazke7F317KcjmrDutIDxbeU&#10;7PamdeO6beUAawhQp7pCc7SobqxPGKxP53Bu2xAFMwnDuPYjx7+5km7aue1HGdcivheXdNPObeGx&#10;pkAmoaQb57aVU3jd9oNy/lhy3VbrpoH1CYP16RzObQkhhJAbZHo66kQxYRy+bm/YtNNMGCQsqw3Z&#10;fpSTchHd/ptygWKYkA0TelXIXjZHNaHPgf+h/PqSbv+k/PoHwwKq9uVcwrKaBYAE/L2VdOPJt/rR&#10;vpiNY9niF1pZAHijXAAYxv+/Syl9L6Bb5BoQ2e3vU0o/o/h61qdzOM62hWZuO3A4PG/K5xMdc1NQ&#10;t/9PObf9RAIVqpC9LLq+0nxPSukflV9f0u0flJtvd4aNKm2ASxZdNYcSBv5LYDdePVw/2rr55fHB&#10;1hGwWfMGOJSgnW+UcotcAyK7DWsIP6X4etanczi3bYcPwLrtG+Dd8668e2n4ryml/xDU7f8B1m2H&#10;50w7D9pWhj4H/la5PlTS7R+Vte2R1FDVGCVhWc2hhATU95JuHHPrRxuqHMYyVche5kF7wBztm6Bu&#10;kWtAZLe/SSl9V/H1rE/nqA+0kNAgc1tViFHGNe0BMu17cUk3bSbhU3n3VgUyZVzThD4TMEcr6fbf&#10;lTX03tAY5tbD06dKtx1g3//vlF9f0o1z2/rR/jt8Ba6NIgdutWtppdwi14DIbv+cUvpJxdezPp3D&#10;cbYBgEY3bGR6zv+RUvpVxdez0fY52nUr6BDspBZoPz+ary/pBjUWIe3zrclvqO26dEezGJixab8d&#10;1G144L8YHmSl2wPZeFnqhoRlo7v9+lA4lN/3XBZSl7ohYdnhNO8Xgd20AQkSj53JS+0SxpD90ivW&#10;kmxSaCYIA8Mk9vsB3SLXgOhuv8X6BLlBHShJWLQdOj4BFgORIO92ULdh7PjPQ9ce5Z9zR17qF5Ex&#10;rkV2+52hi63S7ZFsWC11Q8Kyw7j2nwK7sVtZ/WjntklC9ovnj3KDiWaBMslY8UVQt6g1IAV3+23W&#10;J8hNFaQgcZHQq/bf5x1Nfc4I8n4/qNsw1/jdlNJrpdsj2ehb6oaEZaO7/aZsEGp4qblOHgzL7su6&#10;bVQ3rtvWzzawNvpGuTa6B6zb7gR1i1wDorv9DusT5Ma5bVtog0WfAuv9SFj2fmC3YR70TPnn3JO1&#10;i0VkBHkju/0GsDb6BFgb1YZlh9t+vx/YjXPb+nnqPX+UtS3t3PaxrKVFc4teAyK7/TrrE+TGTEIb&#10;aA8YqLJCI4UbmaoA3f5e+fWqrNBIyUbbyu9B3bSHDlVZ1glI5vBvlV9f0o2H1MgsF4cmbj08fQNM&#10;GDQPP/LB3RlODAd0OxG3b+Tkk/aFdtHDn7ExHt5NJoHvlW578nK/yQ0Ny46/d2Q3UjHSAUH773Lx&#10;5BScWA0nOPeCukWtAbW4sT4BbkonEhgZ19xCjGiQdzjJHtRt6B7xQa459gzZI2HZGtx2gADXlwvn&#10;j+i4dl/G3LBuSicSDPl3eB/Y5Fq0iQDeYLIvc9uIbpFrQA1urE+Am/J7SGDkc6Y9fK4JMSJhh215&#10;94zmdiJu30gXVm1zlEUh+4ywbHg3WR/Sro2+kXXPTW65YdnIbqRiZI7mFrIHbzB5NqyLBnWLWgNq&#10;cWN9AtyUTiQw0ulT++65OMQIBnmfyvMZzW26xvfKOWQPBXmju0kN1c4fXynWRrVh2Y+TphWR3UjF&#10;yJqQ9t/l4pA9eIPJa1m3jegWtQbU4sb6BLgpnUhA5F2djUx1RG9mHdZNGt24ZFknbkiu77U0YAjp&#10;BtxURTphetNEAicMGx/+jCDvxeAazG1n5aFCXmiXPPxwWDa622QDzrSzvUVYNrIbqR952TYP2YMT&#10;q7fTK6+CuUWuAdW4sT7BbqQRZPMe6ZB37WJYTpB3/C/B3B5PnwGvkH1GWLYKN5k/flT+jCWd7dGw&#10;7HT+GNmNVAwa4NoUskdvMJEx4oxgbpFrQE1urE+AG2kHeX83DzFmBHkvAjjB3LZXDg0hzVGWhOzR&#10;sGx4t0nDG9PunxZh2chupH68DgBY3GASzC1yDajGjfUJdiONAB4+3xhizAnyjv8lmNvTmXdP85B9&#10;Tlg2ultGY40lne2RsOzq3DakG6kfsHHLxpA9eIPJOzmYeUYwt8g1oCY31ifAjdQPG5mqbwauoZl1&#10;SLeMNdFrs6wTNzRz+DSym/J7SEd8a+ZXRUOMs4th4Ad3fxrkDeb2bCWQ6hKyB8Oytbkhp8g3dbZH&#10;wrLbqxPTyG6kfqxD9hkTqysvyEHcIteAqtxYnzA30hZgh7y1IUYwLPtuGuQdCeJ2aWFzAtLBdW3I&#10;HgzLVuWWMa6t7fhlFZaN7Ebqx/oAALjYOtsJL4hb5BpQnRvrE+xG2sE0xGgR5J0Qwe3xSiA1K2S/&#10;7n8Ew7K1uR3NrRttYFNneyRQcOXmnMhupH7AUMHakD16g8maOVoEt8g1oCo31ifMjbSFdYgRDMvO&#10;hmmCuO2ueb+7r2yOcm3IHgzLVuUGHk64trM9GJa90sArshupn4wDAOv2/ZEbTKZB1AuCuEWuAdW5&#10;sT7BbqR+2Mh0M9U0sw7udjRXUzewKctqkjmM7EbIHFcOTVieaM/44M6e9Angtm7RNSdkf+XnZYRl&#10;a3RDTpE/mOuQlBGWnX15iuxG6gd8ob0Sss+YWK3tFnLDbpFrQK1urE+AG2kOdIN89flEg7zXvSDe&#10;pNu7dSfsLTfIM8KyNbpBAa65DknWYdnIbqR+wJD9us0a7Q0mm+a2N+kWuQZU6cb6hLmRdsjYtFn3&#10;OTMJ8qYYbvsb5kHqTZu524cywrI1ur0BbiSdPXyYEZadDW5FdiNNgIQK1s2DkBtMrlsru0m3yDWg&#10;VjfWJ8CNNAcSYrwSSMoI8l63VnaTbm/XNPBCx9xP58avjLBsjW7IjaT35m7bzwjLzu79RXYj9QPe&#10;jrouMIvcYLKzIZNwU26Ra0CVbqxPmBupHzYyXURVzayDux2CWdbZMcgycxjZjZBV5m6amAZTNVwK&#10;MWZ8cO9f98G9Qbe1gdSJGxKyv3RFsnVYthI35BT5pQ5JXmHZyG6kCSxC9sjEakknvJtwi1wDandj&#10;fQLcSDuAIca5bk2mQd50s26z3X1W3JCQ/aUrkg2u56zRbfiZu0q3S1ckg2HZjddMRnYjTaAN2V+Z&#10;P4I3mCy50vom3CLXgNrdWJ8AN9IO8j6fFWIEw7Kzt/pMuUG3dbfTXCCbNlkhezAsW7sbciPppduH&#10;vMKykd1I3Rje1Kft8rx0/fEm3CLXgNrdWJ8AN9IO4Lg2F0gyDfKmm3Xb2BkVDNlfCiQ5BXmjuyE3&#10;kl66bR8My667xb4KN9IE27khe/AGkythz7mvuQG3yDWgdjfWJ8CN1A8bmV5Llc2sg7shWdbna24i&#10;RQ9zzGYOI7sRMmX20ESyCTGiQd6NJ31uwG3jYvXEDXmhnYbszcOylbghp8jPrkieBAo0rO3uU5Mb&#10;qRvw5oSLySk4sVrUCe+G3KLWgFbcWJ8AN9L0SQ9xAAAgAElEQVQOYIe8ixCjLIppg7yLrrS+AbeN&#10;C5sTN6SD6zRkj4RlW3B7ASwInHW2zwjLLp3bhnUjdZPRrensfUk2ebU3mCy60vqG3KLWgFbcWJ8A&#10;N9IOYNemaYgRCRQs6tB0A26bbs6ZusEh+4ywbAtuyO1Dh4OXNDlwC8tGdiN1g4YKxpA9eIPJksPA&#10;N+EWuQa04sb6BLiRdgAPn1+EGOUd1CPIexNumrFjD2iOMg3Zu3VtDe6G3Ei6NxnXkLDsopBuZDdS&#10;N7kHAMAbTNaGPafckFvUGtCKG+sT4Ebqh41MZ6m6mXVwN/S2+NsTNzRzeG19j+xGyMjW6enptX8Z&#10;MlnShgNeA9/zWNuhqZDbGKxUXbd9fLB1CITXDoHF6mbc5GX+COiSnIAFp9uaiWlkN1I/8jKv7fyB&#10;jLP72o3dgm5Ra0Bq0I31CXAj7SAvWOoXU/BKa1WHpoJuX2iv25ZwhebPOZGFk27dJhtV2tDfUaF5&#10;d0g3Uj+yAPi18hd5K8EvzYYDMrct5Ra5BrTmxvoEuJF2AD5nqeC7Zwk39N3zCFiv0z6fTbnJ/PED&#10;cHg2KX+f99omB5HdSP0UXBt9rb2dL/i6be/1KYFurE9cQ+gaCXKqb4ACwzTa57OU2+faoM/xwdYb&#10;YL1Ou6/SlBu4NjrMBb8B9rDuarrdRnYj9SPB76+Uv8i+HGrwXrct5Ra5BrTmxvoEuJH6AXNMZ58V&#10;8L1rccawsNvQMPrugq8b3ZCs0Pjzj7Trgi24ZWRZ74ufdr90cX2P7EZIWnJoImETBi3qBeGCburJ&#10;X8JfaLW06HYXuAZOA7zoGtmN1A/4sq1h6ISn7UB2RgG3yDWgOTfWJ8yNtAW4Qa4Bfikr4PZsU2eC&#10;OQo9n626aQNcWqBF18hupH7AAJcGOLRYwC1yDWjOjfUJcyNtAWzaaFEfaBop4AYdGgI3bbS06MZ1&#10;W67bdkmBedDbWw9Poc76Bdwi14Dm3FifeBiYdP9ezEwCRtRMwsBnQee2CXUj9QM2btGgCqJOKeDG&#10;dVuMyOu2zCSQkLCRaVvNrIO7IfNG5NChur5HdiPkWwv/BpBrU5byDg2kFnB7jU5iZADbUV4jp6FV&#10;N+QaOQ2LrriuzY3Uj2yiaK9cXUrWldbObpFrQJNurE9cnCDwlYBLybrS2tlt41WO65Dn877j89m6&#10;mxeLrriuzY3UD3hl7VKyrrR2dotcA5p0Y33igQlyxra893vwFg2kFnDbRYOV8nxuOz6frbod5dSS&#10;BexkrtuGdCP1I/Ogd06/yPucPQdnt8g1oEk31icemCBnPPV898zsPurptp+5r+L5fLbqdpSzd7qA&#10;x5lz25BupH5kLclz3Rbec3B2i1wDmnRjfWImoXO2lc/lJ0BDVjRj6O12gjQ9A5/LO8ChhNbckDXR&#10;R8pDCR+R+h7ZjZBFhyYcQ4zvc1/4HN3eZoZlPUP2rbsNC6PP7JQu2M2dmEZ2I03gEUTKCpVN8HCL&#10;XANad2N9IuT85cl6gxx6mZ3Bwy130dUz/Nm62zCuPbZTuiA7LBvZjdSPY8h+GGc/5PwAJ7fINaBp&#10;N9Yn0juOG71ZQd7k67afGZb1DNm37jasX762U7rgWW5YNrIbaQJtqGAJVuu2Hm6Ra0DrbqxPpGsc&#10;x47sMI2j2zuDd88PTmGh1t0OndZGsxt4RXYjTeARsrdaf/Rwi1wDWndjfSJd0nkj0yabWQd3Gz4L&#10;u/ZKZ1g0sgvpRvpm6U0THifaT6RDU/YH18Ete2FzxCFk34ub9Sny3M5DF0R2I3Xj9LJt0gnPwS1y&#10;DejFjfWJdI3TmGuxIOw15pos/DlskPfiZh3gMgvLRnYjTWAdsrfshGftFrUGpE7cWJ9I1zhs2pht&#10;ODi4Zd2cM8Vh06YXt6fGN5KaHbiN7EbqxilUsJ17GDj5uEWuAb24sT6RrnEIMVo+n9ZuWTfFT3Fo&#10;jtKLm/WNpLm32F8Q2Y3UjVOTDzjsOcXBLXIN6MWN9Yl0SaeNTJtuZh3c7YXTbU3ZmcPIbqRfFh+a&#10;SP9+ot3q4d+2/OAaupkFUkcMQ/ZduRmeIvcIy0Z2IxUjL9tWL1KmnfCM3aLWgNSZG+sT6RrjEKPp&#10;ldaGblbdfS4wDNn35jb8+3xn8KPMr5mM7EbqxvgAgOmV1sZuUWtA6syN9Yl0jbz/W4UYs2/1mWLo&#10;5vF8vjAK2XflZngjqUdYNrIbqRjjUMFjWc80wdgtag1InbmxPpGuMQ4xmgR5RwzdzDujGobse3Oz&#10;nD+ahmUju5G6mRxOsCA77DnF2C1qDUidubE+kS7prJFpF82sgzfatr6tadcwcxjZjXSI6tBEsnv4&#10;n1kuCI8YuZkGUkeMXmi7cjM6Re4yMY3sRurH6MpVl054Rm6Ra0CPbqxPpGuMOuS5XGlt5Ga6sDli&#10;1MG1OzfZmMoZ1zznj5HdSMUYBbhcrrQ2cotcA3p0Y30iXWPUtcn0QNOIkZtXsNLi3bMrN6PDhy5h&#10;2chupH6MQgWmh4FHjNwi14Du3FifSO8YHT43DfKOGLm5dEaV9ZPc5ijduRncSOrZwCuyG6kYowMA&#10;lmHPC4zcIteAHt1Yn0iXdNLItLdm1iHdHBrZmdX3yG6kT9SHJlJ+iNH1SutMN9PuPjPkhOy7dDM4&#10;RW5yxfUckd1I/WSeaHfthJfpFrkGdOvG+kR6J7NDnuuV1pluLoHUCTnjWpduMn/cyRjX3MKykd1I&#10;/WR2l3XthJfpFrkGdOvG+kRI1qaNS5B3Qo6bVyDVYtOmV7ecG0ldDyVEdiP1kxkqeO9xGHgk0y1y&#10;DejSjfWJkOzbUV3DNJlu3p1RtzNC9l26GYxrbmHZyG6kfjIPAHgEUS/IdItcA7p1Y30ivdJ4I9Pu&#10;mlkHd/tgcFuTS+YwshvpD+jQhICcaHddEJ6AuHkvuuYMmr27oafI3cOykd1I/YAn2ots7IJukWtA&#10;126sT4ScgSwIlLrSGnF76xxIzQnZ9+52BH5uXLr7TInsRuoH7OBapBMe6Ba5BnTtxvpEeifjHcrl&#10;Vp8pGW7uh4YyNm16d0NvJHU/cBvZjTQBErL/aLA5vATELXIN6N2N9YkQ7HbUUmEaxM29M2pGyL53&#10;tyPwc/PMOywb2Y3UD3g7apGbp0G3yDWgazfWJ9I5rTYy7bKZdXC3nNuaXOt7ZDfSF/ChCfkAajcP&#10;iryQRXZLKQ0DnvbhpVtKh0CBLrW5FdmN1I/2GTssOEHQunVfA1ifYCK7kUaQ51O72PChxJgLuhU5&#10;nCkvttpxrXs38dIeois1rkV2I/WjfSY/FAwtIm5RawDdWJ9I54DPZ8n34pBu8u4ZdR4U2U07pp0U&#10;nndrKOlGKkbGMu0zdlRwjhZ53Zb1SQ/rE+kaeT61gaIie2WgW5F1Dnn3pJueN8C+f6n5Y2Q3Uj/a&#10;z8qRV9hzBvX+WOAaQDfWJ9IpjTYy7bqZdXC3PfAm0vve9T2yG+kH+NDE8cHWcML0gfLbnh8fbLl3&#10;0gHd9o4Ptm47KU0Zrkf+VPk9XbsdH2x9WxYBPlF+6558rxuR3Uj9yHj5UvmLPDg+2HI/yQ66Ra4B&#10;3buxPpHeOT7YGjoDPlH+NTyQ73MFdHt5fLB1t4Db8HzeU35b924yf9SOa4eF5o+R3UjFyLOlnafe&#10;kWfZFdAtcg2gG+sT6RxZF9C+e74s9F6MuL0pNNfYA+ZBXbvJz9du3H5SIjAb2Y3Uz/HB1tCB9Lny&#10;F3kga4OugG6Ra0D3bqxPpHfkHVL7fD6R8dAV0O1FoXfP4fm8o/y27t0knK3d9y81rkV2IxUjz5Z2&#10;3/9eoUwC4ha5BtCN9Yn0TWuNTNnMOrabdl30I3BwDCWyG+kA6NAEODEdeeMZYsxw+8T7pVEWxB8B&#10;39q1m4RltRPTJN/jHbCJ7EYqZnIgB8E1ZJ/pFrUGpM7dWJ9I18jYgdblV56LYZlu3s/nNhCWHenZ&#10;7QUQlk0lAlyR3UjdZBw2T7JZ4xayz3SLXAN6dmN9Il0j6wHasGyRz1mG2yfeHVLBJgepdzfZ4ILW&#10;RiWM4ElkN1IxskaHfkZcD0JmukWtAalzN9Yn0jUyZn4J/h3sFXgvRtw+8W6uJ+so6L5Kz27ovv+n&#10;GfV3EZHdSN0YZBLcQvaZblFrQOrcjfWJ9E6LjUy7bWYd3O02UEOLzBsju5F+UB+akIc2ZzHLLcRo&#10;4OYWZM8M8qaO3dCJ6cgjr+5Nkd1IEyDdQqZ4huxz3CLXgF7dWJ9I10y6j0Yd13LcPvUKssvzmfNi&#10;2qsb0vFzyj2vrvuR3UgTIN1Hp3iG7HPcIteAXt1Yn0jXgBsOU9xCjAZubkF28DbNKb26oWHZkUde&#10;ByMju5G6yTxwO+JyU5+BW+Qa0Ksb6xPpmsywbPIMMRq43fEK/WQ2YEgduyG3aU554NV1P7IbaQLk&#10;5ukpniH7HLfINaBXN9Yn0jWNNjLtvZl1ZDd0fajELamR3UgnIDdN5AZ5k+PDb+FmHmQ3CPKO9OaW&#10;cwJ6ivkVyZHdSP2A1/6t4tLx2cgtcg3oyo31iZAzLMY1rxCjhZt5kN0gyDvSm1tuWHbE/IrkyG6k&#10;fmRTNie0mLwWhY3cIteArtxYn0jvGAV5k4QYPZ4BCzfzILtBkHekN7fcsOzIl9YBm8hupAnQDfEp&#10;XiF7C7fINaA3N9YnQvKDvMkxxGjhZh5kNxxze3PLDcuOmHfdj+xG6kfmL8jN01NcQvZGbpFrQFdu&#10;rE+kdxpvZNplM+vgbrl7eG5Z1shupC9UhyYyrv2bw3QxzNjN+opkiwnWSBduhmHZEbOATWQ3Uj8G&#10;E6sppt2ajN0i14Bu3FifSO8YhWVH7lkuhhm7WQfZLcKyI124GYZlR8y6N0V2I/UjC1c5N5hMMb16&#10;1dgtcg3oxo31iRCTsOz0c2b57mnpZn37kOW7ZxduBl01V7Fetw3pRuono/PiHKYhe2O3yDWgJzfW&#10;J9I18q6YG5YdMe1Iauz23Dj0YxGWHenCzTAsO7Inh8uyiexG6kfWlnJuMJliGuY1dotcA7pxY30i&#10;PdNJI9OumlkHd7PK9b2xnjdGdiP9sfjQhMG1f3OYdGtycjO5ItnoBPQqzbsZLwAk4+5Nkd1IxRh2&#10;C5liErJ3cotcA3pwY30iXWMclh0x6dbk5GYSZJfFGKuw7EjzbsYhkWTcvSmyG6kYw+6jU0y6NTm5&#10;Ra4BPbixPpGuMW5yMGISYnRwM7t9yOg2zSlduBndpjnF8vahyG6kYgw6L85hErJ3cotaA1InbqxP&#10;pGvkHdH63dMkkOTkZhL6MQ7LjjTvJk0OrMKyyXhci+xGKsbw5ukpJmFeJ7fINaAHN9Yn0ju9NDLt&#10;opl1cDerwxxpnDca/azQbqRPFh2acArLjmSFGB3dsoPsTkHe1IGbR1g2WXRviuxG6sahW8iUrJC9&#10;s1vUGpAad2N9Il3jFJYdyerW5OiWHWSXxVHrIEbqwM2y4+eU7CuSI7uRunGeP2aF7J3dotaA1Lgb&#10;6xPpGuMNh9XPWdamjaNbdpDdKcibOnCzDsuO3DNYtw3rRurGYUN8SlbI3tEtcg1o3Y31iXSNU1h2&#10;JCvE6OiWHfpxCvKmDtwsb9Ockt11P7IbqRuHm6enZIXsnd2i1oDUuBvrE+mazhqZ9tLMOqSbw+27&#10;SbKs2fUlshvpl42HJpwDBSlnwlDADQ6yOwd5U8NullftzQF3b4rsRprA8tq/OXI2azzdIteAVt1Y&#10;nwgp8Hxmjrluc1v0GXMO8qaG3bzCsiPwFcmR3UgTWN9gskpOyN7TLXINaNKN9YlBh95xDvImWQuA&#10;Nh8KuN1Dbx9yDPKOtOrmFZYdeYIejIzsRprA+gaTKbkHIT3dIteAVt1Yn0jXOIdlk8Gej6cbHPqR&#10;d0/PwFCrbl5h2ZFHmZmEkG6kCbwOm4/krI16ukWuAa26sT6Rrum0kWnTzayDN9r2yvVZzBsju5FO&#10;WXLThPbav5OU0mPlXyfarUnr9j6ltKv8M9RBdnDSTDfsBPTblNK+8nvU3Zsiu5H6Aa/9eybj7VKg&#10;bk2AW+Qa0L0b6xPmRtoC7D76WDnmQiFGwO1E6oEG9IpkbVi2ezewa8Iwrr1Wfo+6e1NkN1I/YGhx&#10;eCY/Kr4eCtmDblFrQKLbGaxPPKDWOyU+Zw/AEKPWDXm/U98+lDEP6t0NaXKwL+ujGvbAdduQbqR+&#10;ZO1NOw/SrttCN/UBbpFrQPdurE9nZN0qSJoAGde0+ypoiFHr9hF8v0P2VbTjGt2wsOw7YN//S2Bu&#10;G9aN1I+sIWlvMNGu8UFhXsAtcg3o3o31CXMj7dB5I9Mmm1kHd/M6zDECZ1kju5G+ufbQBHjt386t&#10;h6d7wIRB9fADbifi9qJAkB0JvHXtlhGWHT4zT+U/L0UVsInsRuoH7Baye+vh6TCx0G4gqEL2oFvU&#10;GkC3c1ifMDfSCGhYVp5PbSBRFWIE3e5LPXANsoNh2e7dgI6fJ+L2VDa6NGivSI7sRioG7D66P5nb&#10;uoXsQbfINYBurE+QG2kHcMNhWz5nriFGwO1E3F4UCLJrO1t17wYGCt5LHdgB1kYXd92P7EbqB+y8&#10;+EzGWe1GtypkD7pFrQF0O4f1CXMjjSDvgtp3z6fy7qkNf6pCjIDbyWTs8A6yI2HZrt0ywrKDm3b+&#10;OHDoPLct4kbqB7x5+rWMs9p1J1XIHnSLWgPodg7rE+ZGGqDBRqbdN7MO7oYc5nhdIssa2Y2QtYcm&#10;wLDsMGk+6zYCThgWPfwZQd4j+c9IkH3RhkhGWLZrt4yw7DfD/wEBG80VyZHdSMWg3UJks2EYZw/B&#10;kP3GzRrQLXINoBvrE+RG2iEjyHs2Fsr/R0KMS55PxO3Z+AxkBNmXPJ9Qx3i6Qd1It2XumGT+qO66&#10;v+QLI7uRupFnQ9tF7L1s6iZ5NpGQ/cZFYdAtcg2gG+sT5EbaAdxw2JV1hJQRYtx4EBJ0G97vPoz/&#10;2fHdEwnLdu+WEZYd10Z3HA9GRnYjFQN2Xnwra3tJ1vqQkP3GQBroFrkG0I31CXIj7ZAZ5B3fPb32&#10;VdAg7/h+hwTZl757omHZrt2AsGxaWRu9D3TdX7o2GtmNVIzMR9S3Rska1bhu6xKyB90i1wC6sT5B&#10;bqQpWmpk2n0z6+Bu0GEOqe9IlnVxvY7sRkhad2giI8i7GnAwDzHmBnnT+UQGCbJvvCJZJqZwWLZj&#10;N+QawKeTsGySBVht1/2N3Zsiu5G6yekWMv0HYMj+2m5NoFvkGkA31ifIjbTDZFzT8H41vAuGGK/t&#10;1gS6jV3ZpyBB9msDxGAQg254N9KLn4uOa5u6N0V2I02gnT+ezMxtkZD9km5NaAfqqVuUGkA31ifI&#10;jbRDxobD6joTEmK8dtMGdNudeb8zD7JnhGV7d3uRGZYdAzbarvsbbx+K7EbqJnND/AIwZH/tTX1o&#10;V8jANYBurE+QG2kH9N1zdV8FCDEueT7RddvV8UYbZN8Y+pFxTRuWpRt+m+Z03/8boOv+PTmEVqUb&#10;aQJk3fbSZ8kxZK9etw1cA+jG+gS5kXZorJEpm1kHdgPXhz6Oa1dglvXekixrZDdCRq4cmrAK8iaH&#10;EKNhkNc8yA6egKZb5gnoFTek6/7aK5Iju5EmyO0WMsV64qx1i1wD6Mb6BLmR5oC7j878b9YhRq3b&#10;lUBqcgiyg+Ma3TK7ka64mXbdj+xG6gfsPro9DS1OPl+mIXvALXIN6N6N9QlzI+2Qu+Ew8zkzCzEa&#10;BnnNg+yGYdne3JDbNC+FZSduSNf9l+u67kd2I00Ab4jP/G/WQSStW+QaQDfWJ8iNNMdhbpB3gnWI&#10;Uet2cZvmFOsge+5Nnx27Zd2mueKGdN1/smHdNqQbqR9ZK9JmEu7PzW2tQ/aAW+Qa0L0b6xPmRtqh&#10;wUam3TezDt5oW5vru7KH55hljexGyBlzN01YBnlzHv65xTDooVr3P2Y8YJcmQODGON0yrwFc44Z2&#10;3b/UvSmyG6kf8Nq/S91CVj5bZhNn0C1qDejejfUJcyNtAQZ5d+aCvCkvxHhlMQwM8q4LYlgH2ZGw&#10;bNduGWHZtRtSVl33I7uR+gFvMNmd3mAyAxKyv/L+BrpFrQF0O4f1CXMj7YAECq5797QMMZoEeSdu&#10;aJB9bh5kEpbtzA0Jy76bC8tO3NCu+5cCNpHdSP2AXSGfbli3NQnZg10ho9YAL7e57wnpxvqEuZG2&#10;AIO81z2faIjxyhwBDPJet3eBBtnnfiYSlu3aDQ3LXvdObtV1P7IbqR/wBpNn6+a2AhKyn8skIG5R&#10;awDdzmF9wtxIAzTYyLT7ZtbB3ZBc3+zaVUaWdXbeGNmNkCmXDk1YXPs3B/jwX+rWBLrNnoCeIg9Y&#10;7hXJSFiWbgbXAK4B6bq/uskV2Y1UjOG1f5ewCNmDbpFrQPdurE+wG2kEeZFEgrzXLhyAIcZL3ZpA&#10;t50FYwcSZL+0ISKLKkhYtms3Wfg3C8tO3JCu+6vzx8hupGIybjC5tkPKJGSv4VK3JtAtcg2gG+sT&#10;5EbawaKz1ZrPWXaIEXC7NpA6cUOC7Ku3D2V3turNLSMsu6R27+TcPhTZjdRPRlfITeu22SF7i66Q&#10;a9xuogZ4un1ZixvrE+xGGiEjyHtt7ZXnNyuQlBHknW0kMHFDgux7K+Ma2sCraze0gdeCcQ3pur9n&#10;kEko5UYqBlwb3Z+7eXrls4WE7C+FeUG3yDWAbqxPkBtpgwYbmXbfzDq4G3KYY1PmEMmyXpk3RnYj&#10;ZJWt09PTs38khflHyr+h/bnrqNZxfLD1BthAG7y+Dbg93rRYPTI5wa+ZKL2Xl4Ft4LpEup2/BGkn&#10;9J9tWqyeuN0FTguffZ7ldHZIN6UTCYY8Mx+ACeniFydZcNBuoH2eUjoC3CLXALqdj7WsT0q3TQvN&#10;pB7AejsEeReHdIE5w/SQpdZtd1PIeMXtCOj0O44dXym+j27nbk+B+vvFppDxxAuZQwwdSu6Dc4Mi&#10;bkonEowS9VY2gtRzBlnM1LpFrgF0S+k265PejXPbdpANh6+Vv9Dr6zZqVjk+2DoEbkG7Lc+B1k37&#10;fnekPAB6tpYiYVmkOUTvbtBYHXTdtpib4utJQGQT+sjzvUbCOtrDqZ+llL4B3CLXALqdH6JhfVK6&#10;KZ1IYErU28Lv7M82hYwnXqX3VeiW0gug/n6+KWQ8cUPmEGdrKeDcoIib0okEA623ynVbZM7whTzL&#10;WrfINYBu5/Nu1ielG9dt28EzY4hmhcZDP+BzfXvT59Pisw/seXTv5pk5BOeNF3Umshshc0xvmlBf&#10;+wd8uJAT7W8At41d2adkXJH8e8AEi24p/ZFHV/YVN7R70+8HduNgXj/ItX+qQCHYrWkYZ/8amLxE&#10;rQF0S+kvWJ8gt8XBNVIF2u6j77X1GezW9AZw29iVfQbkiuQ/mLsmmW4b3X4AHErY2JV9SsYVyX8a&#10;2I1jbv0g3Uc33mAyBezW9ErGDO2iY9QaQLeU/pz1CXLTduwjQbG83n0D20CX/b+0ut59HZPbh1Tv&#10;d8cHW39sdYV6Z24/tLpC/Ro35PYhdN22lBuDZfWj7by49AaTC9Cb+gC3yDWAbin9FesT5Ma5bVuo&#10;u90C9RnqSAq4bezKPgV9BuTd07xjfAduPwAOJWzsyr7i9gG4LfWBzG2jujGTUD/IzdMbbzCZgnbM&#10;Tin9GXCYI2oNoFtKf8L6BLlxbtsI4A0wmowhtA81BNhBt0UHejLyOGeffTnMob0Bpns3z8yhzBuR&#10;LOtYayK7EXKF6aEJ1yBvynv4vYO8aJD9l5VfT7dzflH59aqw7Ah4RfIvKb++pNvtBV9DYuMysZph&#10;B9is+QXF10euAXQ753vKP4b16Rx2LGsL1yDvBCTE6BrkTZcX6jR8xzss26jbzym/HgnLolck/5ry&#10;60u68aaJ+tG+n+xoQosjYMj+O4qvj1wD6HbOz7I+QW5cQ2iH295B3oR/zn61QJAXDbL/vPLr6XbO&#10;d5VfrwrLjsj3vFZ+m3bdtqQb1xPqRzsPUoXKJmgDNdo5WuQaQLdzfkX59axP53CcbQvXIG/KCzF6&#10;B3nRIDvy7kk3/bqtKiw7IgcZSmQSSrlxPaF+vq38DbbHruRKkJD9Tyu+PnINoNs532N9gtw4zjaA&#10;NLppqZEpm1nHdvuhd+YQzLK+PD7Y+sPAbhxvySxbp6enZ/9crnlfygdw0jz+WXeBifpSjnKusVK6&#10;/VtK6cfopnb7iZTSvyz92ZqOCXMoP9v/mlL68aBuWc8duXmU/76/QUJlI1L4NcX/J1NK/7zwayPX&#10;ALqdo/n3mVg7L8h67kgsCs9ttWOuhpJjh/b5pNs5qrmtwbim+WxHduOYWzkla6xc66oJyWjGjJZr&#10;QCtu2rkt69M5HGcbARgDW3731Mw1Sr97tuLGdVuB67Z9EXzdVkPkGkC3c1g7Ba4h9EtD67bcVzmn&#10;mUxC4XFNNbct7Ma5beUUXrfVjrNct+173Zb16RzObRtAauvXit9kaBYKHQaXG06/0vxZyhD7PtLI&#10;NJ27Dc34niu+ZbiB857i6+l2zkflAbrHSDMZcTtU/j1oP28l3T7PXSMmbbL13/73dKr8zT5DirdM&#10;ELRXsWiJ6jac+LuNTLDkuiTV6b9bD0+3tH8OIcQPoGhDEwQJUhwpJ0pFJlagm5aSNYATK0KCcnyw&#10;pZ3bfiEn01XIouGR89w2qtuJnP5HxlztAlLimEtILIC57S5yg4nMHw+Bzrqa+WZJNy0lawDHWUKC&#10;opzb5szRhvfiHzn+LUR2G2rHXa7bEtInhddtPwC3H5Rat9W6aShdAzi3JSQowLot9DwXyiREdTuR&#10;ua06LAuE8Ti3JSQYwNz2GXKDSaF125JuWkrWAM5tCQkK0Ogm7KEhNkW5ILJbsUY3zo3sSrtlPXek&#10;XYZDE98oJ2XqAwAZYdl/lpOp0dz+KaX0U4qvT8iJQXDSfHLr4alXB3dCCMDxwdYQdnqg/E71AQBg&#10;ISTJptNnyu8p5Ra1BiT0gAYhxJ/jg60j5WKoevM+Y9H1b1JK3w3oNvw531LOb99rr00Eg7zwRh8h&#10;xIfjg6094Hpa9QEA8M/5v1JK/1H5PdVqYhgAACAASURBVKXcotaAxLktIXE5PtjSrtuqDwBkhGW1&#10;66Ol3LRrCQPvbj081WxSoUFertsSEgxg3RY6AACsVQz8nyml/y2oW9QaMPC/cA2BkJgcH2x9UO7F&#10;qNcFM96L/z6l9DMB3Ybx9n8qx0Jk3ZaZBEIaAMwkqEP54J/zf6eUfkH5PaXcotaAxHVbQuIBNAgs&#10;2mhbSUk37eG5nJs5hkN3TxTfol4bJoTUzRCO0j70n8hkTsMbIJD6OKX060Hdflv8NNyRYMUiZNL8&#10;BlgQ3lZ+PSHEnx2ZbGo4lHFg6ZjxCjiUsJ9S+o2gbpFrwGMuThASGu2YO4wde5pxLaX0CljYfJ1S&#10;+p2gbk9TSr+r/J7hzygxt33KsAMh4XgqG/Aa9mQDfhHHB1tPgUMJw7W5vxnULXINeM25LSGh0a7z&#10;fSpzLg1Ip9vHsj4aze1E1hKeKf+ce7J2sYhJ2EHDCbAOTwjx5ykwR3ujXBvdA+Zo++D8sYRb1BqQ&#10;ZN2WawiExGXbe1yT9UrtuLabUvqtoG6/K7VKwx1ZH1iE/A57wJi7o/x6Qog/OxJK1fBGGl4tHTNe&#10;AIcS9uVdPaJb5Bqwy3VbQkKifedEckzjoVbtjTv/pPz6km7/oPx6Vc52RA5zaA5MDPAmAkI641sy&#10;yXI7AIAGeYdrhIO6DYuuh3LN8b7yex/J4LwENMjLq9kICYacyr0PvGwvep7BSd9wKncnqFvkGrCP&#10;XHNPCCmHjB3acNniAwBgWPbtrYenT4O67cqY+wYIlz2QReglIEHeXY65hMRD5o9uB9SkS89L5S8+&#10;HJTYDuoWuQacuSm/hxBSEFnn074XLz4AAIZlX8v8MaLb2Xh76+HpK2Dd9oli3RYJ8j5l2IGQeEjA&#10;XnugafEBABlX1IeBZd02olvkGvCaawiExEbmQm4HANAg762Hpy+Cuj0b1mxlbNtVfu8jWSdYAjLm&#10;PtPe2kkI8UfWRt0OqB0fbA0/+7nyF3kv78MR3SLXgDM35fcQQgog7+pRG21HbQJ+Io0hPHO26GGO&#10;E6AGEEIqZ7hpIsnL9mvlr7JxYMoJ8o7/JZjbpbCseL5T/owvN3WxZJCXkPZAX7Y3TU4zJn0XG27B&#10;3CLXgEtuhJC4yOa9+QGAjCDvdFyL5PZ2uugKhsuey2L0dW5okJcLwoQExesAgHQO0266D3Pb8TBw&#10;NLfINeA9u0ISUgdg45aNBwAygrwX6wfB3F7PrNtqbx96tWDdlkFeQhoDbNyy8QCAjCdfKn/ux+lc&#10;Nphb5BrwjoeBCakDrwMAOUHe8b8Ec9uXtdrRbVgXeKv8GS9lveA6NzTIq937I4QUQuaP2jW/jQcA&#10;ZP6ofa89mTS6ieYWuQa8Z4CXkNhEbrQd1O3+cNjEK2eb8g6a3OeNlYT0x9bp6enFL318sPUGeDH+&#10;bK5LlgxY2q5bw4Lw3XHSvPLzbtptWHS9srAwuY5ds1k2vBzcXvN77oCL1bzenZAKkA0rbVj/8dzm&#10;uow/R8oJ6YlM+ubGxpt2i1wD1roRQuIigSbtRvsXc12yJCx7BHRNuDv3oh3A7b3Ug0vjWsbcdt3v&#10;OcxRv1b8rLVuhJB4gO+vu3OHosDxZ+DzuRsXA7hFrgFr3QghcTk+2DoCxqF17//De/GPlL/s2jla&#10;ALfhwO2VA3MOaxNIbZl1I4TEw3iONow/H4A52rqx8abdItcAriEQUiHguLbu/R/Z87lur/6m3YYG&#10;XleCYQ5rE8Mc9SvFz1rrRgiJh4T5tU1Wns0dispYt123V3/TbpFrwFo3Qkg8jg+2DoGm2LNj4wiY&#10;29pfbQAbyO1Spiwj53bt2Aj+vrN5N0JI+3xr5TdEOnBduQ4t4yqe7WsGuJt0+7iuU6X47iDXyK3+&#10;Q7Ar+1o3Qkg8pOOVthvMuk6HyAnep+smuTfsFrkGbHIjhAQF7C67JwHUCzI6E2yvC6TesNvacU3+&#10;2X2LK5IzOsZzzCWkEsCONc/XdDp8BWy8PZvbkEox3KLWgGvdCCGhuS/rgEv5RMaOuffi2bHzGi7d&#10;6jPDTbqtvTlHfLeVc9tP5zpUgl3ZeasPIRUBdjzcW7M2qg1HJRln163b3qRb5BqwyY0QEpenhns+&#10;e2BH2XVjx026Xbopfgo4t70uk4B0jGcTR0IqAbxZ/OWa+SNy4+Lja+a2N+0WtQZsciOExGMbGDMO&#10;V8eMEWnYoj2U8G71wIQQwe3K7bsZc9q16wVymEN7YII3AxPSMZcOTYAHAD6dedk2DfLesNvG4BZ4&#10;jdylK5IZ5CWkK7QhqSthVHDSt7tg0ndTblFrwEY3Qkh4LA4AIGHZx+uCvBNuyu3aayYnByc0XLoi&#10;mVdgEtIP4AGAN9MDANJdTNvBa3+uu9iUG3SLXAOWuBFCAgJuKN2ZCUMhQd7tBe/sN+G2MSwr3k8V&#10;P3PgwfHB1sXNQwzyEtIV27kHAKQ7LXIYeFPTgZtyi1oDNroRQuJiGJYyDfKmm3U72RSWlXVTbTPF&#10;OzL+n5FzmINzW0KqAzkAcLgyfxzejR8of8b+gkzCTblFrQEb3Qgh8YjcaDuA2ztp3DvnhuRs70xz&#10;thM39KCJdr2YENIQqzdNjAOT9mX74gCATEw9grw35ba2u8+K21A0nil/9hMZvBMY5F3kRgiJRUan&#10;w7PJqVyZq530vb318PTFpi+6IbfINWCRGyEkLuDNCRcHADKCvEvGtZtwW7ToKl/zWPmzH4lTygjy&#10;cm5LSJ0g3WXPDgDIzQ7a69jfr+mcM0dpt8g1YJEbISQu4IbSxQEAeT82u9Vnyg25LQrLyti3q/zZ&#10;z2WNI2Xc6sO5LSGVkXsAQPZ7zA8Dp5tzi1wDFrkRQuIiBwDUjVvGAwBgWHZRR9kbclvUwEvGPmTd&#10;dhynkSAvm4sRUiEZN4ufzbFkbfS58jdf1/H8EjfkFrkGsOM5IZUSudH2Dbq935Ttkpytdr12mrNF&#10;D3NsdCOEtM/W6enp7C8pG/DqcAC4IKwaoAu67S4JGU+RibDmzzmR4uLuRgiJhbzMf62Ueisv6doJ&#10;qaoDTEG3yDVA7UYIiYu8QH+pFHwNHAQbgrxzVwSvpaAbMua+Qq7aLOFGCImFLE5qu8Puy+KkdiH4&#10;tnJuW8otcg1QuxFC4iIb8NpwQKl121Juj7WBguODrTfK4MKJ1A+kcyXDDoRUjBya+kr5G0DzR2Dd&#10;tpRb5BrANQRCGqLge/EQ5FWFYAu6vdZ2uwUyCamUGyEkFrI2+iOlVKlMQim3yDVA7UYIiQeYYzpb&#10;Qzw+2DoEGsB+seDGyjMKu403lC06cAvmbIcxczjgdqRsUK5yI4S0y9pDEwl/2dagnjQXdIMWXSfX&#10;tWs7NGjggjAhjQC+bGsYJn13pSOCigJukWsA7EYIiQu4ea/ho4y5yLjm7QYvugLhMi1cECakEQrN&#10;baEFzQJukWsA7EYIiUuJ92L0sBXXbbluS0gLgKECDerDwCMF3CLXAB4GJqRBOs8kDDfFQ91uwYCd&#10;BtiNEBKLztdtmUkghBQhcqPtgm6LD3MkfL32oxyY0OYXVG6EkHb51nW/mWzwvHf67TdeE3Qdzm7D&#10;z4U6JoDXyGmA3Qgh8ZDOg/uOYtvIgYnk7xa5BmS5EULiIosHb50Ec8c1T7ePmddMeo65uW6EkEDI&#10;/FF7na6Gp2gHGGe3yDWAc1tC2uWp83txzqFWT7f36KEEGQu3PddteWCCkHa49fD0lfO6LRyOcnaL&#10;XANy3QghQZE51Dsnu2Hs2Mncj/Jyey9rryjbsr4a0Y0QEghZG33taLSTuW7r5Ra5BmS5EUJCon0f&#10;/gS8eVF1YEIo4fZMeygBzNl+ChyYULsRQtrl2kMTwn2nl+37aJB3+jMc3E5yT/I6HpzIdiOExMPx&#10;AMBwXdphzg9wdItaA5KRGyEkLl7jGrwgPP0ZDm7ZYVn53h2nuS2DvIQ0hizWegS4dmUDDcbRLWoN&#10;SEZuhJCAOB4AsFob9XD7mBuWlfd9j8BtthshJCReBwAeG8zRPNwi1wDujxHSPttOY+62wZjr4Wa1&#10;bus15nLdlpDGuPXw9KlT45bsIKqjW9QakIzcCCGBiNxou4DbvjR4UDNx8wJ2I4S0ycZDE04v2xYL&#10;wl5uJouu8vtZ3wjBBWFC2sX6AMB+bqhsgrVb5Bpg4kYIiYvT2LFr0ZnAyc0kLCs/w/pGCAZ5CWkX&#10;6wDXW7BzzhzWbpFrgIkbISQuTgcA4Ft9pji4mQW35Pd7bKN1BkNlhDSKU6jgtcW6rZNb1BqQrNwI&#10;IXFxatzyLLe5WPJzg2+KnyJjo/WNECZuhJCQWDdusQyiWrtFrgEmboSQeERutO3oln37rsN67Qhv&#10;BiaEXGHJTRPWBwAsg7zWbqZhWeNr5BjkJaRhjENS7ywnfcZukWuAqRshJC6y4WN1AAC9AnMWYzfT&#10;ayZlAfeZ0Y/jFZiENIzx/PG95ea/w9w2ag0wdSOExMV4Qyn7Vp8pxm6mYVn5Pa1uH2KQl5CGMe54&#10;+Fa66Jpg7Ba5Bpi6EULiYnwAwLSjrLFb9k3xU2Sdddfox5m6EUJiYXwAAO54PoexW+QawI7nhDRO&#10;5EbbDm4nVusSxjnbZOlGCGmLRYcm0r8PTLkv26ZB3hEjN5PuPqsYXSPn4kYIiYXRy/ZHh07gVm6R&#10;a4CLGyEkLrLxk7t5b7ogPGLk5rLoKj8zN1zGBWFCOsCou6xL524jt8g1wMWNEBIXow0ly1t9LjBy&#10;cwnLyjrAu8wfwyAvIR1gdADA9DDwiJFb5Brg4kYIiYscAMht3OLSUdbIzaWBl4yVFuu2nNsS0jhG&#10;N4tndzyfw8gtcg1gx3NCOiFyo21DN/NaIDnb3PXa5FWnCCFtsPjQRPr3l230AMB7jyDvSKbbO8vu&#10;PjPkXCPn7UYICURmNxiXUNlIplvkGuDqRgiJS2Z3We8xN8fNNSwrC7ro3JZBXkI6wiDAtS0HHMzJ&#10;dItcA1zdCCFxydxQcgnyjmS6ed+csy0NKBB4qw8hHZEZKhjmaDvO80fULXINcHUjhMQls3GLa0fZ&#10;TDfvsOzTnHVbBnkJ6YfMm8Vdg6gWbsZKF0SuT4SQeERutG3k5nX77nbGnHaENwMTQtaiOjQhICEp&#10;1wXhCYibe1g24xo5BnkJ6ZCMbjA73pM+0C1yDSjlRggJSkZ32fteQd4R0K1U14T7QLiMHR0I6ZCM&#10;AwCPZYPMjQy3qDUglXAjhIQG2VAqddgKcXM/cCu/9za4bsvDwIR0RkaoYLvAui3iFrkG8DAwIQQ5&#10;AFBq/RFx++gdlpXf+z4wt3V3I4TEI+MAgHsQFXSLXAO4P0ZIv0RutJ3j5nKYI+XlbEfc3AghbaA+&#10;NCEDkza48KHE6a0MN/eJqfz+2r+DIm6EkJBox4sTYPxDQcayyDWAp4sJIW+UfwPDJlKpQKrW7bDQ&#10;3PYboB4UcSOEhARZnCw1R9O6Ra4BJd0IIQGRuZZ2HDgqcdgKdCs1tz2K6kYICYl2/fFjwbmt1i1y&#10;DSjiRgiJi4wd2vdiZLxRA7odFVy3ReoB57aE9Il2LCuZSWipBhRxI4TEI3Kj7Qy3t86HOcb1WuT3&#10;d3cjhNSP+tDE8cHWMFg+UX7bneODrVfef1ug2wP5Plfk978X0Y0QEovjg627KaUXSqlPgJdzNaBb&#10;5BpQxI0QEpfjg62hg9ZLpeCnKaUS4xriNswf3RcC5M94oPy2Im6EkFgcH2zdBuepe8cHW9/2/GVA&#10;t8g1oIgbISQu8l6snaPdOz7Y0r7nqwHdnhwfbLnfwnt8sDUcoLuj/LYiboSQWMjaKDJHc+9wCLpF&#10;rgFF3AghcZG51nOlYKl3dsStVCbhBbhuy0wCIZ0h80ftPLVkJkHrFrkGcN2WkI6J3GgbdCvZ0Pej&#10;8ntKuRFCKmbr9PR0sb1MTA9lIozwxa2Hpy4T6Ey38So0l24/Mmn+Cvx2VzdCSCwkGHYkL84Ir71O&#10;zRq4Ra0BydONEBIXGdc+ZIwdz+SKYHMM3D6/9fDUZVFAxtwfZfwINzdCSDyOD7aOgCDqyP6th6du&#10;m/aZbpFrgJsbISQuBnM073d21G1YG73r1W1cwmFfgt/u6kYIiYXB2ujurYenLocAKli3DVmfCCFx&#10;kSYHRxnvxY9vPTx1ObBm4PaZYyZhaMDwdcaPcHMjhMRC5o+HGWuj3pmEHLfINcDNjRASF2nkqm0A&#10;m0qMGaBbkSzr8cHWIdCgnDlbQshGFt80IRPTvYzJX5JOkXet/7UYuH3i1cUSPAE9xc2NEBKSvYzN&#10;reTc6TDXLWoNSF5uhJDw5By2GnjpOHbkur1xmtt+26BDg4sbISQeYOfuKY+8Oh0auEWuAZ5uhJCA&#10;yNwqN1C6J5v/phi4feI4t72b2enRzY0QEpI3mWujzyXM6kGuW9QakLzcCCFxmYwdOe/Frxz3o3Ld&#10;vOa26E2fUzi3JaQfXmWujT5xvKEm1y1yDXBxI4TERfJbyIGJ5D1mZLi5r4nK7WnaAxOJ67WEkCUs&#10;PjQhgdSciWlyPABg4XbH+opkoyBv8nAjhMQDvDJ3DvONJCO3yDWAB9QI6QyDsOzIofXYYeTmdUVy&#10;bpA3lbq+mRBys8im2SMDiS+tF4UN3aLWgOThRggJTW5YNjnO0Szc7mQebriCUdjBxY0QEg/pvIhs&#10;1q9ivnFv5Ba5BnANgZD+yA3LJsewlIXbp9bjmuHc1tyNEBKP44Otp0Zro+ZhXiO3yDWAYV5COiJy&#10;o20Dt0+9sqxymON5xo9wcyOEtMGiQxOGQd5kvZFk7PZAJuFWWIUdPNwIIYGQLmM5k74ppi/bxm6R&#10;awCDDoR0gmFYNllv3hu73ZPwhAnys6zmtqZuhJBYyGLrl4ZSlnNbS7fINYDhMkI6IaPr1hx35PCW&#10;CcZu1rcPWQR5R9xuRiKE3DyZXSFX+cTg9sYLjN0i1wBTN0JIXAyDvMk6LGXsdk/GSSus120t3Qgh&#10;gZB9/5dGRqZhXmO3yDWAYV5COiByo21DtwfW80aDwxwj5m6EkHbYOj09vfaXkYnp1w6/8bNbD0+z&#10;glKObp/feniatXAtk2arCf2UbDdCSCzkVogjgwnpKvu3Hp5mbdo7ukWuAdluhJC4yIu2xW0Jq+ze&#10;enia9eLt6PbFrYenWcFZCYFZBqBHst0IIbGQxdYjwyDqyLtbD0/v5/wAR7fINSDbjRASFwnLfuUg&#10;+PjWw9OszSlHt89uPTw9yvkBsmFm1RxiSrYbISQWjnO017cenmY1yXJ0i1wDst0IIXGRce1HDoJW&#10;7+webhaZBK91W2YSCGkMWRv94DB/fHvr4el2zg9wdItcA7huS0jDHB9svTFsAJssc0wObibzRqkF&#10;h4aHgRPntISQOa49NOEYlh2BN5Kc3U5SSrdvPTz9BvlmxyBvynUjhMTCadI3Bd5IKuAWtQYkBh0I&#10;aRPHsOwIfADA2W2YP97PGHO9ghgp140QEo/jg61Dw46yq2RtJDm7Ra0BiQfUCGmTyHM0Z7ePKaW7&#10;Geu2XkHelOtGCIlFx+u2XEMghBTHMSw7AoelnN1OZP74AflmxyBvynUjhMTj+GDryHFumxXmdXaL&#10;WgMSw7yEtEnkRttObiZZVrlh0upWnxHmbAkhV/jWhr+SN46Tv7Ofn3FVm6fbJ/Lz1UiQ1zOMALsR&#10;QkJieWXuHF/KoimCt1vUGpAy3QghcXnjGEhNcg3xbfB7Pd3gK5Lle7zn3WbXNxNCbpbjg61XjocS&#10;Bp5LkwI1Bdyi1oCU6UYICYjhFerr+AR9Ly7g9il6RbuMhZ4dymE3QkhI9pzXRl9lrNt6ukWuAbAb&#10;ISQ8XoetRnLGDk+3nEzCeIDOC2YSCGkIWRv1nNu+ROe2Bdyi1oDEuS0h7SF7WB4HJlLumOHo9knu&#10;vFQOc1gfmEgWboSQ9lh7aEJOb2knpo/lhNZSPkVetgG3wemZ8o+5J5NzLdpQWUk3Qkgg5Mpc7aTv&#10;mXQu1KCeOINuUWtAKuVGCInL8cHWCyAs+0w5dkCb94DbiYxrGu7IYTgte8ogb0k3QkggpHP3E6XR&#10;65TSe+X3vNEeAADdotaAYm6EkNBoAwXIHA09AKB1+wisjT6Q8XMx4GHgIm6EkHjIZv0DpZh2/RFq&#10;IgC4Ra4BJd0IIUEBw7LIe7E6LAW4Ifv+d2TfS0uJTALqRggJhOz7a9dGd4F120Mwk1Bi3bZEDUil&#10;3AghMYncaLuA2x00y+p80CTluBFC2mT20AQalpWrhJ8qv++eZiMJdLsvV8G9Vn7fEwlXLHVDgrxF&#10;3AghsZBOC18qpfZlvNgGDgAsXtQE3SLXgCJuhJC4yJzpuVJwdzLmalAdAADddmRc025yPZJx9P9n&#10;7w1+I8uS896TpbcSJNSsBhCQQJWBgQDDA1S1AFsrudgGnhaCPcV6uRg8AZ4ivZCXRf4FVfwHVOR+&#10;8IpcCBaESTQJeyHAiyatnb1oEvBKq+KbhAV54yI00OI9SGlcTlz25eXNzBtxIg6/vPn9NlL3MJNf&#10;ssmIuHG+iNNX2weDSaSINkIIFlI/ag/Rz8aT+Z6htlU1hY3akHNAEW2EEFyMW7f2pEbTGlNfy/fr&#10;hUFbFf+3Ja6dKLVpbx+yGN5KaSOEAGE8rD+SOKv929fWjxZtqDmgmDZCCC5Ws6zUaNpeososZdRW&#10;148Hytdp+7aW2zSLaCOEYCG9UW1PsPIkfJA4G9231WpDzgFFtBFCoEFetK3VdmX0sqpiYGPRjYYi&#10;2gghw2U0n8/bwagqTL9TfuKqaL4LLBKctQXkm/FkvjQIGrXVhWn9HueGTb7VYMPlCm07BpNxEW2E&#10;ECyk6PusLUjHk/ndlZbGmHMgDY6FGLUh54Ai2gghuMjWhEtlXLsYT+Z3Rgc5iNeaEuqBrYUYtR2J&#10;ybjWdmwwJXzVo7atzLjfKN+3iDZCCBZSP54btoq/HE/mX9L35q9vlR/sXp3XhVEbcg4ooo0Qgosx&#10;XnrUaF+PJ/Olmw+N2u7FpNl0dGkYbKjyyecV2rLjZZQ2QggWxhrNo29776yoi0fsIUTlgCLaCCG4&#10;yJnPuTKuVQsY7pYIyNIX7TKCPs/sFm33zuBm09Gp4WagPp4ES9+2iDZCCBbSG71U3iZ+JX/vdd82&#10;+6yoC6M25BxQRBshBJecc/FoH5NBW1X7Pa9yQbSX1dhzLaKNEDJc7t00kTG9da/glQL4Qvk+x9L0&#10;7cSo7aSj0bwtBo2+rLwiOWM6O1wbIQQSy3TxvU2y8sCsnZzts+nQMl2MmgOKaCOE4NKIHZq4dt0R&#10;cy3bZQ+lRuzEqO2io9G8Z7gi+XRFbfvcsJW9iDZCCCTWzd1f6n8hRqeIG2q02pBzQBFthBBcrM/F&#10;7RpNBs6860dr37Zdc255b7GUmKcdmCiijRACiaVve6/fKvFDW6N97FGjqfu2wDmgiDZCCC7yt3ts&#10;OI+61weQQYAz5Qft88yu1XbWsbRMG9f6ehIsN32GayOEQHKsHEq4kdvEm33bU8MNNe9k2GIZWm3I&#10;OaCINkIILnJWpR2Y2K/N+xk+ppUxw6iteYYX5mWVYRHNGV4xbYSQYfOk9elODUXzPbNDA0tgWtZY&#10;1Wp7YJZNv040X0Sb5pBr4RXJRrNDEW2EEDwyrsx9sJnQWDifLhoAMGhDzgEltRFCcMl90G6iHQB4&#10;uuLwPtvIm+z147NFcc3LyBuhjRCCh2zu1jZb97q2uHgPABi1oeaAktoIIbhotxw+MPI2sAwALNvk&#10;rdV21XVbkMS5Vcse2rxYdCV948YhDUW0EULwkM2L2hptq6tGMw4AnC+q0QzakHNASW2EEFwscW1n&#10;wXOx9wCAVtt12yybvq8fdwzn/p1DEUYjbxFthBA85KYDzY0ySeJsV9/WMgCwcCmhQRtyDiipjRAC&#10;CPKibaO2/eaNjlFeVhnm0N6uUUQbIWT43A1NGI28O4uuGLcGJmn+3sNo5F1UmCYp9JdeB9fBoi2W&#10;FiNvKW2EECCMRd/BiivGXQYAjNpQc0AxbYQQXIxm2d1F1zFmDAB0xTVPI2+SeLdqa0+bV9KYbuNp&#10;5PXWRggBQm4w89jc3cQyAPCgKWzUhpwDimgjhOBiNPIuq9HcBgCMRt6F9aHEu12ltncLeqMWI28p&#10;bYQQIHK3Qi7A5YYah62Q93jkHFBMGyEEF6ORt3MBQ8obAOiKaxYj77K4dtk1tLCC19I7aGOquwtp&#10;I4QAIbc8vFcqOpJbJRZhGQB4sLjFqA01BxTTRgjBBHnRtlHbWccwR46XtfM1xmGOItoIIZvB7dCE&#10;FKYWI+/SLbAeAwBGbZ0T0C1tVWPhSPm+n5pbLKVothh5w7URQrDIKPqWmkYbhbOGewdJRm3IOaCI&#10;NkIILhLXvI281gGA180BAKO2hWbZhrbKELavfN/3YiyutVmMGEW0EUKwaDRbNXRu7m7FC2tT+C5+&#10;G7Uh54Ai2gghuGQYeZdu3pYaTlujvZPn9FsyjLydSw4a2o5zbx/KuN49XBshBAvHrZD3MA4AvOqo&#10;H7O2Qi7Q9lg5oIg2Qggu0u+zGHlXPRdbBgDumaWM2haaZRvaqh7FgfJ9P7b6tnueRl5PbYQQLOR2&#10;B+2ylIvxZL703NxjAMCoDTkHFNFGCIEGedG2VtvVsnhl9LJ+bPdEMwZNwrURQjaH0S9/kV4atm5V&#10;Rt7eDUjZNqNpnjav59VqO1hlMm5puzRcsflS9H2jeF0xbYuSKyHkcZCi71z593y16Hr3LqQI/qT8&#10;gLtSjGq1IeeAItpWNZoJIY+HxNzP2gft8WTe+6FYDAza5unXKaVLg7aTVSbjlrZTwza06rNXP7fv&#10;FK8rpm2VcY0QUh7Ds2r19/xcUdtuG563KwPWoUEbcg4oom2VcY0Q8njIwY32uVhbo5V8Zt9fZTJu&#10;6DL3UmSQTNsjKaKNfVtCsJC/50uDkUDTt90zDM6+kTij1YacA4poY9+WEFzELHupjB2Vkbe3QV8G&#10;Z7WLuL5KKX0xaDtaZTJuaTtXLmO87aVI7/ZbxeuKaWNtSwgWxmdVlceosCcBOQcU0cbalhBcjOcx&#10;b1YtgE0OMcOgrffzdG7daPQLFkjHqwAAIABJREFUFNFGCNkcnsgkr9v0VhfSCFVf1WbQtnIrewfa&#10;K5KrBvVfGCagS2nT6iKExKPdbrh0urgL66bDlNLPDYf8qDmgpDZCCC7aQ/sb7eZHqenOlD+BKnb8&#10;lcEsq91AY41rWsNsSW2EECCMm7tVJtGMTYd/Zqi7UXNAMW3ta/IJIVC4XO++gj1DjXZs0LZyK3uT&#10;jNuHfh6xMd5Jm1YXISSeY8NWyG1lbXto6NseyzmUdpgDNQeU1EYIwUUbO661tyrKoMCF8idwbtC2&#10;cit7B9vymfpS6flLQ3+0lDb2bQnB44OhN6qtbS3bvKshiz81DHOg5oCS2gghgMjiL+3AxEGfgYn0&#10;fczQPA+n+qzHqG1HMaSl7Yne1Y0yzKG9Pa2INkLIZvEk2sjbwDIAEGrkTfcPuTT8MNrIm6GNZgdC&#10;8HiuVKQp+u4wDgD8SPH1yDmgtDZCCC6hRt4GO4aDpB8rvl5tlk15VySHGnkztRFCsNBeV7trrG0/&#10;GA6S/pny61FzQCqsjVcQE4JLqJE35Q0ARBt5k9w4pu2N/qiAkdeqTdsfIoTEoz1P2TbehmgZAPih&#10;4uuRc0BpbYQQXEKNvA0sZqlQI2+yn/v/frSRN9m1abb4EkLKoO3x7Rn7tpYBgN9TfC1yDiitjRAC&#10;htyehrpo27IEvPcwR/q+btT6BF7NpqM/jxw0ydSm/W9DCFlzRr/8hSpYfDY2hG+RxBF1OJSr7aWi&#10;Qf4PKaXfULx9SW1feEUbIViU/BuWLbGahogmng05B6i0jSdzbnYgBJTZdKSpbXNjrjau/VZK6Vc9&#10;v7Zk/ailqDbGXEKwKPk3HFzbIueA0touef0wIZgoa1vkZ/asOBPcty2pjX1bQsAo3LfVxln2bdm3&#10;JWRQgPdtNZTsjWp6CYl9W0I2mwF5EpBzQFFtjLOE4CE17bcKYVfWJVnG76UZBKuGOdQDt+nX2qoB&#10;uo+Kl1wrFzCU1Fbd1KZeGEkIWV9G8/mc//kIIYQQQgghhBBCCCGEEEIIIYQQQgghhBBCCGlhGBpD&#10;XgKeu0xGM2jwmymlv1d8fUltXHRDyIZR3TShnZr4yhIoJIifB18hhqqtui7puXFqcCel9EnxEk6/&#10;EQLGbDo6V15TuzuezLVXptXF+aVyOlc7aVxSm5ZiOWA8mY8CPwchJIPZdKStbd9ornWskW0wl8G1&#10;Laq2G9mIYYm52o0YjLmEgGGobQ8M1w7X9eO5slbV1rYltWkpmQO+5tYyQjBR1rY5NVr1XPxd4A8B&#10;WVu15ewl+7aEbCaF+7aflTVayb6tVpuGojmAPQRCcDH0bU3PqoU8CajabqS2VRvzZtNRtcn3G81r&#10;GHMJwcJQ2+6PJ/ND7Yco1LctqU1LsRzAOEsIIYQQ4s//IQ/Pmgfz8+oQXnOQJIXpqfL73Mj/RdT2&#10;dyml31Z8/VMpfjWThnXRrH0QME/ZEULC0P5dfppNR5eGg6RTw1DC/1J+fUltv5Krh/tSOj8RQjDR&#10;Nl6PKyO/Jq5lxI7/kVL6p6Danijq26cNbZqY+1y0abhWfj0hJJ7PysO391I/av/+Dw2HW/+v8jUl&#10;tf11Sul3FV9fMgeYtxwRQsLR9G2rrzut+omG52LtYb+2b1tSm7aX8Exip2qYQfq2moGJxL4tIZBo&#10;/y4Pjb1Ri0H2fyq/vqQ2zRnZY+QnQggm18pzojp29H5mldhxbHgu/gKqrYq3/2iou7V925eiTcOV&#10;8usJIfFoa9uPUj9qa65jQ29U60koqe1vUkq/o/j6kvmJEAKGYUFgyUXbWp9ESW3aZ4Gr8WSu8tnW&#10;zKaj6gzvneIlXHRDyIbxRHsg1BgA0GAxy24Da/tJtbVH+ZoXs+mod7Mhw+ywp9RFCIlnx/BQey5x&#10;oBdS9GnMa0ni2BtgbX+gfE3J/EQIwUUbc+sBgN5xzWiWrWq0PwbW9jPla15oDtIyalvGXELw2DMc&#10;jB/LAXwvZtNR9T3eKr/HkcQyVG0/Rc0BOVdDE0LC0dZCzwxDqlqz7I30bFG1Vb2EfeX3eSW9i15k&#10;GHl3lK8hhMSzZ6jRTpW9UYtxq+qN/gmwtp8oX1MyPxFCcNmOjmtGs+wOsLafGc7+X2iWMmYYeVnb&#10;EoLHjmER1aksvOrFbDqqbu19rfweB+JJQNX2R8D5iRCCh/Y8xeJjsi7a1i5fKKntb5Vfr/LZ1sgw&#10;h2ZgIsnt7YSQDeKJbJ0JGwCwmmWriWFwbdX3OFG+9q0E5z5YjLxbNDsQgodM5W4ZHrZ7FafGou+k&#10;imPg2mBzgPI1hJCCSOzQGrh6DwAYzbIHjbiGqu3UYC57LU3oPliMvDuGDZmEkGCkfgwbUJMtPR+V&#10;n+JsPJnvgWuDzQHK1xBCCiLPn9rn4t4DAEaz7G1MA9d2aOjbvlP0bU1GXsvWNkJILHKeojXa9x4A&#10;kLiiHriV53RkbbA5QPkaQkhB5G80bADAaJbdr/qi4NqOxdSr4a30CfpgibnbjLmE4CHPnGFDYLPp&#10;qHrv98oPXp37fwDXBpsDlK8hhBRAntVRF23/CbC2nwb7bK3DHNUitr5+B0LIQKhumkjysH2k/Egr&#10;A1OOWbb+B3Bt1XtcKN/j06otlhlGXjYnCAHF+rC9qji1Fn0Sv24B1wabAwghuMjhvfsAQIZZ9u59&#10;wbVZzGXvpRm9TJvVyMuGMCGgRA0AyOYw7d/+VXPrFrg22BxACMHFuLhl5QBAjlm2/gdwbTuG24cO&#10;e/RtaeQlZGAYF7esHACQePJJ+b4X1cBt/Q/g2mBzACEEl6gBgAyz7F28BNdWPb+fKd/jo/QLlmmz&#10;Gnm5XIwQUKR+1N5QsHIAQOpHbb111fQggGuDzQGEEDyQF22Dawvx2aa8YQ4uuiFkAxnN5/O7Tz2b&#10;jk4ND8ZfdR36SMDSbt2qmq6dD++o2hrXsWsOy6qg+7wr6EoS0jarj5rNakIILnJgpTXr73Yd+kj8&#10;uVQWpNW1ly8XxB9kbbD5iRCCixiatAftb7rM+mKWvVTGjqtFD9qo2jJq25ddN57Jwdy3ivdK0hDm&#10;tcOErAHG59eDLrN+QPxB1gabnwghuMymo0tDHNpa8lz8nfLDVsNWnUNpqNoCehNuuYUQgodzjVbF&#10;n8+gPQRvbbD5iRCCizGufd1l1jee+VQLvDrNV6jaAnoTVez8RvFeiX1bQtYHMfNrl6zsd5n1AzxR&#10;yNpg8xMhBI/ZdHRuWIrd6WOq8fJtoWoz9msXxu3G+7p/XkLIcHnS+mSWDVwPrkMzTm9dr9gGCalN&#10;AvKO5Rq59r80bmW/4MAEIeuD/L1qt8Es2nSoneC9kStzOwtJZG3g+YkQAopxu+yxGFDvyNhMsCzm&#10;QmqTf7flcUVyxlZ21raErAnGjTXvF2w6PDRs7t7uOvhP+Npg8xMhBJoteT7ty1OJHV3PxdrNsFcr&#10;tkFCapNYt62sbZ91bag0bmXnrT6ErBHGjYfHC3qjWnNUFad2VvQQILWB5ydCCC57jmc+x5aNskv+&#10;d0htxtp2mSdBvZWdAxOErA/Gm8U/LqgfLTcuLlzYgqwNPD8RQvDYNsSM83bMqJGFLdqhhEU3L0Jq&#10;y6hpF/YLZJhDOzCxy4EJQjaXe0MTxgGAZx0P295mWXRtlmvk7l2RbDQ7XNHIS8haojVJPTCjGou+&#10;vR5FH6Q25BxACIHHYwDAYpbdWmSWbX4NorbG4ISGe1ck8wpMQjYH4wDAaXMAQLaLaTd47XZt8GqC&#10;rA08PxFCADEeKL3oMEN5m2XRtV0ahnJfz6aju2EHGnkJ2Si2cwcAZDutZeB2Vd8WUhtyDiCE4OJo&#10;ltLGtZX9R3Btnw3egBcS/28xGnmvaeQlZC2xDACct+rH6tn4tfI9+hhRIbUh5wBCCB7Ii7bBtVl8&#10;ti+aPtuGNs9BE0LIhtC+aaIOTNqH7bsBAClMtWbZnT7TW+DaqqSxr3zvdxK8k9HIy4YwIWtIxqbD&#10;2+JUrszVFn0HfYo+cG2wOYAQgovx5oS7AYAMs2yf+hFZW/U1u8r3fiuaUoaRl7UtIeuJZbvs7QCA&#10;3OygvY79RNHQhNSGnAMIIbgYD5TuBgDk+TjCyIuurYrLB8r3fi89jsRbfQjZHHIHAOS8R1uj7fcY&#10;uEXXBpsDCCG4yACAenFLPQBgNMv2WS6Gru3c2Let47TFyMvalpA1JONm8dv6T3qj75WfvJcRFVwb&#10;bA4ghOCBvGgbXNupoV/b9NlahznOFg1zEEI2h9F8Pu/8sHIArzYHGJquB9prysG1HSu/z40kF622&#10;N5JACCFrijzMf6tUfyYP6ZqC9ER7ZS64NtgcQAjBRR6gPykFHhkGwSxxDVnboWU7g+E1u9zoQMh6&#10;I81J7XbYE2mcqpqt48m86yr2hYBrg80BhBBc5ABeaw6wPBerazRwbadK48KN5A+t2eHrPiZjQggu&#10;MjT1jVKgpX60PKcja4PNAYQQXAo+Fx9pDVLg2rSehMS+LSGbifRGv1N+eMu5f7VVXDVsAK4NNgcQ&#10;QvAw+phu66zZdHSuXABb307Ta9gKXJvFZ1vF82rA7VK5oPyKSxwJIWnZ0ESyP2xrMB/ao2prXNeu&#10;3Yqjodruo52UI4QAYnzY1mAu+sC1weYnQgguxsN7Deqmaw24Nq25TAsbwoQMhAL1Y3VjxEvQ2jZH&#10;G2wOIITgwr4tbN+WpjJCBoLRVKBBPXBbA66NfVtCiJoCsaPaKKu9yfwWcG1aE5sWLhcjZCDQkwDr&#10;STDnAEIIHsiLtlG1Gfu11zIwoV2O03uYgxAybJ4s+3TSeLwK+glU72s2R6FqM14jp+GEAxOEDAc5&#10;SD8J+kBZV+aCa4PNT4QQXOSA5yxI4PWqayaXgaxNru2MirkXHJggZDhI/ai9TrcvHrUtqjbkHEAI&#10;wWUv8rk405AKqU3i9HZw35YDE4QMBDmHieyNmodakbWB5ydCCCjyt30RpO5K+psmkLVJbXvtqKfJ&#10;GQcmCBkO8qx6FPSBqvpxJ7Nvi6oNOQcQQvDQPg8/NQwl7GsHJgRIbUaf7TPDwsdtDkwQQmqWDk0I&#10;WwEP2zdO191AagscnGBDmJABEjgAUMWyzzlvgKwNPD8RQnCJiGtZZtkGkNrktTsRtS2NvIQMDzlQ&#10;jzBw7eQ2NJG1gecnQggggQMA15lmWXRtn3PfYwEX7NsSMkgiBgC8+o+Q2pBzACEEnm3g52JIbYEx&#10;l0ZeQgaILLCKWNySbURF1gaenwghQCAv2l4TbVFUwxznge9PCFkzVg5NBD1suxhSwbVdOm8qz93u&#10;QwjBxnsAYNdxShZSG3IOIITgEhQ7PMyy6NounQccsrb7EELg8TZwHRg353QBqQ05BxBCcAkYAHA7&#10;tAfXVsXGXR9Zt/BWH0IGSpCpYM+xh4CqDTYHEEJwCVrcsu2wwAtd26XzgANjLiHDxntxi6cRFVIb&#10;cg4ghOCBvGgbXJt3v7bGPMxBCBkufW6a8B4A8DTyomvzukaOm88JGTjOJqkTiT8ugGuDzQGEEFyk&#10;EellarJegdkJuLaqubzv9Ha8ApOQARNQP37w+mmBa4PNAYQQXJwPlFzMsjXg2o6dbh+iqYyQgeO8&#10;8fAgoG+Lqg02BxBCcHEeANj13CgLrq16/j9wejuPm+IJIaA4DwC4GlHBtcHmAEIIHsiLtsG1efls&#10;a7KHOQghw6TX0ET6PjDlPmwfeTZda8C1eVwjx4YwIRuA08P2RUTRB64NNgcQQnCRhmTu4X3IZgJw&#10;bYcO5jJegUnIBuC0XfbKuXl7C7g22BxACMHF6UDJ1SxbA66t6lFcZL4Nb/UhZANwGgA48xy4rQHX&#10;BpsDCCG4yABA7uIW1wVeNeDaPjj0bblcjJANwOlm8RAjKrg22BxACMEDedE2uLY9h35tkpuBPW/A&#10;JIQMiN5DE+n7h23rAMCFBLYQkLVlXiNHIy8hG0TmNpgrx820DwDXhpwDCCGgZG6XDTHL1oBry6lt&#10;aeQlZIPINHCFbu4G1wabAwghuGQeKLnenNMGWZv0Kq6Nrz3grT6EbA6ZpoIrx820DwDXhpwDCCGg&#10;ZC5uCd0oi6xN+gE5fVt6EgjZEDJvFnfbKt4FuDbkHEAIAQN50Tb4EvDtjJo28WZgQsgqVEMTgsUk&#10;FWqWbQCpLeMauTMaeQnZPIzbYG5ku2Fo0YesDTw/EUJAMW6Xdd+a0AWyNmk6a81lbAgTsoFkDABs&#10;yY0QYYBrQ84BhBBcLAdKpYatILVJzNw29G1p5CVkAzGaCooc1iNrA89PhBBcLAMApTbKQmqTeL5l&#10;qG1DboonhGBjHAAodT4Gqw08PxFC8EBetA2pLcNnWxM1zEEIGQjqoQkJTOfKl30ucWgPrq0KxtqA&#10;rP0shJDhoI0XnwsWfZDakHMAIQQe7XbY84KxA1KbfA9tbOcWXkI2F23jtDpECh1KaICsDTk/EUIA&#10;kRigjVEl60dUbZcGbTx4I2Rz0fYfL6MHbhtAakPOAYQQXCQGaJ+LLwvWtsjatPmAfVtCNhft37+l&#10;rrMCqQ05BxBC8EBetA2u7dK4APeAt6cRQlahHpqYTUdVsHynfNlreV0o4NqqSehXypd9nE1HL4Mk&#10;EUJAkb977bbCFxJnQgHXBpsDCCG4zKajarPLR6XAKnaEb5XN0Ba+iVG+x2vly97LZyKEbBCz6ei5&#10;4RDpmWGYQU2GthK1LWx+IoTgIs+32hrt3Ww6Cr+BEVxblXNeKF/2gX1bQjYP+bvX1mivCvUQkLXB&#10;5gBCCC4SA94rBZbqjVq1lfAkfDDE3I/s2xKyeUj9qO3BluqNImuDzU+EEEyQF22DLwG/lEVmGjgM&#10;TAhZyWg+n/f+KUlhWgW+p4YfbX0VWsgWLnBtVdH8jfHlVfB/yaljQjaD2XT0Ayn8nhk/8G7U1KyD&#10;tjfjyTykQEXOAYQQXCSufTbGjoqvx5N5SFMAXFsVc78zvvxGattSm4gIIY/MbDq6NBhRa/blKvYQ&#10;ULUh5wBCCC4ONVp03xayfhTj2ifjy6/k58a+LSEbAHhvFL1vC5mfCCG4yJKDy4zn4q8Ca1tkbdXg&#10;w7fGl1cx9zlrW0I2A6kfzzN6o9GeBFRtsDmAEIKLLJnVLoBNJWKGUVuRZ/XZdHRuWFDOmpYQspLe&#10;N01IYXqcUfxVrzuV93HFSdtxkDbLBHSTZ5yCI2SjOM443Ko4DNx0mKvtOEIbcn4ihMBjHbaqOZUG&#10;aQQe2qLq7hwjLmMuIRuEcXN3k7BNh07aoupu5PxECAFEaquc/mFkb9RDW1Rt+zJzC+WLEjcjEUJg&#10;OEXsjQoe2tzrR+T8RAjBpRE7cp6Lz4NrW8S+reU2zSZPC24NJoQ8PoeZvdFPgbVtrrYQvwRyfiKE&#10;4CKLti0DEyn6TD1DW/h5v9yeph2YSLW2AEmEkAHRe2hCDoByCtMUOADgoc39kMvByFvzSib7CCED&#10;xnhlbpuQ4tRRW8QhF3J+IoSA4mCWTVEP3cjaHIy8ST4ba1tCBo5s7n7r8CndBwActbkfcoHnAEII&#10;Lrlm2RQ4AOClzbV+dDI7VLyWngkhZMDI+YzlsL5JSG/UUVtE/YicnwghuOSaZVPgAICHNvfzKMfa&#10;9gU9CYQMn9l0tAfcG/XQFmXmRc5PhBBAkBdtO2mLutWnGuZ4n/EW9NkSQpbSa2jCySxb88rzIMlZ&#10;22spwr3wMDvUvJOkQAgZILJBN6foa+JanDprczU6IOcnQggujmbZJAdJnjHXU5trQ0Dey6u2fSuf&#10;lRAyQKTZ+snpk7kauMC1weYnQgguGVu3unDtjTpr864fPYy8Ne+jbkYihDw+mVsh23j3Rl21Ofc3&#10;YPMTIQQXRyNv8h4AcNbmfR7l2bd9x74tIcNFnl0/On1A796opzZvvwRsfiKEYIK8aNtRm/syGYdh&#10;jhr6bAkhCxnN5/OlPx0pTL8N+BG+GU/mWQV0oLavx5N51nSvFM1eBX3NTUppazyZXzq/LyHkEZHN&#10;uZcOBWmbg/FknlWgBmrbH0/mWYU9cn4ihOAiD9oetyW02R1P5lkP8IHaPOruHUeTcZOvWNsSMiyk&#10;2XrpaEStORlP5lmH9oHaPOpu2PxECMFFDn6+CRDo0RuN0pZdP8phntdyiJqqb/tyPJl/dn5fQsgj&#10;ElijefRGkfsbsPmJEIKLxLXvAgR69W0jtHnU3RF9W3oSCBkg0hv9HFA/Ho0n86wB10BtXn1byPxE&#10;CMFlNh2dOi6ATZ4+pgBtLs/qkgvOHYeBWdMSQjpZOjQRaJZNuQdJBbQ9H0/mXywvDjTyVlxJQDdp&#10;I4RgEVD0tTEXzgW0mY0OyPmJEIJLoFm2JieuRWrLaggEGjFSbt1NCMFjNh2dO26UbZN1kBSsLbfu&#10;hsxPhBBcCtRoOX3bSG3Xos3at40y8lZcjSfzl0HvTQgpTIHeqNlUEKwNvYfAvi0hAyTQLJsc4lq0&#10;tty6O8LIm3LrbkIIHrPp6BLRk5DiteXW3ZD5iRCCC/Ki7UBt2ef9cvul160+NfTZEkIe8GTFj+Q0&#10;qPhL9VVtUmRaCNdmeaEYeSM3lLte30wIeXQ8r8zt4ljikoVobdA5IEMbIQSX00BDanKIa1Hanko+&#10;UGuT10DW3YQQPOSK4KihhIpDMQSoKaAtp+5Gzk+EEEAcr1BfRE5vNFrbM+sV7RKnI7c4vpDDPULI&#10;MDgG7o1GajP3RpHzEyEEnqhhq5TTGxWiteUuPovCXHcTQvCQ3mi0JyGnb4tadyPnJ0IIILJo23so&#10;IXnEjGBtuben7QUMTCTJL6xpCSH3WDg0IQc82sJ0V6bH+mIaADBoqzTtK7/NKynOtWhNZRZtbyVZ&#10;EELWGLkyV1v07ct2l76YDrmM2rQ54JmlGYycnwghuMymow8Gs+x+obim1XYjcU2DNa4dK428Fm3W&#10;upsQAoRs7n6nVHQkW176Yq1tLdq0OcCqDTY/EUKg0RoKTPWjcQBAq+3a0Bt9LfGzN8ZhYIu2t9JT&#10;IYSsMXL+8lr5CbT9R5OpwKDNkgOsRlnk/EQIAcVoltU+F5vMUgZtlnN/a1wr4UlQ192EEDzkGVXb&#10;Gz0w9G3VZl6jNkvf1lJ3w+YnQggmyIu2S2iznvcHDnPUvKbPlhDSpHNowmqWHU/mVTGnDTKqAQCj&#10;tuqanUMxZGh4J+aKvtosRl6rto+SNAgha4hsWvikVH4i8WI7cgDAqM2aA15pGq7I+YkQgovUc++V&#10;Ag8aMVeDagDAqG1H4lqogUvis9YkYtX2juYyQtYXqR+1hztn48l8z1DbqgYAjNqsOUBbd8PmJ0II&#10;LsatW3tSo2mNqdr6Uautiv/bEtdOlNreK3ujFsObVdsn64ZNQsjjYzysP5I4qz2zURlljdqsOUBl&#10;KkDOT4QQXKxmWanRtHFANQBg1FbXjwfK12nrbsttmlZt7zV+CUIIFvJsqu0JVp6EDxJnwwYAjNqs&#10;OUBl5kXOT4QQaJAXbWu1XRl9tqoY2Fh0o8GijT5bQsgdo/l8fu+nIYXpd8ofUVU03wU9KTa1BeRX&#10;48n8ctkXGLXVhWn9HueGTb5bPbTtGEzGHtqejyfzL8rvSwh5RKTo+6wtSMeT+d2BuzHm1MMDCzFq&#10;88gBb8aT+dJCGDk/EUJwka0Jl8q4djGezO8emqXxoDUl9IlrFm1HYjKu3+PYYEroU3dXB2HfKN83&#10;V1uvupsQgoXUj+eGreIv62dZaVR+q/xgB3J4txCjNo8c0Kfuhs1PhBBcjPGySI1m1HYvXs6mo0vD&#10;YEOVTz6v0JYdyw3a7uU6Qsh6YKzRSvVtH6uH8PV4Ml+6mRc5PxFCcJEzn3NlXKsWMNwZ+MVkql1G&#10;0CeuWbTd61PMpqNTw81AfepuS9/WQ9vKupsQgoX0Ri+Vt4lfSSyq+7aWmHPPB9WFUZtHDuhTd8Pm&#10;J0IILjln9kYfU++YYXzevvWjRvlsG9os/eAcbaxpCSH3b5rImN66N8Emjc4L5fucL7uqzajtpKMY&#10;35ZDq76svEYuYzrbQxuLZkLWD8t08b0tLvIwr52c7bPp0DJd7JEDjuXgrxPk/EQIwaUROzRx7boj&#10;5lq2yx4vi7lGbRdNQ4Gwp7wiueJ0RW373LCV3UOb6fpmQsijY93cfWcilcaudptOn02HWm1eOeAw&#10;IAcUyU+EEFysz8XtGk0WC2hrtFX1o7Vv2645t5RbLJ+u+r4S87QDEx7aVDcjEUJgsPRt720qlPjh&#10;Wj8K6r6tQw5IQTmgSH4ihOAif7vHhvOoe5trZRDgTPlBT3ucR2m1nXUsdrDEtT6eBMtNnx7aGHMJ&#10;WT+OlUMJN3KbeLNve2q4oabPNm+tNq8c0KdvC5mfCCG4yPIE7cDEfj1YYPQx9arNjNqaZ3juPtuG&#10;Nu0Znoc29msJIfeHJiQwaIvm7QUbs7wHALTaHphl068TzRfRpr1GrnMowmh2cNWmub6ZEPK4ZFyZ&#10;+2DS1XsAwKDNOwcsK06R8xMhBJfcB+0m3gMA2UbeZK8fFxq4vIy8GdpU1zcTQh4X2dytbbbudW2Y&#10;8R4AMGrzzAHLGtbI+YkQgot2y+EDI28D7wEArbar5q2QNRLntNekv5B+xgMaNw5p8NT2apE2Qgge&#10;cs6irdG2umo07wEAgzbPHLCqN4qcnwghuFji2s6C52LvAQCttuu2WTZ9Xz/uePVGjUZeb22sbQlZ&#10;E+SmA82NMknibFff1nUAwKDNOwcs640i5ydCCCDIi7aN2vabN1h4+2wb2nYMt2u4aKPPlhByNzRh&#10;NPLuLLqyJiMwPQiaRiPvosI0SaH/YGhhBW8lYLexGHlLaSOEAGEs+g5WXKnmMpxg1BaRAx4Up8j5&#10;iRCCi9Esu7voqkjPAQBnI2+SeLdq23qbV9KYbuNp5LVqey0/I0IIMLItzGNzdxOXAQCjNu8c8Mwx&#10;BxTJT4QQXIxG3mU1mnUA4EH9aDTyLqwPJd7tKrW9W9AbtRh5I7Rp62FCSGFyt0IuwDIA0FU/5m6F&#10;vIfngBpyfiKE4GI08nYuYEjOAwBGI++yuHbZNbSwgkW9UVPd7aztLfu2hOAjz6DvlUKP5FaJRZgG&#10;ANr/0qgNNQcU00YIwQQvZwTeAAAgAElEQVR50bZR21nHMEeOl7XzNcZhDm9t9NkSssHcDk1IYWox&#10;8i7d4GIMTPcOuYzaOiegW9qqpHGkfN9PzS2WUjRbjLwR2vpc30wIeSQyir6lBz6NwlnDvU2HRm1R&#10;OeCtQw4okp8IIbhIXPM28roMABi1LTTLNrRVhrB95fu+b16RbDRiRGnrc30zIeSRaDRbNXRu7m7F&#10;i+yNNUZtkTngrp5Hzk+EEFwyjLxLN41JDWepH+/iTYaRt3PJQUPbseH2ocNW39Y6DByhbeHNSISQ&#10;x8dxK+Q9jAMAXfVj1lbIBdosOeCdQw4okp8IIbhIv89i5F31XGwdAGieR1m0LTTLNrRVPYoD5ft+&#10;bPVt9zyNvA7aWNsSAorc7qBdlnIxnsyX9gmtAwBNM69RW2QOaJ7dweYnQgg0yIu2tdqulsUro5f1&#10;Qd2YMWjire0Ta1pCNpfRL3+RXhq2blVG3t4NSCmENc3T5vW8Wm0Hq0zGLW2Xhis2X4q+bxSvK6Zt&#10;UXIlhDwOUvSdK/+erxZd796FFMGflB9wV4pRrTbkHFBE26pGMyHk8ZCY+1n7oD2ezHs/FIuBQds8&#10;/TqldGnQdrLKZNzSdmrYhlZ99urn9p3idcW0rTKuEULKY3hWrf6enytq223D83ZlwDo0aEPOAUW0&#10;rTKuEUIeDzm40T4Xa2u0ks/s+6tMxg1d5l6KDJJpeyRFtLFvSwgW8vd8aTASaPq2e4bB2TcSZ7Ta&#10;kHNAEW3s2xKCi5hlL5WxozLy9h5Ak8FZ7SKur1JKXwzajlaZjFvazpXLGG97KdK7/VbxumLaWNsS&#10;goXxWVXlMSrsSUDOAUW0sbYlBBfjecybVQtgky1m3HseNmjr/TydWzca/QJR2uizJWRDeSKTvG7T&#10;W11II9RyVZtW28qt7B1Yrkj+C8MEdCltvKqNEDy02w2XThd3Yd3CmFL6ueGQHzUHlNRGCMFFe2h/&#10;o938KDXdmfInUMWOvzKYZbXbZKxxTWuYLamNEAKEcXO3yiSasenw/zHU3ag5oJg2OVAlhGDicr37&#10;CvYMNdqxQdvKrexNMm4f+nnExngnbezbEoLHsWEr5Laytj203FAj51DaYQ7UHFBSGyEEF23suNbe&#10;qiiDAhfKn8CpQdvKrewdbMtn6kul5y8N/dFS2ti3JQSPD4beqLa2NW3zTin9qWGYo0QOOAfPT4QQ&#10;QGTxl3Zg4qDPwET6Pmaoz9Srsx6jth3FkJa2J3pXN8owh/b2tEhtzxhrCdlMnkQbeRtYBgBCjbzp&#10;/iGXhh9GG3kztD3Xfh9CSDjav0tN0XeHcQDgR4qvR84BpbURQnAJNfI22DEcJP1Y8fVqs2zKuCI5&#10;2sibqY0QgoX2utpdY237wXCQ9HvKr0fNAamwNl5BTAguoUbelDcAEG3kTXLjmLY3+qMCRl6rNvZt&#10;CcFDOzy6bbwN0WJ4+KHi65FzQGlthBBcQo28DSxmqVAjb7Kf+/9+tJE32bVptvgSQsqg7fHtGfu2&#10;lgEATd+2ZA54Cp6fCCFgyO1pqIu2f27Q1nuYI31fN2p9Aq9m09GfRw6aZGrT/rchhKw5o1/+QhUs&#10;PhsbwrdI4og6HMrV9lLRIP+HlNJvKN6+pLYvvKKNECxK/g3LllhNQ0QTz4acA1TaxpO5diM7IaQQ&#10;s+lIU9vmxlxtXPutlNKven5tyfpRS1FtjLmEYFHybzi4tkXOAaW1XfL6YUIwUda2yM/sWXEmuG9b&#10;Uhv7toSAUbhvq42z7Nuyb0vIoADv22oo2RvV9BIS+7aEbDYD8iQg54Ci2hhnCcFDatpvFcKurEuy&#10;jN9LMwhWDXOoB27Tr7VVA3QfFS+5Vg6DldRW3dSmXhhJCFlfRvP5nP/5CCGEEEIIIYQQQgghhBBC&#10;CCGEEEIIIYQQQghpYRgaQ14CnrtMRjNo8Jsppb9XfH1JbVx0Q8iGUd00oZ2a+MoSKCSInyuvkNSC&#10;qq26Lum5cWpwJ6X0SfOa8WQ+0n4fQkgcs+noXHlN7e54MtdemVYX55fK6VztNG9JbVpK5oCvudmB&#10;EExm05G2tn2judaxRrbBXAbXtqjabmQjhiXmajdiJMZcQrAw1LYHhmuH6/rxXLkVR1vbltSmpWQO&#10;YJwlBBRlbZtTo1XPxd8F/hSQtVW54yX7toRsJoX7tp+VNVrJvq1Wm4bSOYC1LSGgGPq2pr/nQp4E&#10;VG03UtuqjXmz6aja5PuN5jWsbQnBwlDb7o8n80PthyjUty2pTUvJHMDalhBCCCHEmWpo4ouyKFMP&#10;AGSYZX8l106iafu7lNJvK76+4mo8mWsmDa1F8814Mu99bSYhJJ7ZdFSZnV4rv5F6AMDQCEly6PSV&#10;8jWltKHmgGQd0CCExDObji6VzVD14X1G0/WvU0q/C6it+j5PlPWt+ipRo5HXfNBHCIlhNh1VRqy3&#10;yjdXDwAYv89/Syn9c+VrSmlDzQGJtS0huMymI23fVj0AkGGW1fZHS2nT9hKS5Qp2o5GXfVtCwDD0&#10;bU0DAIZeRcV/TSn9C1BtqDmg4p+wh0AIJrPp6LPyLEbdF8x4Lv6blNLvAGqr4u0/KmOhpW9LTwIh&#10;A8DoSVCb8o3f57+nlH6sfE0pbag5ILFvSwgehgWBRRdtKympTTs8p/bZ1symo2ro7p3iJereMCFk&#10;vanMUdo/+qdSzGk4NRhSd1NKfwCq7SeiT8MLMVb0QormU0NDeFv59YSQeHak2NRwLnGgb8w4NAwl&#10;nKSU/hWoNuQcsMvmBCHQaGNuFTuONXEtpXRoaGwepZR+CqptL6X0M+Vrqu9Rorbdo9mBEDj25ABe&#10;w7EcwPdiNh3tGYYSLlJKfwiqDTkHHLG2JQQabZ/vmdRcGiybbnelP4qm7UZ6CfvK7/NKehe9aJgd&#10;NNwY+vCEkHj2DDXaqbI3emyo0U6M9WMJbag5IEnflj0EQnDZjo5r0q/UxrWDlNIfgWr7meQqDS+k&#10;P9AL+QzHhpi7o/x6Qkg8O2JK1XAqC6/6xowPhqGEE3lWR9SGnAMO2LclBBLtM6fFx1QPtWpv3Pk7&#10;5deX1Pa3yq9X+WxrZJhDMzBRoR4aIYSsN0+kyAobALAaeatrhEG1VU3Xc7nm+ET52rcSnPtgNfLy&#10;ajZCwJCp3C3Dw3avv2dj0VdN5e6AakPOASeWa+4JIeWQ2KE1l/UeADCaZc/Gk/keqLYDibmnBnPZ&#10;a2lC98Fi5D1gzCUED6kfwwbUZEvPR+UHrwYltkG1IeeAW23K1xBCCiJ9Pu1zce8BAKNZ9kjqR0Rt&#10;t/F2PJkfGvq27xR9W4uRd49mB0LwEIO9dqCp9wCAxBX1MLD0bRG1IeeAI/YQCMFGaqGwAQCrkXc8&#10;mX8A1bZf9Wwlth0oX/tW+gR9sMTcfe2tnYSQeKQ3GjagNpuOqvd+r/wgV/I8jKgNOQfcalO+hhBS&#10;AHlWR120jboE/EYWQ0T6bK3DHDeGHEAIWXOqmyaSPGwfKT/KysCUY+St/wFM2z2zrOi8UL7Hp1Vb&#10;LGnkJWR4WB+2VxWnGUXf3YEbmDbkHHBPGyEEFzm8dx8AyDDyNuMakrazZtPVaC57L83oZdqsRl42&#10;hAkBJWoAQDaHaQ/dq9q2HgZG04acA664FZKQ9cC4uGXlAECGkfeufwCm7aijb6u9feiwR9+WRl5C&#10;BoZxccvKAQCJJ5+U73vdrGXBtCHngAsOAxOyHkQNAOQYeet/ANN2Ir3aWlvVFzhTvsdH6Rcs02Y1&#10;8mrP/gghhZD6UdvzWzkAIPWj9rn2prHoBk0bcg64ooGXEGyQF22Datuqhk2ifLYpb9BkizdWErJ5&#10;jObz+d2Hnk1Hp4YH46+6tmRJwNJu3aoawi/rorn1fo+trWq6PmgsNK5j1xyWVQ8Hzxd8zh1js5rX&#10;uxOyBsiBldasv9t1uC7x51JZkN5I0dcVGx9bG3IOWKiNEIKLGJq0B+1vurZkiVn20rA14WXXgzaA&#10;tivJB/fiWkZtu+hzVjXqt4r3WqiNEIKH8fn1oGsoyhh/Kr7uunERQBtyDliojRCCy2w6ujTEoUXP&#10;/9Vz8XfKD7uwRgPQVg3cPhiYC+hNWHJLpzZCCB7ONVoVfz4barRFsfGxtSHnAPYQCFlDjHFt0fO/&#10;5cxn2Vn9Y2urFng9MIYF9CaqGvUbxXst1EYIwUPM/NolK/tdQ1EZfdtFZ/WPrQ05ByzURgjBYzYd&#10;nRuWYnfGxhqjb+ukvQAWSNs9T1mGz21pbDR+3k6/GyFk+DxpfULLBq4H16FlXMWzvSTAPaa260Wb&#10;KkXvjuUaufa/NG5lX6iNEIKHbLzSboNZtOnQMsG7t6jIfWRtyDlglTZCCCjG7bLHYkC9I2MzwfYi&#10;Q+oja1sY1+TfbXlckZyxMZ4xl5A1wbix5v2CTYeHhoO3/a4DqYShDTUHLNVGCIFmS/qAfXkqsaPr&#10;ubgzdi7h3q0+HTymtoU354jebWVt+6xrQ6VxKztv9SFkjTBuPDxe0BvVmqOSxNlFfdvH1IacA1Zp&#10;I4Tgsud45nNs3Ci7KHY8prZ7N8U3Mda2yzwJlo3xXOJIyJpgvFn844L60XLj4u6S2vaxtaHmgFXa&#10;CCF4bBtixnk7ZtTIwhbtUMJFe2BCQND24PbdjJp2Yb9Ahjm0AxO8GZiQDebe0IRxAOBZx8O2q5H3&#10;kbWtNG4Zr5G7d0UyjbyEbBRak9QDM6qx6DvoUfQ9ljbUHLBSGyEEHo8BAItZdneRkbfBY2lbes1k&#10;Y3BCw70rknkFJiGbg3EA4LQ5ACDbxbQbvE66tos1eURtyDmgjzZCCCDGA6UXHWYoi5F3u8cz+2No&#10;W2mWFd17iveseD2bju5uHqKRl5CNYjt3AEC201qGgVctHXgsbag5YKU2QggujmYpVyNvelxtN6vM&#10;stI31S5TfCHx/5acYQ7WtoSsHZYBgPNW/Vg9G79WvsdJD0/CY2lDzQErtRFC8EBetA2g7UIW93Zp&#10;s/hsXzR9tg1t1kETbb+YEDIg2jdN1IFJ+7B9NwAghWmEkfextC3c7tPSViWNfeV7v5PgnYxG3l7a&#10;CCFYZGw6vC1O5cpcbdF3Np7MP6z6okfShpwDemkjhOBivDnhbgAgw8jbJ649hrZeTVf5ml3le78V&#10;TSnDyMvalpD1xLJd9nYAQG520F7HfrVgc04XpbUh54Be2gghuBgPlO4GAOT52O1WnyaPpK2XWVZi&#10;34Hyvd9LjyNl3OrD2paQNSN3AEDOe9yHgdPjaUPOAb20EUJwkQEA9eKWegDAaJbttVH2kbT1WuAl&#10;sc/St63jtMXIy+VihKwhGTeL39ZY0ht9r/zkizae3+ORtCHnAG48J2RNQV60/YjarlZ5u8Rnq+3X&#10;Nn221mGOldoIIcNnNJ/POz+kHMCrzQHGhrAqQBfUdtDHZNxECmHN97mR5BKujRCChTzMf6sUdSYP&#10;6dqCVLUBpqA25Byg1kYIwUUeoD8pBR4ZBsEqI2/XFcELKajNEnMPLVdtltBGCMFCmpPa7bAn0pzU&#10;NoKfK2vbUtqQc4BaGyEEFzmA15oDSvVtS2nb1RoKZtPRqdK4cCP5w7K5kmYHQtYYGZr6RvkJTPWj&#10;oW9bShtyDmAPgZABUfC5uDLyqkywBbUdabfdGjwJqZQ2QggW0hv9TimqlCehlDbkHKDWRgjBw+hj&#10;uu0hzqajc8MC2Dc9bqy8pbC2+oayXgO3Rp9tFTOrAbdL5YJylTZCyHBZODSR7A/bGtRFc0FtpqZr&#10;47p27YYGDWwIEzIQjA/bGqqi76VsRFBRQBtyDjBrI4TgYjy813AtMdcS16K1mZuuBnOZFjaECRkI&#10;hWpbU0OzgDbkHGDWRgjBpcRzsXXYin1b9m0JGQJGU4EG9TBwTQFtyDmAw8CEDJAN9yRUN8Wbtt0a&#10;DXYazNoIIVhseN+WngRCSBGQF20X1NZ7mCPZ+7XXMjCh9S+otBFChsuTZZ9MDniugj79ymuClhGs&#10;rXpf08YE4zVyGszaCCF4yObBk0Bh25aBiRSvDTkHZGkjhOAizYOzIIG5cS1S23XmNZORMTdXGyEE&#10;CKkftdfpatizboAJ1oacA1jbEjJc9oKfi3OGWiO1XVmHEiQWbkf2bTkwQchwGE/mh8F9W7M5Klgb&#10;cg7I1UYIAUVqqIsgdVXs2Mk8j4rSdiW9Vyvb0l9F1EYIAUJ6o0eBinYy+7ZR2pBzQJY2Qggk2ufh&#10;p8abF1UDE0IJbfvaoQSjz/aZYWBCrY0QMlyWDk0IW0EP21tWI2/zPQK03eRO8gYOTmRrI4TgETgA&#10;UF2Xdp7zBoHaUHNActJGCMElKq6ZG8LN9wjQlm2WldfuBNW2NPISMjCkWRth4DqQAzQzgdpQc0By&#10;0kYIASRwAMCrNxqh7TrXLCvP+xGG22xthBBIogYAdh1qtAhtyDmA52OEDJ/toJi77RBzI7R59W2j&#10;Yi77toQMjPFkvhe0uCXbiBqoDTUHJCdthBAgkBdtF9B2Igse1DS0RWHWRggZJiuHJoIetj0awlHa&#10;XJqu8vm8b4RgQ5iQ4eI9AHCSaypr4K0NOQe4aCOE4BIUOw48NhMEaXMxy8p7eN8IQSMvIcPF28B1&#10;Ztyc04W3NuQc4KKNEIJL0ACA+VafJgHa3Ixb8vl2fWTdQlMZIQMlyFRw5NG3DdKGmgOSlzZCCC5B&#10;i1v2c5eLpTht5pvim0hs9L4RwkUbIQQS78UtnkZUb23IOcBFGyEED+RF24Hasm/fDejX1vBmYELI&#10;A/rcNOE9AOBp5PXW5mqWdb5GjkZeQgaMs0nqwrPoc9aGnANctRFCcJEDH68BAOsVmJ04a3O9ZlIa&#10;uPtOb8crMAkZMM7145Xn4X9AbYuaA1y1EUJwcT5Qyr7Vp4mzNlezrHxOr9uHaOQlZMA4bzw8ky26&#10;LjhrQ84BrtoIIbg4DwC4bpR11pZ9U3wT6bMeOL2dqzZCCBbOAwDmjeddOGtDzgHceE7IwEFetB2g&#10;7carL+Hss02e2gghw6LX0ET6PjDlPmy7GnlrnLS5bPdp43SNXIg2QggWTg/b1wGbwL20IeeAEG2E&#10;EFzk4Cf38N61IVzjpC2k6SrvmWsuY0OYkA3AabtsyOZuJ23IOSBEGyEEF6cDJc9bfe5w0hZilpU+&#10;wEXm29DIS8gG4DQA4DoMXOOkDTkHhGgjhOAiAwC5i1tCNso6aQtZ4CWx0qNvy9qWkIHjdLN49sbz&#10;Lpy0IecAbjwnZENAXrTtqM09F4jPNrdfm6LyFCFkGPQemkjfP2xbBwCuIoy8NZnaLjy3+3SQc41c&#10;tDZCCBCZ22BCTGU1mdqQc0CoNkIILpnbZaNjbo62ULOsNHSttS2NvIRsEA4Grm0ZcHAnUxtyDgjV&#10;RgjBJfNAKcTIW5OpLfrmnG1ZQGGBt/oQskFkmgqqGm0nuH60akPOAaHaCCG4ZC5uCd0om6kt2iy7&#10;l9O3pZGXkM0h82bxUCOqhzZnSXcg5ydCCB7Ii7adtEXdvrudUdPW8GZgQshCVEMTgsUkFdoQbmDR&#10;Fm6WzbhGjkZeQjaQjG0wO9FFn1Ebcg4opY0QAkrGdtmtKCNvjVFbqa0JWwZzGTc6ELKBZAwA7MoB&#10;WRgZ2lBzQCqhjRACjeVAqdSwlUVb+MCtfO5tY9+Ww8CEbBgZpoLtAn1bizbkHMBhYEKIZQCgVP/R&#10;ou062iwrn3vLUNuGayOE4JExABBuRDVqQ84BPB8jZHNBXrSdoy1kmCPl+WxrwrQRQoaBemhCApPW&#10;uPC5xPRWhrbwwlQ+v/ZnUEQbIQQSbby4McQ/K5ZYhpwDOF1MCDlV/gSqQ6RShlSttvNCte0XQz4o&#10;oo0QAomlOVmqRtNqQ84BJbURQgCRWksbBy5LDFsZtZWqbS9RtRFCINH2H68L1rZabcg5oIg2Qggu&#10;Eju0z8WWeKPGqO2yYN/Wkg9Y2xKymWhjWUlPwpByQBFthBA8kBdtZ2g7Cx7mqPu1ls8fro0Qsv6o&#10;hyZm01EVLN8pX/ZiNh0dRv+0jNpey+tCkc//ClEbIQSL2XT0MqX0QSnqqeHhXI1RG3IOKKKNEILL&#10;bDqqNmh9VAp8llIqEdcs2qr6MbwRIN/jtfJlRbQRQrCYTUfPjXXq8Ww6+kHkhzFqQ84BRbQRQnCR&#10;52JtjfZqNh1pn/PVGLW9m01H4bfwzqajaoDuhfJlRbQRQrCQ3qilRgvfcGjUhpwDimgjhOAitdZ7&#10;pcBSz+wWbaU8CR+MfVt6EgjZMKR+1NapJT0JWm3IOYB9W0I2GORF20ZtJRf6XitfU0obIWSNGc3n&#10;897qpTA9l0LYwpvxZB5SQGdqq69CC9n2I0XzN8aXh2ojhGAhxrBLeXC2cBQ1NeugDTUHpEhthBBc&#10;JK59zogd+3JFsDsO2r4eT+YhTQGJud9lvEWYNkIIHrPp6NJgRK05GU/mYYf2mdqQc0CYNkIILg41&#10;WvQzu1Vb1Rt9GbVtXMxhn4wvD9VGCMHCoTd6MJ7MQ4YA1qBvC5mfCCG4yJKDy4zn4t3xZB4ysOag&#10;7atAT0K1gOHbjLcI00YIwULqx/OM3mi0JyFHG3IOCNNGCMFFFrlqF8CmEjHDqK2Il3U2HZ0bFpTT&#10;Z0sIWUnvmyakMD3OKP6SbIp86f2fxUHb06gtlsYJ6CZh2gghkBxnHG6l4E2HudpQc0CK0kYIgSdn&#10;2KriY2DsyNV2GlTb/sBhQ0OINkIIHsbN3U3eRm06dNCGnAMitRFCAJHaKtdQeiyH/644aHsaWNu+&#10;zNz0GKaNEALJaWZv9L2YWSPI1YaaA1KUNkIILo3YkfNcfBh4HpWrLaq2td702YS1LSGbw2Fmb/Rd&#10;4A01udqQc0CINkIILuLfsgxMpOiYkaEtvCcqt6dpByYS+7WEkD70HpoQQ2pOYZoCBwA8tL3wviLZ&#10;ycibIrQRQvAwXpnbhftBkpM25BzAATVCNgwHs2zNuXfscNIWdUVyrpE3lbq+mRDyuMih2VsHEZ+8&#10;m8KO2lBzQIrQRgiBJtcsmwJrNA9tLzKHGx7gZHYI0UYIwUM2L1oO69u4H9w7aUPOAewhELJ55Jpl&#10;U6BZykPbM++45ljbumsjhOAxm472nHqj7mZeJ23IOYBmXkI2CORF2w7ankV5WWWY433GW4RpI4QM&#10;g15DE45G3uR9kOSs7bUU4V54mR0itBFCgJAtYzlFXxPXh21nbcg5gEYHQjYER7Ns8j68d9b2SswT&#10;Lsh7edW2rtoIIVhIs/WToyjP2tZTG3IOoLmMkA0hY+tWFy9keMsFZ23etw95GHlrwm5GIoQ8Pplb&#10;Ids8dbi98Q5nbcg5wFUbIQQXRyNv8jZLOWt7JXHSC+++rac2QggQcu7/0UmRq5nXWRtyDqCZl5AN&#10;AHnRtqO21951o8MwR427NkLIcBjN5/OlH0YK028DPvH+eDLPMkoFavt6PJlnNa6laPYq6JtkayOE&#10;YCG3Qlw6FKRtTsaTedahfaA25ByQrY0Qgos8aHvcltDmYDyZZz14B2p7M57Ms4yzYgLzNEDXZGsj&#10;hGAhzdZLRyNqzcV4Mt/KeYNAbcg5IFsbIQQXMct+EyBwdzyZZx1OBWr7ajyZX+a8gRyYeS2HaJKt&#10;jRCCRWCNdjSezLOWZAVqQ84B2doIIbhIXPsuQKDXM3uENg9PQlTflp4EQgaG9EY/B9SPZ+PJfDvn&#10;DQK1IecA9m0JGTCz6ejUcQFs8vQxBWhzqRslF5w7DgMn1rSEkC6WDk0EmmVrzAdJwdpuUkrPx5P5&#10;F8uLA428KVcbIQSLoKKvifkgqYA21ByQaHQgZJgEmmVrzAMAwdqq+nErI+ZGGTFSrjZCCB6z6ejc&#10;caNsm6yDpGBtqDkgcUCNkGGCXKMFa7tOKb3M6NtGGXlTrjZCCBYb3LdlD4EQUpxAs2yN2SwVrO1G&#10;6sfPlhcHGnlTrjZCCB6z6egysLbNMvMGa0PNAYlmXkKGCfKi7SBtLl5WuWHS61afGvpsCSEPeLLi&#10;R3IaWPzdvn/GVW2R2p7K+6sRI2+kGcGsjRACieeVuV18kqaphWhtqDkgZWojhOByGmhITXIN8XPj&#10;ayO1ma9IltdE191u1zcTQh6X2XR0GDiUUPFelhSoKaANNQekTG2EEEAcr1BfxFPrc3EBbc+sV7RL&#10;LIzcUG7WRgiB5Di4N3qY0beN1IacA8zaCCHwRA1b1eTEjkhtOZ6EeoAuCnoSCBkQ0huNrG0/Wmvb&#10;AtpQc0BibUvI8JAzrIiBiZQbMwK1Pc2tS2WYw3tgInloI4QMj4VDEzK9pS1Md2VCqy/PLA/bBm2V&#10;pn3lt3klxbkWramspDZCCBByZa626NuXzYUa1IWzURtqDkiltBFCcJlNRx8MZtl9ZewwHd4btN1I&#10;XNPwQobhtBwrjbwltRFCgJDN3e+Uio5SSlfK15xqBwCM2lBzQDFthBBotIYCS41mHQDQars29EZf&#10;S/zsjXEYuIg2Qggeclj/WilM2380LREwaEPOASW1EUJAMZplLc/FarOUQZvl3P+FnHtpKeFJsGoj&#10;hAAh5/7a3uiBoW97bvQklOjblsgBqZQ2QggmyIu2C2h7YfWyBg+apBxthJBh0jk0YTXLylXCe8rX&#10;vdIcJBm1bclVcEfK170Tc0VfbRYjbxFthBAsZNPCJ6WoE4kX24YBgN5NTaM25BxQRBshBBepmd4r&#10;BR40Yq4G1QCAUduOxDXtIddbiaN9tX0wmESKaCOEYCH1o/YQ/Ww8me8ZaltVU9ioDTkHFNFGCMHF&#10;uHVrT2o0rTH1tXy/Xhi0VfF/W+LaiVKb9vYhi+GtlDZCCBDGw/ojibPav31t/WjRhpoDimkjhOBi&#10;NctKjabtJarMUkZtdf14oHydtm9ruU2ziDZCCBbSG9X2BCtPwgeJs9F9W6025BxQRBshBBrkRdta&#10;bVdGL6sqBjYW3Wgooo0QMlxG8/m8HYyqwvQ75Seuiua7wCLBWVtAvhlP5kuDoFFbXZjW73Fu2ORb&#10;DTZcrtC2YzAZF9FGCMFCir7P2oJ0PJnfXWlpjDkH0uBYiFEbcg4ooo0QgotsTbhUxrWL8WR+Z3SQ&#10;g3itKaEe2FqIUTwQ5pYAACAASURBVNuRmIxrbccGU8JXPWrbyoz7jfJ9i2gjhGAh9eO5Yav4y/Fk&#10;/iV9b/76VvnB7tV5XRi1IeeAItoIIbgY46VHjfb1eDJfuvnQqO1eTJpNR5eGwYYqn3xeoS07XkZp&#10;I4RgYazRPPq2986KunjEHkJUDiiijRCCi5z5nCvjWrWA4W6JgCx90S4j6PPMbtF27wxuNh2dGm4G&#10;6uNJsPRti2gjhGAhvdFL5W3iV/L3Xvdts8+KujBqQ84BRbQRQnDJOReP9jEZtFW13/MqF0R7WY09&#10;1yLaCCHD5d5NExnTW/cKXimAL5TvcyxN306M2k46Gs3bYtDoy8orkjOms8O1EUIgsUwX39skKw/M&#10;2snZPpsOLdPFqDmgiDZCCC6N2KGJa9cdMdeyXfZQasROjNouOhrNe4Yrkk9X1LbPDVvZi2gjhEBi&#10;3dz9pf4XYnSKuKFGqw05BxTRRgjBxfpc3K7RZODMu3609m3bNeeW9xZLiXnagYki2gghkFj6tvf6&#10;rRI/tDXaxx41mrpvC5wDimgjhOAif7vHhvOoe30AGQQ4U37QPs/sWm1nHUvLtHGtryfBctNnuDZC&#10;CCTHyqGEG7lNvNm3PTXcUPNOhi2WodWGnAOKaCOE4CJnVdqBif3avJ/hY1oZM4zammd4YV5WGRbR&#10;nOEV00YIGTZPWp/u1FA03zM7NLAEpmWNVa22B2bZ9OtE80W0aQ65Fl6RbDQ7FNFGCMEj48rcB5sJ&#10;jYXz6aIBAIM25BxQUhshBJfcB+0m2gGApysO77ONvMlePz5bFNe8jLwR2ggheMjmbm2zda9ri4v3&#10;AIBRG2oOKKmNEIKLdsvhAyNvA8sAwLJN3lptV123BUmcW7Xsoc2LRVfSN24c0lBEGyEED9m8qK3R&#10;trpqNOMAwPmiGs2gDTkHlNRGCMHFEtd2FjwXew8AaLVdt82y6fv6ccdw7t85FGE08hbRRgjBQ246&#10;0NwokyTOdvVtLQMAC5cSGrQh54CS2gghgCAv2jZq22/e6BjlZZVhDu3tGkW0EUKGz93QhNHIu7Po&#10;inFrYJLm7z2MRt5FhWmSQn/pdXAdLNpiaTHyltJGCAHCWPQdrLhi3GUAwKgNNQcU00YIwcVolt1d&#10;dB1jxgBAV1zzNPImiXertva0eSWN6TaeRl5vbYQQIOQGM4/N3U0sAwAPmsJGbcg5oIg2QgguRiPv&#10;shrNbQDAaORdWB9KvNtVanu3oDdqMfKW0kYIASJ3K+QCXG6ocdgKeY9HzgHFtBFCcDEaeTsXMKS8&#10;AYCuuGYx8i6La5ddQwsreC29gzamuruQNkIIEHLLw3uloiO5VWIRlgGAB4tbjNpQc0AxbYQQTJAX&#10;bRu1nXUMc+R4WTtfYxzmKKKNELIZ3A5NSGFqMfIu3QLrMQBg1NY5Ad3SVjUWjpTv+6m5xVKKZouR&#10;N1wbIQSLjKJvqWm0UThruHeQZNSGnAOKaCOE4CJxzdvIax0AeN0cADBqW2iWbWirDGH7yvd9L8bi&#10;WpvFiFFEGyEEi0azVUPn5u5WvLA2he/it1Ebcg4ooo0QgkuGkXfp5m2p4bQ12jt5Tr8lw8jbueSg&#10;oe049/ahjOvdw7URQrBw3Ap5D+MAwKuO+jFrK+QCbY+VA4poI4TgIv0+i5F31XOxZQDgnlnKqG2h&#10;WbahrepRHCjf92Orb7vnaeT11EYIwUJud9AuS7kYT+ZLz809BgCM2pBzQBFthBBokBdta7VdLYtX&#10;Ri/rx3ZPNGPQJFwbIWRzGP3yF+mlYetWZeTt3YCUbTOa5mnzel6ttoNVJuOWtkvDFZsvRd83itcV&#10;07YouRJCHgcp+s6Vf89Xi65370KK4E/KD7grxahWG3IOKKJtVaOZEPJ4SMz9rH3QHk/mvR+KxcCg&#10;bZ5+nVK6NGg7WWUybmk7NWxDqz579XP7TvG6YtpWGdcIIeUxPKtWf8/PFbXttuF5uzJgHRq0IeeA&#10;ItpWGdcIIY+HHNxon4u1NVrJZ/b9VSbjhi5zL0UGybQ9kiLa2LclBAv5e740GAk0fds9w+DsG4kz&#10;Wm3IOaCINvZtCcFFzLKXythRGXl7G/RlcFa7iOurlNIXg7ajVSbjlrZz5TLG216K9G6/VbyumDbW&#10;toRgYXxWVXmMCnsSkHNAEW2sbQnBxXge82bVAtjkEDMM2no/T+fWjUa/QBFthJDN4YlM8rpNb3Uh&#10;jVD1VW0GbSu3snegvSK5alD/hWECupQ2rS5CSDza7YZLp4u7sG46TCn93HDIj5oDSmojhOCiPbS/&#10;0W5+lJruTPkTqGLHXxnMstoNNNa4pjXMltRGCAHCuLlbZRLN2HT4Z4a6GzUHFNPWviafEAKFy/Xu&#10;K9gz1GjHBm0rt7I3ybh96OcRG+OdtGl1EULiOTZshdxW1raHhr7tsZxDaYc5UHNASW2EEFy0seNa&#10;e6uiDApcKH8C5wZtK7eyd7Atn6kvlZ6/NPRHS2lj35YQPD4YeqPa2tayzbsasvhTwzAHag4oqY0Q&#10;Aogs/tIOTBz0GZhI38cMzfNwqs96jNp2FENa2p7oXd0owxza29OKaCOEbBZPoo28DSwDAKFG3nT/&#10;kEvDD6ONvBnaaHYgBI/nSkWaou8O4wDAjxRfj5wDSmsjhOASauRtsGM4SPqx4uvVZtmUd0VyqJE3&#10;UxshBAvtdbW7xtr2g+Eg6Z8pvx41B6TC2ngFMSG4hBp5U94AQLSRN8mNY9re6I8KGHmt2rT9IUJI&#10;PNrzlG3jbYiWAYAfKr4eOQeU1kYIwSXUyNvAYpYKNfIm+7n/70cbeZNdm2aLLyGkDNoe356xb2sZ&#10;APg9xdci54DS2gghYMjtaaiLti1LwHsPc6Tv60atT+DVbDr688hBk0xt2v82hJA1Z/TLX6iCxWdj&#10;Q/gWSRxRh0O52l4qGuT/kFL6DcXbl9T2hVe0EYJFyb9h2RKraYho4tmQc4BK23gy52YHQkCZTUea&#10;2jY35mrj2m+llH7V82tL1o9aimpjzCUEi5J/w8G1LXIOKK3tktcPE4KJsrZFfmbPijPBfduS2ti3&#10;JQSMwn1bbZxl35Z9W0IGBXjfVkPJ3qiml5DYtyVksxmQJwE5BxTVxjhLCB5S036rEHZlXZJl/F6a&#10;QbBqmEM9cJt+ra0aoPuoeMm1cgFDSW3VTW3qhZGEkPVlNJ/P+Z+PEEIIIYQQQgghhBBCCCGEEEII&#10;IYQQQgghhJAWhqEx5CXguctkNIMGv5lS+nvF15fUxkU3hGwY1U0T2qmJryyBQoL4efAVYqjaquuS&#10;nhunBndSSp8UL+H028CQa6A0V1SdjCfzHctPYTYdnSuvU71Qfn1Jbdop1d3xZK69pqwuiC+V3wtJ&#10;i3bSGOnn1KZYDhhP5qMcoQQLQ5y9Gk/m2itub5lNR4cppXeKl2hjGbK2kjlAwxvNtY4NTc8lrkXW&#10;tqjabmQjhiXmajdiMOYODEPMzdkkUtUsbxUv0da2JbVpY+6B4arfumY7V9aHSFq0tS3Sz6lNyRzw&#10;NbeWDYfCm660G5u0f6MltZXcdKXNAX3JqdGqZ4jvAjTVIGur/tu/ZN+WWDA8qx6NJ/M94/e6VMZQ&#10;bVxD1pbTj/zs/GxcUkvJvq33z6lJ0RzAHsKwMPQQzLm2QA+hpDbkHKDB9KxayJOAqu1Galu1MW82&#10;HVXPN99oXsOYOywKexKqntdrxUtKehK02rQxd388mR8adEX0I0tq0da2SD+nNsVyAOPssCjct1X7&#10;Hwr2bbXaSnoStDnAdMZECCHkcamGJr4oH8zVAwBGs+yN/F9EbX+XUvptxdcni4nR2DgxH9oSTAwH&#10;/clyQGIwy1b8h5TS/618TSlt1WHKV8rXqE33gUbeUlqq12gb9aW0/UquHu5Lsfw0nsx7X09M8LEc&#10;Blgetg2Gmor/lFL618rXlNL2X1JK/1L5mlI5QIP68N7YdK2+z/9IKf1TUG1PlPWtuhlmNPJejyfz&#10;qGuUySNgrG3VTUfj96maodpnqVLa/ltK6Z8rX6M23QcaeUtp+Y8ppX+jfE0pbX+dUvpdxdeXzAEm&#10;QwXBxGgwV/eSLIOQxufPUtr+e0rpx8rXlMoBGtQDAEazrKVvW0qbtpeQLCbGUn9rBBvj86rludhS&#10;e1j6CaW0/deU0r9QfL3JdB9k5C2p5T+nlP5PUG3aM7Ji+Yl922Fh7FmqBwCM38dyPlZKW6m+bVQP&#10;oUb9vJrxXPzF4GMooa2Kt/9oGLrT9m0tngTzAieCifF5VW1sN5hlk7FvW0qbpZ+gNt0bjLxoWiw9&#10;oVLa/ial9DuKry+Wn1jbDgtjL8ly7m/xPljOVkpps5yPlcoBfSi5aFs7/FJSG/KyUC66GRgGjyKX&#10;W9tY2+XWTwyF6VMRreHU8B9gG1jbT6pfSOVrXkjzqBfyi3tqOLA0bQIhuEghd6UU+EkCTC+kmNEe&#10;8FUF8B+jaksp/avGIX5fzuVvr6+2w8DN5yW0VHHsDejPqdL2B8rXlMxPZECIUfJE+YneSnzqhcQ9&#10;7UaUKr7+W2Btr0FzwH9UxrUqdhxr4pr8vLSGgqpG+2NgbT9Tvqb6HiVqW8bcgSG17ZnyU72XRmov&#10;xCyrPeCrGmJvULWllP7QEHOPlTF3L9DsUELLkcQyxJ9Tpe2nqDmAAxPDQhqUB8oP9VoOhXohg5Da&#10;m1Cu5PkTVdsfgOYAbUx7Zvj8WnPUjfRstXVaKW3Vf8t95fd5Jb2LXjTMDhoqbaYtdwSaD4a/00PD&#10;c7G29jiRfgKqNktddKrsRx4HbZctpaXqjf4J6M9pV87INJTMT2RAiDFA2xt9Z+iNaocSruR8DFKb&#10;sW9bIgdY+raquCb9Sm1c25HaFlHbzwxn/y80/X75DMeGmMvadmBI3/ZC+ak+yrNuL+QZWmtIPZG+&#10;LaQ2eQa9Vr7uVPoXfbV9CBqYKKXlQHpCiD+nStsfAecnMiCkb3uk/ERv5UyiF1LPac21V1JzoGr7&#10;Q9Ac0BeLj8nq4fifwNr+Vvn1Kp9tjdFfojZ9E3i0g0AqH1MDi+fwfym/vqS2Xym/XuUfTXm+IVee&#10;SFIOGwCwmmWriWFwbZZGncbEaPnF3aLZYbBsGR4iewUmq1m2MTEMqU0mYbcMD7i9CkJjofX/AWmp&#10;GkzHoD+nWhtsDlC+hqwBEtO0D9u9itOMou92GxSyNtAc8BODgav3AIDRLHvQiGuo2k4N5jKNidFi&#10;5N2xTKaTtWAnytieYZat/zYhtUnM3Yky3RuNvP8/kJZqc/ce6M+p1gabA5SvIWuA3H6g7Vn1GgDI&#10;qB93pLaF1QaaA7YMz8W9BwCMZtnbmCbPxqjaDoNNjCYjr2VrG8Emo6/Wy2BjNMteZPZGS2j7bDC3&#10;9zbdG428SFqO5Dkd8edUa4PNAcrXkPVgL2oAwDgIed3424TUBpwDfhI5AGA0y1ZbiE8lfqBqOzYM&#10;n2tMjJaYu82YO1i2DXGtl7E9wyxb/y5DapOYGzZ4ZTTyaj0JkVqqc/8PoD+nWhtsDlC+hqwBcuuY&#10;dnFLrwGAjEHIbenbwmoDzAG/VH59qUXbfwK8BPynwMtCVbdJk7VAe1acuNx6s5ZbVzdN1Js6LBOD&#10;SwNTjlm2/gdwbSEmxgwjL5sTAyXjIXJpYMoxy9b/AK7N9IC7qiDMKLT+PYqW5jV5aD+nljbYHEAG&#10;yXbQAIB1ELJpqIHUhpoD5PDefQAgwyx7977g2izmspUmxgwjLxvCAyUjdiw1tjuYZdG1hZjuM4y8&#10;/xeQlnZti/RzamqDzQFkkFgMXH0GADwGISG1oeaAqA3LOWbZ+h/AtVmGYFaaGGnkJW0axlQNK43t&#10;GWbZuzoIXJtlWcpK073VyIukRYwqt6D9nFraYHMAGRbBAwCWQcjtVg8BXZuG8BwQNQCQYZa9i5fg&#10;2j5EmBgzjLxcLjZQMhaSLI1rDmZZdG2XhlsBVpruM4Y5/h2QlnZti/Rzate2kDmADBJLz6rPAIB1&#10;ELK5nBlSG2AO+Jeoi7aRl4CDLwslAwJ8gTSXW+sIWW79pP5/jBODCwOT0Sx70TTLroM24zTjQhOj&#10;8ReXDeENIMPYvux3XVvMdBYM4NpcTffGQqve7gOjpf0vwbUh5wAyICIGALwGIcG1QeYA7wEAD7Ps&#10;OmjLMDF2NsOMRt4TGnmHj3Fr6ipju8Us+2AzHrg2y0bXhab7jCZipe0/AWlpPwMg/Zza2pBzABkQ&#10;EQMAxkHIB5vxwLVB5gDvAQCjWfasaZZdB22Gm/GWHqYajby81WcDCDK2Z5lla8C1WU33i+oii5G3&#10;vtkNRkv7X4JrQ84BZEAYTQVLBwCMg5APbkUF1waZA4y3zy0cALCaZRd4EmC1eZsYaeQliwgytlvi&#10;2lbLyIuuzXKb90LTfYaRt9L2Z0Ba2s8ASD+ntjbkHEAGRM4AwKL/0TgI+cCICq4NKgcgL9oGXwKO&#10;vMiUDAjwBdJcbt2PsOXWT1r/bH3YvheYMsyyy7ZBQmrzLBgyjLxsCG8Ixgn3zu1NxmJm4WY8cG0W&#10;0/2iwxuLkbe5aQJGSxtkbeD5iQwI68N210GS9yAkuDbIHGA8vH8wAOBplkXX5rkhL8PIy9p2QzAe&#10;3r/uOiDJMMt2moXAtVlMU+8XHN5Yjbz1dh8YLW3AtcHmJzIsMgYAuupH6yBkZ58LXBtqDrAMADwY&#10;NMkwyy57FoHUZhzQedZlasgw8nIYeEMwHih1Gtu9zLI14NosB/mLbh+yGHmbN7vBaGmDrA08P5EB&#10;YTQVvOoajs8YhOzsc4FrQ80BlsUti858TGbZJf87pLaM4fNFngQaeclCMoztXWc+VrPsovoRWZtl&#10;WcrHBTWb1chb17YwWtogawPPT2RAWG/M7jLMZgxCLvMkoGpDywHIi7YhtSEvCyXDg8utzdoGv9z6&#10;3tCEcQCgaxuGt1kWXZvFxHhvU4fxF7dzuw8ZNsYrWO8Z243FzMrNeMjaDKb7BwZQRyMvkpY2kNqQ&#10;cwAZHvKwnTUAYCz6Vm7GA9eGmgM8BgAsZtkHm4bWRZvx+v57JkZegUn6YjS239ve5G2WrQHXlr1d&#10;0Gjk7druA6OlDbI28PxEBoRxAODeBr+oQUhwbXA5wHig1HULhrdZFl2bxcR47/YhGnlJX+S5OcvY&#10;bjTLPrg5pw2yNsOWwQeme6OR98HNbmBaHnwNojbkHECGh9FUcO/mPuMg5MpbUcG1weUAR7OUNq6t&#10;7D+Ca/uca2I0Gnk7zTRk2BiN7Z9ascPVLFuDrM1ouj9v1WxewxxIWtpAakPOAWR4yBlC1gCAcRBy&#10;pREVXBtMDkBetA2uDXZZKBkeXG5t0zb05daj+Xz+4F/Kod63yveqAsqeFKbaxPKmR+N8HbTtGQ5D&#10;q6K8ajydK03GddHMqbcNpHFYq3nQqgJKFTSfGw4gKrNsr2AErq16/0vl+1eF3JYUzd8oXpfEyNvZ&#10;rEbSsmbaYHMAGR5ykKA5CKo3gHyWvyFNQXqlaYahakPNAfLQoH3vqvGxk1Pf9flCcG07hoPa6jD0&#10;0PA7WvEVa9vNxfg8VP39fJHYpho+H0/mS6+YbYKqTWKuKaaLPm1NdbKoWY2kZc20weYAMjzkQEF7&#10;ePB1dUA2m44uDQe9zxW1LbI2uByQ89yd87Pu84Xg2sw9AevvAYfUNhPjc3Fde1TPxd8pf3DaughV&#10;m6Uuuu0J5Dy7omtpA64NNgeQ4TGbjk6VJslmb1Rdoyn7tpDaUHOAxDXTexvrO23fFlWbJabXngTT&#10;7yj7tpuL9bk7pfQD63lz3y9G1SYx19QTyDkLR9fSBlwbbA4gw8N6pip/P6Zz+UBPQkltMDnA+Dx8&#10;F5NyzthW/bzAtWXFy5weifJ7kjUnx8dU/x4be1cr8zu4Nsvf2L14ieqJ7xyaSPYBgBPjlaGqa8rB&#10;tVlMjKcGbTTybjhW070UgOqmqGaqHVyb5QH6TBrDajPTumhpA64NNgeQYZFRnF5GHzqAa4PMAcaD&#10;pCPDw4UlriFrszxgWbSxIbzhZDTdUqRZNuFrM5nuZTuDq5EXScuaaYPNAWR4GJuT5yUMNajaUPOT&#10;8UDJ8lysrtHAtVkMYtrfs0QjL7Ee2srQVdgChoSvzXKQb6nZ+vRtYbSsmTbYHECGRcYAwJfoQUhw&#10;bZA5oOBzcW+zbA24NouJkX1bosZqbJf/G33uj6zNYrq3nLWvHOZA0rJm2mBzABkexgEArdfQ2reF&#10;1IaWA5AXbYNrg11kSoYFl1ubtQ1yufXCoYlkf9jWYD60R9VmbIZp6b3dhwwb4wOuBvNmPHBtlgdc&#10;DZrtPjBa2oBrg81PZFgYH7a1mAw14Nogc4CxKNegbrquiTatuUwLG8LkFuPhvQbzZgJwbdE1W+/t&#10;Pkha2oBrg80BZFgU6lmZDDXg2iBzAPu2sH1bmsrILcYDJQ3qgds10WY5yNegudkNRksbcG3s25Ii&#10;FKjRkvVWVHBtkDmgQOwwb5QF16Y1sWnhcjFyC/u2sH1behL6gexJ4MZzcotxcYsWkxEVXBtUDkBe&#10;tI2qDXlZKBkeXG5t1ja45dZPlv2P8gO6WvY1GVTvazZHoWqTQntLgm0EJxyYIDWSzHcDfyDblqGE&#10;hK/tWIJzBDeirddDN5KWNuDaYPMTGRaNvB7FvnUDKbg2yBwgBfZZjKTbh3NzYxNZW0opMuZecGCC&#10;1EjsiDS/7FmbYeDaqprtwF/SLZbaFkJLG3BtyDmADAj5Hd0J7FkdWc3i4NpQc8Be5HNxpiEVUpv8&#10;nm0H9205MEFukefp/cCfhnkzHri2w+B+ZO8+CpKWNsjawPMTGRBSP0U+6+xm9hBQtUHmAPnbvoiR&#10;dBuTzLEDWZv8nl076mlyxoEJUiMxJ7KPv5MZc1G1HcvNAxHciDZN3xZCSxtwbcg5gAyIAj2rA+vm&#10;bnBtaDlA+zz81GAq3jf+vCC1GX22zwwLH7c5MEHkeVjrY3ptuNFGHZfAtVn6kNr4cVLy+XPp0ISw&#10;FfCwfeN03Q2ktsDBCTaEyQMCje27VrNsDbi2KAPoltbIi6SlDbI28PxEBkTgAED2ICS4NtQcEBHX&#10;ssyyDSC1BZoYr2jkJW2kmRZxeH+Qa2IE1/YhKOaqDwWRtLRB1gaen8iACBwAOMsdhATXBpcDAg8s&#10;r3OHs8G1fQ4aPr9g35a0CTS2m82yNcjagkz31p4fkpY2kNqQcwAZHkZTQR/MA7c14NpQc8A28HMx&#10;pLbAmEsjL3lAoLHdav68A1zbXtCyFLX5E0lLG2Rt4PmJDIjAAYBsIyq4NpgcgLxoe020RWFeFkqG&#10;B5dbc7l16jM0EfSw7WJIBdfmXTDkbvchAyZgwt1tMx6ytgDTfU5DGElLG0htyDmADI+Ah223QUhw&#10;bXA5ICh2eJhl0bV5b8jL2u5Dhk3A4b3bZjxkbQGmKfN2HzAtbSC1IecAMjwCBgDcDDXg2uByQMAA&#10;gNuhPbg27+Fz3upDFhJwoJRtlq1B1RZ0kG+61QdJSxtwbbA5gAyPAFOB262o4NrgckDQ4hbzrfVN&#10;wLV5D58z5pKFBBjbsxd41SBrC1iWkmP+RNLSBlIbcg4gwyPgxmw3Iyq4NpgcgLxoG1wb7LJQMjy4&#10;3Nr+HkNZbt3npgnvAQBPIy+6Ni8TIzefkz54XcEasRkPUpuzMSnLyIukpQ24NtgcQIaHPGx7DAC4&#10;b8ZD1oaYA+RhwMvUlL1pqAm4Ns/r+3kFJlmFl7E9YjMepLaAms1s5EXS0gZcG2wOIMPDcQDAfRAS&#10;WRtiDnA+UHIxy9aAa/MyMdJURvrgdSCdfXNOB5DanLcMZt3shqSlDbg22BxAhoejqcD9VlRkbYg5&#10;wHkAIPvW+ibg2k4dTYweZhoybDzjmndtC6nN2XSfZf5E0tIGXBtsDiDDQ84cPAYA3L2GyNqQcgDy&#10;om1wbbDLQskg4XJrJUNabt1raCL5TQy6bUFqAq7NY5qRDWGyEqfAFLIZD1ybxwOui5EXSUsbcG2w&#10;OYAMktwrWCMNNZDaUHOA0xX5IZsJwLV5mBh5BSZZidO2k8i4hqrNY6Ory6EgkpY24NpgcwAZHk4G&#10;rpBBSFRtqDnA6UDJ1SxbA67N42Y83upDVuIUOyKGgdG1eZjuXW52Q9LSBlwbbA4ggyTXVBB5Kyqk&#10;NtQc4HT7nOsCrxpwbR8c+rZcLkZW4nTmE7I0FFybx23eLuZPJC1twLXB5gAySDx6o1FGVEhtaDkA&#10;edE2uDbkZaFkQHC5tY2hLLfuPTSR8icG3a4M7QJZW2bBQCMv6U2msT10Mx64tpwNLK7bfZC0tAHX&#10;hpwDyIBw2HISNggJrg0yB2Rulw0xy9aAa8upbWnkJb1x2JoadsU1uLYc05RrzEXS0gZcG2wOIIMk&#10;xyQVvRkPUhtqDsg8UHK9OacNsrbMm/EOeKsP6UvmgVKkkRddW85BvvfNbjBa2oBrQ84BZEA4mArC&#10;BiHBtUHmgMzFLaEbZZG1Zd6MRyMv6U3mbakhQwk14NpybvN22+SNpqUNuDbkHEAGhEP9GGZEBdcG&#10;lQOQF22DLwFHXmRKBgSXW9sYwnJr1dCEYDFJhZplG0BqyzAxRly3TQZOxoR7+GY8cG2WDSxR231g&#10;tLRB1gaen8iAyNhyEr4ZD1wbZA4wbpcNbZzXIGszbshjQ5ioyTC2h19xDa7Narrf8jbyImlpA64N&#10;OQeQAZGxXTbcUAOuDTUHWA6USg1bQWrLOOilkZeoyThQCrnVpwm4NstBftTNbjBa2iBrA89PZEBk&#10;DADsRw9CgmtDzQGWAYBSG2UhtWU8Q4WYaciwybgtNWyBVw24NovpPur2CxgtbZC1gecnMiAybswO&#10;N6KCa0PLAciLtiG1IS8LJcODy61trPtya/XQhAQm7eHe5xKH9uDaqmCsDcihRhoyaLS/OzcFf9+Q&#10;tWn/Rj8HFlpIWtpAakPOAWSQXBoM46U2kCJrQ80B2s9/XjB2QGqT76GN7dzCS6ycGxpjpeoiZG3a&#10;ZmWVO6IGAZC0tEHWhpyfyLCofqe1vzul8jqyNrgcIDFAG6NK1o+o2i4N2njwRqxoY9R1wd83ZG3a&#10;3sBl4JArTUIvSgAAIABJREFUkpY2kNqQcwAZJKeGGq3UGRS6Ng3hOUBigFbXZcHaFlmb9veGfVti&#10;RRsHkM/9S2rT/s1Zaql11NIGUhtyDiCD5DPwuT+yNpgcgLxoG1wb7LJQMjy43NrM2i63Vg9NzKaj&#10;6sO+U77stbwuFHBt1ST0K+XLPs6mo5dBkshAmU1HPzAUmk9LFKfg2qq/Ne2GwBfytz1YLW3AtcHm&#10;ADJIqrj0TPnBziUORgOpDTUHzKajagvGR+XLqtgRvlU2Q1v4VLZ8j9fKl72Xz0SI5netjh1PlT+1&#10;44JxDVHbc0P8fGYYIFgrLW0ytJWobWHzExkkh4b68Vj+hqKB1IaaA+T5VlujvZtNR+FNanBtVc55&#10;oXzZB/ZtiRb5+9cewj8r2LdF1fbSUBe9iqiLkLS0AdcGmwPIIDk31Ginhfq2kNpQc4DEgPfKl5Xq&#10;jVq1lfAkfDDE3I/s2xItEju0/buSngRUbS8N2kL6kUha2oBrg81PZJAcG3qjpWpbSG2IOQB50Tb4&#10;EnDkZaFkeHC5tZJ1Xm6tGpqQwtRaZB5GHiSBa9s2GHlrShUzZDhYCtMkByTRD5GQ2jLMDkkOb9ya&#10;nEha2jhoCzvkQs4BZHjIoYN2EDIVGgCA1YaYA4yDHDWhAwCZ2kIPuYxGjJrTQgZLMhwODSbGJK+J&#10;rm2RtVlrtojDGyQtbaza3kZqQ85PZHjI7/Jbwwd7Gt2zQtaGmAOkRvtkfPlxgb5tjraw+lH6KNbf&#10;s/BBSDI4rLVHCWM7pDaHusitH4mkpQ24Ntj8RIaH9BAtNVr44D6yNsQcIPWf9XOHLiXM1PYpWNuW&#10;wchbQ08C0WIZPk+ybC86rkFqaxh5rf1Ib08ChJY24Npg8xMZHsYFdkn+dkJN7cjaEHMA8qJto7ZS&#10;y2SQF5mSAcHl1jbWebl176GJzMI0RR5YOmkLOeQyTkA3KbKtiQwD4/aQJmGme2RtGUbeGk/TPZKW&#10;NrnaQg65kPMTGR7G7SFNIgcAkLWh5gDLdrcmkQMAHtqi6u6cZhZjLulNhomxJszYDq7N2hCucRu8&#10;QtLSxklbVN2NnJ/IgMgchEwFBgBQtcHlgEyzbArujXpoi6ptcxYwJPk943XvpBfGQ+gmYcZ2ZG3G&#10;A/Imnv1IJC1tPLS514/I+YkMD+NhfZOwm/vAtcHlgMwFXjUhZiknbVG1reU2zSYlTIxkIGSYZWvC&#10;jO3I2jIWMNR4Dl4haWmTqy3EL4Gcn8jwMN5E3SRyAABZG1wOQF60naGtxEIl5GWhZEAMfLl1pLa1&#10;Xm6tuWki11CQAgcAPLS5H3I5GHlrStwAQNYcB7NsjXtgAteWa+RNXgUhkpY2jtoiDrmQ8xMZEA6D&#10;kDXuN6+Aa4PMAQ5m2RT10I2szcHImwpt2SdrTuY20ibupntwbblG3pps0z2SljaO2twPucBzABkQ&#10;DoOQNVEDAKjaUHNArlk2BQ4AeGlzrR+dzA4p0sRIhoODWbbG3dgOri3XyJu8+pFIWto4aouoH5Hz&#10;ExkQDoOQNREDAMjaUHNArlk2BQ4AeGhzP49yrG2LbCQl642DWbbG3XQPrs16m2ab7H4kkpY2Ttqi&#10;zLzI+YkMCIdByJqIAQBkbXA5AHnRtpO2qOEX2GWhZJAMebl15CDpWi+37jU04WSWrXG9qtNZ22vn&#10;w1QPs0ONu4mRDIfMawDbuB7egGvLuaa2TVZBiKSljbM2V6MDcn4iw8JxELLGbbsguDbIHOBolk3e&#10;2zCctbk2BOS9vGrb0CuSyXrjaJatcXvoBtfmZeRNuaYpJC1twLXB5icySDwMNTXeN69AakPNARlb&#10;t7pw7Y06a/OuHz2MvDXvo25GIuuPo1k2eR8ogWvL2cTYJqsfiaSljbc25/4GbH4iw8LRLF7jNgAA&#10;rg0yBzgaeZP3AICzNu/zKM++behGUrLeONwi1ca7b4uqzcvImxz6tjBa2jhr8/ZLwOYnMkg860dv&#10;wyykNsQcgLxo21Gb+zIZ5GWhZHhsyHLriOGEtV9uvXJowtksW+OyDSNIm8umN4crn7qIvL6ZrCkB&#10;Tdfktb0JXJvXBHQTU0GIpKVNkDaXbZ/I+YkMEs9Dh+Q8BAapDTUHOB8I1rgYuIK0uTQEHDfPNYm8&#10;vpmsN96xw3N7E6S2gIZwspqmkLS0CdLmYnRAzk9keDhtpG7jsl0QWRtiDnC81a2JV280QptL/ehs&#10;5K1xvxmJrD8BSw6Sl+keXJvXAXkTUz8SSUubQG0e/Q3Y/EQGSe7mxTaepgJIbag5QOKal1m2xmUA&#10;IEiby+Ct8wKGmshtqWS98biJuomnWQpSW2A/Uh1zkbS0CdLm5ZeAzU9keDjdRN3Ec7gVVhtoDkBe&#10;tO2pzW2ZDPKyUDI8Nmi5tbe2QSy3Xjo0EWSWrcnahhGsLSspO09ANwm5vpmsPd5m2RqPh0hIbUFG&#10;3hqV6R5JS5tgbVnbPpHzExkezttDmngMAMBqQ8wBwXEty8AVrC2rIRBk5K1xv76ZrDdBZtnksb0J&#10;WZvztuwmFtMUkpY2UdqQ624OqJF7BA1CJqcBAGRtcDkgyCxbkzUAUEBbTt82wsibvDdsksHgbSio&#10;8TDdQ2oLMvLWqEz3SFraBGvLMsoi5ycyPJwP65t4DADAakPMAQG3ujXJjWuR2jzqbq/bNJtEbSQl&#10;a0yAWbYm23SPrC3AyFtjMdAiaWkTpS3LzIucn8jwCBqETB4DAODa4HIA8qLtIG1edSPyIlMyIDZw&#10;ubWXtsEst15100TUoX1yeNgO12Z5YbCRN3lf30zWm0CzbI35IRJZW6CRt0ZjukfS0iZaG3QOYOFM&#10;UuwgZM3rjIMkZG2oOSDKLHv3/plxLUqbuSEQbORNNJeRJvJAHGGWrTFvbwLXFmXkrel9eIOkpU0B&#10;bTl1N3J+IgMieBAyOQwAoGqDywHBZtmU2RuN1mbejCRxOsrIm7xuRiLDINAsW2NeSIKsLdDIW6Op&#10;i5C0tInUZu6NIucnMjwCByFrzIP74NpQc0CUWTY5mKWiteXU3VFG3uS9kZSsN4Fm2Rqz6R5cWwkf&#10;gKZvC6GlTQFtOXU3cn4iAyJwELLGvM0bXBtcDkBetB2sLXdpEfKyUDIgNni5da62QS23Xjg0YZzE&#10;200p3Si+3jQAYNBWadpXfhvrxKD2F9eizeX6ZrLeGK8BPEopXShfo95yAq7NUjRXf6PXiq/vdbCE&#10;pMVJmzYHmKbGkfMTGRbGq2CvJJ5pUG8XBNcGmQOk2aI1y+4XimtabTcS1zRY49qx0shr0eZyfTNZ&#10;b4zbSM9SSifK16hN9+DaLEbeI8kJfelb28JocdKmzQFWbbD5iQwLo4mx+vs8UP4gSg0AlNKGmgO0&#10;hgJT/WgcANBquzb0RtWbkYwHDhZtHjcjkTXHuHVLWxcly8194Nos2w61Pb9eB/lIWtoYtFlygNUo&#10;i5yfyIAwDkJeGGo09c194Nogc4DRLKt9LjaZpQzaLOf+1rhWwpPgspGUrDfGJQcn8mysQW26B9dm&#10;uU3zwNArXWmgRdLipM3St7XU3bD5iQyLjHN/bW9UbZgF1waXA5AXbZfQlrG0CHZZKBkkm7zcOncB&#10;4GCWW3cOTVjNsuPJvCrmtEFGNQBg1LY1nswPDUZB1cSg0chr1ZZ1fTNZb4zbQ67Gk3n1t7YdaboH&#10;12aZgD6Rv9FtT9M9khYnbdYcoJoaR85PZJBot4fcSF7fKzAEBqkNNQcYt7sdNGKuBtUAgFHbjsS1&#10;UAOXcfOcVZt5yz5ZfzLMsjuS38NM9+DaTEbeRsx1M90jaXHSZs0B2robNj+RQWJZQFLl9Q8FBgAg&#10;taHmAOPWrT2p0bTGVG39qNVW/bfclrim/W+pvX3OYnizalObGMlwMB5CX0hdtBVp/gHXZjkgP5LY&#10;pj0nWWpORdLipM2aA1SmAuT8RIZFxiBkldd3IgcAwLVB5gCrWVZqNG0cUA0AGLXV9aPWKKituy23&#10;aVq1ZW0kJeuNMa5dyTOxNq6pTPfg2kxGXulz7Hia7pG0OGmz5gCVmRc5P5FBor2Juu5ZfSgwBAap&#10;DTgHIC/atvy8LD5by0IlyGWhZHgMcLl1KW2DW279YGgiw8h7W/zK/7UEppWJz6itKkwvRZvFKNgr&#10;KVt/cTO1FZ2wIVBYzLK3Da3xZP4l2HQPqS3DyLsj2i6NpvsHBSGSFidtuTmgV8MVOT+R4WHcHrIt&#10;cSxZBwD6fCGyNsQcYN3uJs2cSte5cQCgT1yzaKuMGKeiLczAZTTy5mpTb9kng8Fqlv1ijB2aramQ&#10;2oxG3uv6wGY8mX82mu4fHN4gaXHSlpsD+tbdsPmJDI+MQchL+f8tAwC9DpKQtSHmgEwjb/1cHFKj&#10;ZRh5696oxSjYa8A7w8ibq419283EckDefC62mO779m0htRmNvPUChrpX6mK6R9LipC03B/QyFSDn&#10;JzJIcnujlgGAvn97yNrgcoDRLHsmfcckfUjLAECfuGbRdiDP6sloFOxbd1tu08zVlrORlKw3VrNs&#10;/VxsMd1rals4bZlG3rqetJjuH3gHkLQ4acvNAb3MvMj5iQwP4yDkjpyrpMgBAGRtiDkAedG2QVvO&#10;Qk7tszryIlMyIAa43LqUtkEut743NJExvXVPrDEwLd2GYdRW/3I0sRgFlybljOlsD23qa+TIepNh&#10;lq0L0zDTPbK2nIZwQ5vFdN9lTkXS0sbcOGlosw6oLSxOkfMTGR4Z20PucrJ1AGDVdkFwbXA5IGe7&#10;W/NfGAcAlg7eGrXV292aaI2CaZWBK8PIm6vNdH0zWW/kwVdrlt1rmGWtpvuV25uQtWVsy66NGFbT&#10;fdewK5KWNlptXjlgaVMYOT+R4SGHJ+ZByJQ33NpnAABVG1wOsD4Xt2s0wwDAyu1DGX3b9n8Hd6Og&#10;xDytkddDm+pmJDIMMg7Im3WRxXS/0vyDrM3YK71nDnA03SNpaaPu2zrkgBSUA4rkJzI8Mg7rmzWa&#10;ZQBg5c194NrgckDmrW53GAcAlpqljNrO6iUHDdyNghk3fXpoY8zdMOTZNMcsazXdrzRLIWuTv1Gt&#10;kXenFXMtpvsuAy2SljZabV45oE/fFjI/keGRMQjZ7o1GDAAga4PLAciLto3achdyagZzUJeFkgEx&#10;wOXWpbQNdrl1+6YJ8yRex//mPQCg1fbALJsCthjnTmd7aNNc30zWGw+zbI236R5cm/Wa2s/tf5lr&#10;ukfS0sagzTsHLCtOkfMTGRC520OaBAwAIGtDzQG5D9pNvAcAso28yV4/LjRweRl5M7Sprm8m603u&#10;NtIm3qZ7cG1Z27Jb2rJM90ha2hi1eeaAZQ1r5PxEBoRxI3XXIGTEAACyNtQcYNq6teB/8x4A0Gq7&#10;a+o38d5inHvg4KBtpYmRDIfcA/Im3qZ7cG3ZRt6GtiwDKJKWNtatkIs0GwbUlsVS5PxEBkTuYX2T&#10;gAEAZG2oOcB8q1vH/+Y9AKDVdt1lusswCnb2RnNv+nTSxtp2QzDeRH3PLFvjbboH15Z7m2ZTW5bp&#10;HklLG4M27xywrDeKnJ/IgHAchIwYAEDWBpcDkBdtG7W5LOTsMfwCuyyUDJIhLbcuom3oy63vhiYc&#10;rlW6R0ZgehA0jUbeRYWpt1HQYuQtpY0MCE+zbI3XtCq4NkuhddBl5G1gGghA0tL+l0ZtETngQXGK&#10;nJ/IsMgYhFyYg72KU3BtkDnAaJbd7WoIJ+cBAGcjr9Uo+GqBUdDTyJtjYixy7R55PIxm2QfbSJtk&#10;mO7vHd6Aa7MYeTuNGA2spvt/DaSl/Qxg+Tl554BnjjmgSH4iw8JYPz5otrZ+36wDAO2DJGRtkDnA&#10;aORdVqNZBwAe1I9GI++y/5aeRkGLkTdCm7YeJmtG5hXqnXiZ7sG1uRl5G1hM98dIWtr/0mEr5D08&#10;B9SQ8xMZFtZByGXnrV4DAODaIHOA0cjbuYAhOQ8AGI28y+KaxSi4qDdqqrudtfXZsk/WHKNZ9qLL&#10;LFuTYbrvqm1RtVmMvEddRt4G1pgLo6X9L43aUHNAMW1kWHgOQjZ+36wDAF21Lao2uByAvGjbqM17&#10;IeeywRzIZaFkeAxsuXUxbUNfbn07NOFxrVIXxsB075DLqK1zArqJh1Ew48qnCG19rm8ma8r/Zu99&#10;eizNtrPOHQUj5FbVyFK3QqpsbFluYagsBAYJ2ZUXYSO1Ls4oYmD5SrgiPYARqshPUBmfoDLFhAGi&#10;IgYYaBG6mbp3gox0I1tiYDO4EYJWSy1aZPZN0cAAZwqLAX86Wm/e/Wa98eY5cd71rLV2PGfH85Os&#10;66o6J+KJ82evtdd+1tpR1wCuwbowXZneRK4NTbSuPWSZJKsWhrXi77JomR5yga9TVgz4IiAGNIlP&#10;okvc19Su+bxFNIFRamONAXVdizbyhjQAgNrWmmUn2txGQdCIkaVtyfXNYrtBzLJLPhMRNwJQakMn&#10;Oqyalj3FYbo/JdIyzW2R1ykzBrzL55njk+gSpBFy5bTs2eftccB0QWZtdDHAYeS9tqhcczjXLRgO&#10;I+/KIQcTbW6joON69wxta29GEttP1NStNbhM9+TaoiYxXgE03d8H6rZpWlbkj66pkGu0ITHgy4AY&#10;0CQ+iS6BGm4X5I8R06kptbHGgFrvQ4y8m/bFaAPA9DwK0bbWLDvR5p5iXPfvYUbeAG3KbTvFYZZd&#10;EocPPGYpcm13QCPvtWuuw3T/j1m0TM284OuUGQOmZ3e08Ul0ibVmtTR/RBoA5oZZSm3EMYB50LZV&#10;W8ZAznWNOZTDQkV/dDjcupW27odb7/zkn5S7wNStwci7uABZE2FL8XR64GjVdrTJZDzTdg5csXm3&#10;6vu+4XnNtG1KRsT28ep05ykw2eTepmLYSE0Efmx8YYZN4CGrtlLKo7p+WL5DF0uMGBNtB8CUHiYt&#10;D2rws75OzDGgibaln1+xPdQDaWsx7PNNDTojdfP3wvh5HoqU98i1McaAwejwW9aN9u7+5eJNMfie&#10;fKeUcg681iebTMYzbch7MvztHwGvdRNtm4xrYvsA4u/Ap8a1w5pDvP08k2uz7g+H79AdQz65B+xx&#10;mbQMBqzHwOvEHAOaaNtkXBPbB7o/3HTQOzKZpmveb9fCKKu2x4Qx4AellF9Nzh9b7tkfbjIZT3S1&#10;/pw10aa6bX+8Ot05A27JXrzPqeadHxlfuLfnEKza6np7DhzeW2qlh0CzKpOWz+s6Y32dmGNAE22q&#10;2/ZHPSS3GgkW73OqgfMcOYcg18YYA55Us5O5Dr30weB78mkp5TXwWj/ZZDKeaUPekzu1dmt+rVto&#10;U27bH9nxt3Hdtom2am617g9Nvp5kT0ILLagngTkGNNGm3LY/wP2htTZq3m8P5xDk2hhjwAUwsGWR&#10;hwNYM678vcBZ0eLXy5s3ZvpLAG3y2XYM+L1e5Dn0+GwLvzbkjH6RJz777NLC0DRhNhQgBzxgA8Dr&#10;TCNvwY2Cv1dK+eVMI69Dm6nwLPhBD1WWmmVHwIXp75dSfodU24+qOWkp0KEKaKzbRCstw+/5Z6WU&#10;fcNzmGNAM227+5d3FjxObAmZSd8UMDkdpsH8Jqm2f1pK+avG57SKARagAx5wQ/+TUsovGZ5jMssW&#10;n4HrTqaR16PN+nsEN+Caa94Mg7/n75RS/rbxOa20DXvQXzM+x3yoAprumbR8Uw/hlsIcA1pqk9Gh&#10;I6qx6t8Y/yJzLQksOFu/oy21/bCU8l2jtlYxwIJ5X+zIHz/KNPIW3Cg43IT0V7LrqaA21W07I9ss&#10;OwLWh0+NNb+W2v55KeUvGR4PNdQn1m1baBl+zx8Y9wDMMaCZNtUQ+sLTUG95AtgAgNQQWmlDagit&#10;YoAFyMQEmqWs51Ems2zBjYK/X0r5xUwjr0Ob+fcIblqZmMDf06pui2iz1hNQHwCy92DSYq0JtYoB&#10;b6onK32YLRKf5EnoC6+RdSlgbfR3SynfI9WG5LatYoAF5iHgt35YqFGTIKfF0KPGjaSttJ3fluHW&#10;HwCTKtdeE7QB5KpO64fDfOg0uf7Dws9GXhMUrE1Jc398ZPyLjqyG1PLtdVUnxqf9nPHxLbX9SePj&#10;D5AFFrgimUnLsI79vOHxzDGgtTbRF9bD1GfWpoTy7XWKD41P+4vGx7fU9ovGx7eMARbQaa/IVZ1W&#10;s6x5g+64rtmS27bWJvrCuuaeINMD6npzZHzanzE+vqW2XzA+/gGYTw4x5Ln1eURa/qzx8awxoDTW&#10;JmNZX1jrQheIibt+r63Ps35HW2r708bHt4wBS1l0Hf4KTdDVyIBZ1nq1fKmmZGtt9OeBum0rbarb&#10;9oc1hj5EbniqBttnxqf9OePjW2rbNT5+D7yB8DChbttKy4f1HGopzDGgtTbRF0gNwdSUUH76eTtr&#10;VENopc1aQ2gZA5YCrR0V69phPY96CeSB6Ln/XzDmti21WYy/Yjuw7leegPvi43rzjAXrmttSm7We&#10;cAjWSg8T6rYttVhqQi1jwIeAJ6FlfBJ9YfV+Pbc2JZRva6PW5/0p4+NbarPmti1jwFIQDwfiY/p7&#10;pRTr327ycNT1z+oT+OzV6c4/AhomWmkz+2sEPY+zPYegj+lx/Z6yavvdbE886G01+8w2Mdw0YVks&#10;XoAF4bfUCVxZh0NebXcNCcp/L6X8McOPb6ntta5o6wvr9wYpbI7UTjtLEfq/lVL+OKm2P1FK+c8L&#10;H+v63izQNhzY/8zkn/91KeWPbkjLHMt61nMMaPY9E3wAn81zzzTmOh1sKZa1jFpbwxgwPO7f1f/b&#10;hHfNtX52fuaa9X9Oy/zRSlNtWnP7onXMNa5rzXLbst1rriW3bb0HsOS2zDGgtTZX/iC4AL433vwx&#10;s57WUluzdbbYYoAlt2Xes+tz9lNUt+2Mlnub5Npoz3XbTWtby7qtdZ1V3VZ121sPed3WVENQ3fYt&#10;zHVbCy1ro5ZaQlHdVnhQ3fZbEtdceRKWwRwDmmrTOtsXN1C3taxlretplLltWabtrvG2NfPNizMt&#10;llvnLoxmbNOE+CnArXMvjc1gLbXptonOAG53WnyjyRzgVhjr97SlNgvwDRDIrTC7+5c7keJ3Li8v&#10;I3+eEEIIIYQQQgghhBBCCCGEEEIIIYQQQgghhBBdADS/MA8B17DQn6JBN53RctAReSOpVVvLIbA3&#10;2kg63DRh7Zr4FOwQGd6AM+MVHlZYtQ2dNXfArsHhSpJvLM+J7qwRN0u9BspyRdVJvcrGDNBp99z4&#10;+Jba/g/jFXIPkCvaaoA5D74esaUWazcv0+s0p2UM+I4mO/QDsM5e7O5fWq+Gf8ur053hSrMvDU+x&#10;fkdbavv9ej34UlrGAAtQZ3ZN4s+Tc1tWbZ6ucetEjKI1ty+ANdczSWTIWb4wPMWa27bUZs1tj4Cr&#10;fsec7Sx46kRLLda4yfQ6zWkZA7TOdgQ4fQqddGWd2GSdoNNSmzW3bRkDluLJ0YY9xI8TNI0waxti&#10;x13VbQUCsFd9srt/eQj+LutkMGte1FJby7qtaWoZmZaWddvo12lK6xig3LYjgBoCPCG0QQ2hpTbm&#10;GGAB+j438iSwantTc1uzeeXV6c6wv/m+5TnKbfuisSdhqHndNzylpSfBqs2a2z7c3b98DOjKqEe2&#10;1GKNTUyv05yWMUC5bUc0rtua/Q8N67ZWbS09CdYYAJ0xCSGEuFmGponXxqTM3ADgMMv+0ez6OBZt&#10;/6mU8j8YHl8QEyOYNL/Z3b9cfG2m4Ac46C/IAQlglh34h6WU3zI+p5W24btjLUCbTfeJRt5WWoZD&#10;p0+Nz2mljTUGFLRBQ3CCHAYgm23EUFNK+WEp5bvG57TSxhwDLJgP7x1F1/+rlPILhNqG3/OBMb81&#10;F8NAIy980Cc4AXNbc9ER/D1DMdRqgG2l7QellL9mfI7ZdJ9o5G2l5V+UUv688TmttLHGgKLcti9A&#10;c6G5AQBshET26a20MccAC+YGAIdZ1lofbaXNWksoiIkR/K6pbtsZ4H4V2RcjuQdST2il7fdKKb9m&#10;eDxkuk8y8rbU8gellF8m1cYaAwb+Z9UQ+gGsWZobABrWRltpY44BFsx1Qce++P8tpfyPhNqG9fb/&#10;M66FSN1WngSB7lfNxnbALFvAPXsrbUitw2yEB4y8bFr+VSnll4zPaaWNNQYU1W37AqwlIef+iPcB&#10;OYNqpY05Biyh6aBtYm3Mw0LhBnfBCeBRbDlA2tqkpuHWCQ37HwAJ/IdVtIWnwBvwoJTyK6TafqPq&#10;s/BJLR4ton5wnwIFYWjKneClJnIXRoHf1AVmETWZsR7wDQnw90i1Dd/Pz2uCZ+GsfveWanucOPm8&#10;hZaTUspfJn2dmGPAAxUn+qIaJU+Mf9QXdX1aRF33rBNRhvX1b5BqY44BPzCua8PacWxZ1+rrZS1s&#10;Piml/CaptuEw5LeNzxl+R4vc9lBmh76oue0z4x/1VS2kLqKaZa0HfENB7HNSbU/qd9S65h4b19zD&#10;RLNDCy3DxLlfJ32dmGPAE+W2fVHfzyPjH3W/HgotojZCWm9Cuaj7dEZtzDHAuqZ9DPz9yKTbB7U+&#10;aqGFtje1lvDQ+Hs+q7WLRUzMDhbeAHV4wc8j4Hv6GNgXW3OPk1pPYNQ2rB9/E8iLnhrrkcdJ02Vb&#10;aTkB88cW2lhjQKl1W9UQOqIaA6y10S+B2qjViHRRa6OM2phjAFK3Na1rtV5pXdeGPcr/Sqrtt2vt&#10;1sInlnp//RuOgTUXmuAseKl12+dGgV/Xve4i6h7aakg9qXt2Rm1Htdbx0vi8p7V+sVTbo6SGiVZa&#10;TupenfF1Yo4BR6rb9kV9P58Y/6gv6pnEImo+ZzXXXtScg1EbcwxYCuJjQj0c/4lY2783Pt7ksx0B&#10;/SXmphFBj/U9NfmYJiCewz80Pr6VtjfZ/tGC+4asujbyQQ3KaQ0AqJF3KISRahuKrmdgoc5iYkSN&#10;vLqarU/uAZvIRQsTauSddAzfy1o0HUbe49oJa9W2OCEEE63/QqTl7XtI+joxx4ATpINT8FPXNOtm&#10;e1Fy6kj63k6DqtpSmhNAbfMYwBaffgNoIl3cAACaZYcJyYd1XWPTdlTX3KeAucxiYkSMvEdac7sF&#10;WdfA4GvVAAAgAElEQVQWGdsdRt7xu8mmbVw/XldtKaZ70Mj7X4m0vH0PSV8n5hjwzDrlVGwH9fYD&#10;a81qUQOAI7c9qLnto6zmBDS3JY4BFzXftu6LFzcAgGbZJzV/PCPU9na9rWafTBMjYuQ9lNmhPxx1&#10;tUUGG9As+3xS89sj0zauHy+AJqLFpnvQyMukZXwPGV8n5hjwRDWEbjnMagAAGyFfTr6bbNqeO899&#10;suPTb2Q2AKBG3mGPUvM0Nm3DhOSndW2zNp9bTIzImvvQemun2Br2gHVtkbHdYeQdP8t7WaZ7h5H3&#10;UYO8GzHyWj0JmVou6n6Y8XVijgEn1ttNxXZQ6/HW2uiiBgCwEfLNeLZStaU0J4Da5jGAKT79xPj4&#10;VoO2WYeAv6mDIRiHhb4BYoDgx3pWXBoOkGYdAr5HfPlC+CUCw00T46QOpGPw2oXJY+Qd/4FM2xWz&#10;bJbBUkZeMcexibx2YfIYecd/mBRfLWRpm68f0AZ3U0LomBj/t0i0zN9DqteJOAZcWK8XFFsHUnBd&#10;kpwiSd/8+uysBjWku3geA+jiUz28D28AcBh5p+sak7Zn06IraC7baGJ0GHlVEO4Ux9pxrbHda+Qt&#10;32oLN907jLzz3DbcdO8w8v51Ei3z95DtdWKNAReaCtk9iIFrSQMA0gh5MDOLZzUnWLWtigF08Slr&#10;wrLDyPuufkCm7cmKum24iVFGXjEHrI1uNLY7jLzv8qBqurfmRVna5usHMixlo+keNfISaZm/h1Sv&#10;E3EMeK5m4H5JbgBAbrXaC8gfM7TN1w/K+JTVAOAx8o7/QKbtpNZqR21I8/lGE6PDyGs9+xNbgqM2&#10;eu265jXylsQ1N8DIO+Zs1jrbRtO9o9Hkd0i0zN9DtteJNQZcyMDbPUjNakkDAFKz2pvd1pfVoGbV&#10;tioGMMWnX2UdtE06BHzwvrwgHGT6TpvxOYIc8gHSKT5bp7Zx/aC94MD4nI18MD4A7GZcuzCBZtmX&#10;qz4UJNqerzHLIt2Ma02M4Ad3nTbREQ5j+3WfdcgsOzPyooc30drWrR+hpnsw0XpZXzcGLeveQ5rX&#10;af4vmeOT6IuMBgBH0ndlAmlGUg9ouy4G0MWn6AYAh5F3b8VrxqBtnVkWNViuLIbJyCvWAU5N3WRs&#10;R4y8eyvWXPTwJlLbuvUDmei61nTvyCcHbT8k0FLWvIdMrxNjDFipTfRFRgMA2Aj53gTSjAY1UNuq&#10;9YMyPkU3AIBm2YtV5msSbetuzrHejHftYSpo5NWtPreAJGO7y8g7knQjgFXbuvUDNd2vy4sQI+94&#10;YxmDlnXvIc3rNP+XzPFJ9AVYG722AQBshJw3A6P5Y7S2desHZXwCb8Zb2wDgMPKuqnUzaFs3wCvU&#10;YIkaeeVJ6J8kYzuy5r5nYky6EQBZc1etH8ht3mtN9w4j76DtHxBoKWveQ6bXiTEGrNQm+sLTALDu&#10;P4KNkO8ZUT0NasHa1sUAmvjEPGibTNvc+8I0yPQ9X47oB/IB0inNCaC2+fpBe8FBJB/Mfha62b6y&#10;MEUaCki0vVxXdI1MZhxGXhWEbwlgh/vK6U1gMnO4LmEAF80obdeuH6Dpft3hDWLknXZA36SWsuE9&#10;pHmdVsAcn0RHoJvtVQdJYNK3dgJpZHMCqG1TDKCLT+Dh/XsNAE4j78rJBDesbe26Fjm9T0ZesQmw&#10;IHB/1QGJw8i70iwEHt5Eartu/UBMU1+tObxBjbwvSLRc9x7SvE4rtNHGJ9EXjgaAVfkj0gi5dgKp&#10;41aYKG3XrR+s8QlpAHiv0cRh5D24Jke7SW1rG27Bg96PV5kaHEZemcpuCY7a6HtrYZSRdyTSdA8a&#10;edeuH+BB/rrbhxAj7/TGoZvUUja8hzSv0wqY45PoCLA2+tmq5niwEfJo3gw84mhOiNK2KQYwxidk&#10;cMu6Mx/UyLtu7bhJbW/W7eEiTYweI6/xOWJLcRjbV535oEbeyPOoSG1r1w9wWMrXa3I21Mg75rY3&#10;reW695DmdVoBc3wSHYHWRlcZZh23Wl3nSUD8ElHarls/2OIT86BtBm3veV+IBpnqZuBbAPkA6dBb&#10;YUBtK9cP8gsOQrjSNAE2AKyahhFq5L1hbRuNW2DCcGVSh4y8YingFaxXjO1gMnO0KWGoi6b18CZC&#10;27XrR8VqTHrPABpo5L0pLRvfQ7LX6R3M8Un0R91suxoAwKRv4wTSiAY1UNuSGMAanyIaABCz7JJr&#10;4m5K27XXTIJXAl4xMeoKTLEUsCBwZXpTtJF3xHF449W2cf0ATfdXpguCRt5Vk4duSsuS95DmdVoB&#10;c3wSHQEauK5M8HPcarUptz3zThcEtS1ZP+jiE3igtOoWDMTI+96tHCTaNpplQYPllduHZOQVSwFr&#10;o8cr9sXuW33mOJo2vdquXT/Gx3hN96CRd5W2m9Ky8T0ke53ewRyfRH+AtdErN/eBjZAntfa5Fkfj&#10;vlfbkhhAF58CzVKhRt4b1rZxunitm7oMlpFT2UXfgLXRb2ZrR6iRdwQ8j4rQtmQiNWK6P5vlbFGN&#10;JjelZclUYKbX6R3M8Un0h6M2Oj/3txq/NxpRQb9EhLYlMYAmPjEP2ibQ9nyd94VgkOlabaI/mAdI&#10;g0NSorRtGtRPecFBFDuXl5fv/ah6qPcj4+8YOrAOa2JqDSxHm4pNN6jt8wXF6lHbIWiIGQpPZ4DJ&#10;eLE20ReTw1rLRmtYUIZF8w5wADEYeRctRlXbObAQo9os68edqs3aVXevJs3fNzzvWm03oMXyHtK8&#10;Tiu00cYn0R/1IMFyEDROWnoBrIMXlkMHIG/waLPGALr4VDcN1p89FD4OwPzuZGnX8w1oe7B0akIt&#10;MiAHtY+B749Jm+gPcF0bvj+v69pm+Q4NV2Bee8XsCLiuebRZ1g8k776o8eAukFOt1XYDWqzvIcXr&#10;tEIbbXwS/VEPFKyHB98ZDu9ene6cA+vgHUNui+QNqLbF60chjU+efTf4OXi4qcnkBrV9Z2kjmKcu&#10;DNZtF2sTfQHmj2PuMeyLf2x8Qaz5o3ltcmizrB9IXvS2JuDZu5Joyc4fU16nFdpo45Poj1enO0+N&#10;JslpbRRaBw25LZI7o9qsMYAuPtV1DfrZYH73ZKlB6ga0ZddtR0+C9ftj0ib6A60JlFI+Qs+blzzQ&#10;UbdFtVnWDyjvHmoCnrNwEi3W95DidVqhjTY+if4Aa6Of1u8PdC5vyG2RvAHVtnj9KGTxCdwPv/ve&#10;g+dYY1Prtc1WN6Rt0R7KmzODNRLT/k70gcfHNH5WwNrVxn2Ux2fr0LZ0/UC+Y1fWS9Tblt1IurJp&#10;ouANACfgdEjToX1DbWazLGiwfNpCm+gL1NheE0BzUdSSMKCLJqANWT+QDfSzWhgOLVY31IK8hzSv&#10;0wpttPFJ9IUjcT5HDu0sSZ8jcbZqQ9YPyvgEHiQ9ATY+JiNeaasNWXORzV8TbaIvHEW3kmnkLfi6&#10;hmhD1g/IdF+nM4QaeRtqQd5DmtdphTba+CT6AyxOnjXKbRGjA6LNun5QxifwQKlV3baVNrNxCzRY&#10;Wj9nkDbRF6ixvTZdpQ1gKLj5B9GGrB/IQT6Ssy2p27bSgryHNK/TCm208Un0haMB4DXSEGu5FdXR&#10;oGbV1ursLj0+NdwXm4x4pa02s1kWNFg20Sb6wrGuFVJPAqINWT/QvNt61r5RW0MtLfcn4a/TCm20&#10;8Un0B9gAYPUatqzbWrUh6wdVfGIetN1Ym+lz1niQaRMztuCEfIA03JwAarOsH7QXHHhY2zRR8M22&#10;Bbh7q4E2qOgKJgxWVBAWbwE3kRbMBeGJNmQTacGzftBoa6Cl1/eQNj6JvgA321agCaRg4mzBs35Q&#10;xicwKbdgms7RWBtcdAWniFhQQVi8pdG6BhXDGqxrnvUjO2dbrK1Rbou+hzSv0xzm+CT6olHNCjKL&#10;gwVrC94YQBefWuyL0WYr1W1VtxXwgZIFcyPYSIuan2P9QA7yLVhuLMvW4nkPaV6nOczxSfRFgxxt&#10;4FPi/BFdPyjj0y33JCy+6XkOaLBrok30BXndFjGKWZAnYRnMdVt5EgQ94OAWK5ARdQvO7mi0MQ/a&#10;bqjN9DlrOMjUrE30B/kAaSQfQrQh6wftBQcoH1z3vPrmXbh+w3qGxXUPTf6StQ0/F5qYUP+ee/Xv&#10;ywDWJvqjJmYPEv+wPcQsW36qbUi4juIlvcW7fhzXxTkDk7ZkLSXgPaR4neYwxyfRF5O4nsVDpGGi&#10;fBsDMs04nvWDMj7VBPtZjiT3upap7WWdKImSueZ6tYmOaLCuHaLTQ5LXtYjcliLvTtZSnO8h8/6E&#10;Nj6Jvqifg4PEmtUTdLp+ze0y825vDGCMT4fJ+2LP+5Gp7QJtSqjfgb3Muq0aJsRI3es/THxBYGNN&#10;XaufxEt6i2v92N2/fJxcj1ysLVlLcb6HNK/TCpjjk+iImj9l1pQeOPPHzLNcz/pBGZ9qDvU8R9Lb&#10;tePAeR6Vpe3CudfYq/XVDLzaREc0WNcOHGvu08R1zbt+ZOfdi7UlaynO95DmdZrDHJ9EXzSoWR2h&#10;ZvEGebdn/WCLT9b98IfgzYuIqbiFtofWzxnos/0YaJgwaxP9UffD1vP++8CNNuZ1CcyHrNqg9QOs&#10;Q7Za2yCubZqo3EvabN9DjXjTn5Gg7Y23kzexccKtTfRHorH9AWrkHUk0/7jXj0TTvVlbopaI95Dm&#10;dVr1M4jjk+iIRKPsSU0uYerGLsMAGrF+sManrHUNLuhMf0aCNrdZNtFgKSOveI/EQ64j1Mg7kriu&#10;udePmndTaEvUEvEe0rxOq34GcXwSHZHYADBMIHUdUCXm3RHrB118SjxMjaqNZmh76TXLJjbouLWJ&#10;/kg0tsNG3pG6Zkebf6LOLzJM96i2rAYA93tI9jq9gzk+if4ADQ9LgJuBRxINoBExgDU+7SWtuXsB&#10;a26Gtqi6bdaaq7qtuELiuuY2MSaua+71o+bdGX4Js7ZELRHvIc3rtOpnEMcn0RGJDQBuI2pi423E&#10;+kETn5gHbTfQBntfGgwydftyRD+QD5DOyoeKd1A/6wUHKBubJpI22xEF4SxtIUXXpGRGBWGxkoQO&#10;9xNvQXhC9KIZsn5Uok33Hm3RWiLfQ6bX6R3M8Un0R8JmO2wCaUKDWtj6wRifktYOeDrHlCRtIWbZ&#10;pCkiMvKKlSQccj2LmkyQUBAIWT8q0aYpj7ZoLWHvIdnr9A7m+CT6I6EBIGwCaULBOjIG0MWnpAYA&#10;+FaOKQnawoxbCQ06MpWJtSTkj24j74To6dRR60fGQT6kLUlLyHvI9DrNYY5Poj8S8sfn3mbgkYQG&#10;tbAYwBifkga3wDc9T0nSBt/0PNOW0Rgfok30R4KRK9LEGF3zC1k/KtFrrkdbtJbI95DpdXoHc3wS&#10;/ZFwY3aYETWhNhq2fjDFJ+ZB24na3N6XxIFKuhlYvAf5AOmsQasRvnPKCw4Qltw0Ed0AEGnkjdYW&#10;apYNNljKyCs2EXXI9TwyYQjeREavH5HGJJe2YC0Z7yHF6zSHOT6J/gg85MqYQBqVOIeuHxW6+FQ3&#10;KlENAKHXxAVrC71mMniKiK7AFJuIOuQKM/JOiCooRq8f0TkbrC1YS+h7yPQ6zWGOT6I/Ag+53tRG&#10;yLCCZmDBOiMG0MWn4AMl960cU4K1hZplgw2WMvKKTUTlj+5bfaYE50XR60fklEGXtmAtGe8hxes0&#10;hzk+if4Izh+jh4ZE1UZD148KXXwKbgAInSgbrM190/OU4BupQ7WJLolcc1lz2+j1I9ovAWsL1pLx&#10;HlK8TnOY45Poj8CBiRlG1MjaaHRuSxOfmAdtJ2h7E1WXSBhkGqZNdAnzAOnoZs2o9YP2ggMri5om&#10;Slw3Y4YRL0pb5ISmdwR1M6ZoE30RtDC9TCgIR20is9YPGm1BWm7je0gbn0SXeK9gTZlAGpQ4Z60f&#10;lPEp6Pr+lGvigrSlFF2DDJYqCIuNBE07yVxzvdqy1o+Iia4h2oK0ZL2HNK/THOb4JPojyFy2l2QW&#10;7zkGhGsLOlCKvNXnHUHaUsyyQTfjycgrNhKYP2bVRr15Q9b6EWG6D9EWpCXzPaR4neYwxyfRJV7D&#10;Q3gzcImrjWatH5TxKehmvJSJskHaUgZ41bUyom6r3FZcS9C6ljJRNmggSdb6EXGbd4i2IC1Z7yHN&#10;6zSHOT6JLomo22Z8R5ljAJU25kHbgdrC38vAQaY3Mr1ebA9bMEA6smE/cv2gveDAwuKmieLvZsyY&#10;zvEOp7awq1bX4ElmsrWJjnAumimGghHnJjJ7/fBMYAnV5tTS4j2keJ3mMMcn0RcBzQlpE0idhcTs&#10;9YMyPjmny2a/Zh5tqWZZp8FSRl6xmICpqXsBV2CuxFkQaLHmoqapUG0BBq7s95DidZrDHJ9El3hM&#10;UmkTSAMMXJnrB2V8ch4opRjxRpzasm/O8Ux/1q0+YjEB+WO4kXfEOZAke/3wHORH31jm0dLiPaR4&#10;neYwxyfRFwGGh4Pkuq2nNpq5flDGJ+fgltSJsk5t2WZZz/RnGXnFYpzNCakmRudAkuz1w3Obd6i2&#10;CC3J7yHF6zSHOT6JvgjIbdOMqM6hVNnrB1V8Yh60HaQty/viHWRadDOwWAL5AOmI2wSz1g/aCw6W&#10;YmqaqCAmqdSCzgREW7pZ1mGwlJFXmHE0J6QVhEfATWST9QOcwJI1eQidBtPiPaR5nVbAHJ9ERzia&#10;E9InkDoKiS3WD8r45Jguey/LiDcCams1NQGZ3qeJDsKMw9ieZuQdcRiTWqwfqOk+XJtDS6v3kOJ1&#10;msMcn0RfOJoT0ieQOgxcLdYP1viEHCi1arZCtKU33DoOodUMLMw4DpSybvV5BziQpMn6AR7kZ904&#10;hJoKWryHNK/TCpjjk+gIR/74sNYu03AYHlqsH6zxCWkAaFV/RLS9zDbLOvZ36dpEfziaE9JNjGDN&#10;r8n64fBLZExlRxsAWryHNK/TCpjjk+gIR3NCuhHVURttsX6wxSfmQdsebWmfs4BBpjdqxhbbxRYM&#10;kEabNVPXD/ILDjZibpqoC5P1cO9Fi+4th7b0xLT+/dbXoIk20SXW78Eb4DkoyPegVfcnkzbrz731&#10;7yFzfBJdcg4YxlMP3iYwxwBWbdb3ZnjvWxlSrdrOGuW2r4F40ESb6JIzoDDWKr4zrx/WgmCmNqQ4&#10;2eo9ZHqd5jB/vkRfDJ8ba4xumduyxgA6bTXXsq4D5y2arUBtrXLbc1ZtokuQ+N5yXbPQZP0g1GbV&#10;cuvfQ+b4JLrkKZCjtaqNMscAOm117bDqQtYbM6C284Z1WyQeKLcVCMzn2ZTrR4VJm1XLrX8PmeOT&#10;6JIXxJ6EnjxNadqYB207tD3LNjw7BpmmaxP9QT5AGmnWbDWon/KCgyWYmyZene4Mf+yXxqd98up0&#10;53GY6jWA2u7X52VrG/7+z4xPa6JN9MWr052PgCT4wxaJ86vTnbullEfGp7VaP2i0gVr0HhLHJ9El&#10;w/ftY+MfdlbX6DTIYwCltlenO8OEjq+NTxve+xbrGqJtyB/TCwH1d9w3Pq2JNtEXk7XjQ+Mfdtxg&#10;zb0DrFEfgw0EJpi0gVoK+XvIGgOaaBNd8hjIbY/rdygN8hhAqa3ui6052mevTnes+3wzoLYvX53u&#10;pBfQX53uDPHvE+PTmmgTfVG//9ZD+I8b1vysuUer9YNGG6il1R6A+T2kjU+iS86AHO1po/yRNQZQ&#10;aqu51lfGp7XasyPaWnkSHoF1W3kShIm6dlhznJbn2VZtrdYPGm2gFr2HxPFJdMkxULdtlduyrh90&#10;2pgHbYPaWja/WJuGWmkT/dHbAGnWhn2KSwRMTRM1MUUTudSDJKe2x/X5KdS/22rkbaJNdAmSNJd6&#10;CJG2UXMYCkpdP9KKdUzanFrY30PWGCCjgzBRDx2sjZClUSGAMgZU6LSBjRwjX2Q2ADi1fV3NtimA&#10;Rowm2kSXPAZMjKU+J3tdQ/OiFg1ETNpQLczvIXMMSNUm+qN+Xr4A/rAPGxzAMccAOm01R/sGfPpX&#10;DfbsqLbUBp1a00G+A6VF85DoDk/NL8087sw9stcPGm1OLfdv8XtIG59Ef9QaIpKjtWhuoowBFTpt&#10;NcdC35Mvks8UPdq+SfYk3AOMvCOp2kSXIM3npQ60S1tzJ2ZZtOaX7Umg0ObUkjqUkPw9pI1Poj/A&#10;AXalfneyjeOUMaBCp4150Dao7VGjvBEZZNpKm+iIDgdIt1o/aLVtYnHThDMxHTnOWJgCtH2YNekN&#10;7ICekqZN9Ac4PWRKZnMCapYdyWwgYtLm1ZLZAODVxhoDSpY20R/g9JApmQ0AtDGAWBsyeW7K14lr&#10;h1dbiokRnDw3J33CiegDp4mxZJrHwYnUU9IaiJi0BWhJO0gKep1YY0CmNtERzkbIktwAwBwD6LQ5&#10;zbIjKQ0AAdrSGnScAxhKo+Yh0QngIfSUTPM4cgg9JbOuxqTNq+WrxCECEa8TYwwoalATSwEP66ek&#10;NTcxxwBGbc4BXiMpZ4pB2rJyW/SmzynKbcUiHEbekUzzONpAN5LZQMSkzasl01fi1cYcAzQ0VywC&#10;vIl6SmYDAG0MYNTGPGjboS29JuodZKqcViyFfAg48yUCtNqWYLlpwmsoKIkNABHaPomeIhJk5C0Z&#10;2kR/BBh5R8IXpgCzbMlKbJi0BWkpGQdJga8TawxQg5rYSEAj5Eh4cxN5DKDUFmCWHTlLiE1R61rG&#10;zSZeI29pdf2q2G6c00inhDcnBJhlR54m5Gw02gK1hB9UBmpjjQElQ5voi6BGyJLUAMAcA1i1ec2y&#10;JTFHi9AW3qATZHYojW42EVtOgJF3JKPm5zXLlqy6GpO2IC0lqb4d9TqxxgDVEMRGAhohRzIaAJhj&#10;AKs2r1m2JJqlIrR9HL2uBea24dpEfwQYeUcyan7obZpzMmp+NNoCtWScKUZoY44BMvOKjQQ1Qpak&#10;BgDmGECnjXnQdoC2tNv6AvwlLW4SFP1AOQQ86BKBzEGrlNqWsqhpItDIW6IPkoK13Q8+6I0yO5QE&#10;baIjnNcAzglNupxXwc4JTWyYtAVrCQ0uwdqYY4CMDmItgY2QI2GTDsljAKW2QLNsiT68D9YWerNJ&#10;/VlRuW3arSti+wk08o5E5kVRZtmSsH7QaAvWUm7Re0gbn0SXRBhqRsJuNyGPAZTaHFO3VhE6hS5Y&#10;W/RBb4SRdyRzSqrYcgKNvCWh5ueZdjgnuuZHoy1Yy4eRsST6dSKOAWlTUsX2E2gWHwlrACCPAZTa&#10;Ao28JeFMMVLbZ8E3m0TXbVNuXRHbT9AtUlOiz7MjzLIloeZHoy1BS7SvJEobcwyQmVdsIjK3DTPz&#10;kscAOm3Mg7YDtYXf1hc4yDTtJkHRD8xDwIN851lN8czaFrGxaSLYLDsSMoUuSVvIpLeAK59WET4h&#10;T2w/CQXhEpV0BXZATwlJbJi0JWkJOahM0sYcA8KnpIpuiDx0KIGTDpljAKW24APBkZCDpCRtITeb&#10;BE6emxJ+64rohui1I8SYlFB0LVHmHyZtSVpCCidJ2phjgIwOYiWB07KnRE1hpIwBFTptgbe6TQlp&#10;AEjSFjLpLdjIOxI+IU9sPwkDGEpgzS/qEHpKVM2PRluSlk8ihggkvk6sMUANamId3qmQc6JuFmeO&#10;AZTa6roWZZYdiTpTzND2VZAnIXIAw0iINtElETdRT2Gv+UWtuRTasmrIwWeKkTDHAJl5xUoCb6Ie&#10;iTTzUsaACqM25kHbkdrC8saEfYpyWrEW8iHgkQOkQ8+KmbVZuLZpIsksO+KaQpeszZUwBHdAz9FV&#10;bWJOtJF3xLVRSzLLjriuSGbSlqzFdZCUrI05BoRNSRV9EDw9ZEpEIZEyBlTotN3i2OS62STJyDsS&#10;duuK6IMkI28JMiZFTqSeEmH+YdKWpSWicJKlrZv9ieifpEbIEtQAQBsDGLUlmWVHXFPokrV567YZ&#10;Rt4R1W3FnGizw4irOSHJLDviGvzEpC1Zy5cBddssbcwxIGxKquiD4MP6KRHNCZQxoEKnLeFWtyku&#10;s1Sytqeem00Sbvqc4tIm+iPByDsS0ZwQbZYdiRj8xKQtS0uEmTdLG3MMkJlXXCGpEbJENAAwxwBG&#10;bcyDtpO0RdVEM/wlqteK9yAfAp4xQDrkrJhZm5VNN01kHdq/+/mOhSlTG3ylXbKRt0RfBSi2m0Qj&#10;74hno5Zllh3xXJHMpC1bi2fSYbY21hhQlDiLkeRGyOIpJDLHAGJtWWbZEU9sytQG32ySbOQt0dc3&#10;i+2mbogzjLwjsDEp0Sw7Apt/mLQ10OKJTdnaWGNAcWoTHZHcCFmcDQDMMYBOW7JZtnim0DXQBk9t&#10;qmthlpG3RE+UEttNopF3xDP0I8tQMOKpqzFpy9biaQDI1MYcAyKnpIotJ7kRsngGHDDHAGJtWWbZ&#10;Ec/akanN40nINPIWeRLElEQj7wjcnFDrENnn/p66LYW2Blo8sYnZk8Acn0RHJDdCFs9QKvIYQKeN&#10;edB2oraIgUpZ/pLIm6hFB5APWs30nbvOipm1IaxtmgA78R6UUt4YHg91MwLaBk0Pjb8G7Ri0fqla&#10;ahMdAV4D+KSU8tz4HPMkETAxHb4HLw2Phw5ImLQ10lIavk6sMaC00ib6ArwK9qKutRbMUwHIYwCl&#10;tloIspplHxrXDjQ2WbW9qeuaBXRC3rHRyNtSm+gIcBrps1LKifE5ZmMSaJZ9UmPCUtD1g0ZbIy0F&#10;jE2INtYY0Eyb6AvQxDh8P4+MLwTSAMAcA1i1WQ0FSI6GNgBYtb0EaqPmqU3gYUgTbaI/wKlbSF50&#10;BuQeyERBa10NOpBm0tZQi3mIAKCNOQa01CY6AmyEfA7kaOahVOQxgFIbaJZF9sVIbELWNWv++Ek9&#10;97LSwpOAahMdAQ5gOKl7Ywvm5gTwNs0joDaK5Gw02hppKWBsQrSxxoDSSpvoC4cnwVq3NZt5yWMA&#10;nTbmQdsNtHkGKmUPMnXfRC26gnkIePolAswXHLQ8x17ZNIGaZXf3L4dNs3VasqmbEdR2b3f/8jFg&#10;YjR1DIJG3ibaRF+A00Mudvcvh+/nXmZzAtgBfVK/B3vGTaTJZMmkrbEW00ESqI05BjTRJrrEOjkh&#10;JZAAACAASURBVD3kTY3rh5kNAOQxgFIbOHnuaLLmWrDGJkTbQV3XrIdcpgl54OS5JtpEXziMvAc1&#10;vqc1J6Bm2cm6lta0yaStsRZTURjUxhwDmmgTXYIMIBni+qPMBgDyGECpDZy6dVhzNKsx1XQzHqBt&#10;+Jzt1XXN+jmz3j6EGN5aaRMdAR5CP6950b1Mgw14CP2krh/Wz7TJZMmkrbUWY/6IaGONAc20ib5w&#10;NEIOcf0g0wBKHgMotaFm2ZqjWWuJJrMUqG3MH60mRmvdFrlNs4k20RfgmntR98TWNdfUnICaZWud&#10;4wA497eetVNoa6wFqdtatTHHgCbaRJdYb6Iea1aPkhsAmGMAqzbmQdvI64V4WZEblVsMMoVvohb9&#10;QD4EvMUAaeismFkbyntNEw4j79tEvP6vdWFa1M0IahsS0/OqDTExLkoY0C9VC22iSxAj7179rL3O&#10;ak5wmGUPqrZzwNi+qFjHpO2GtCyadAhqY44BTbSJ/gCnh+zVNbagDQALH0sZA1i1oZPnaqFp0HWW&#10;1QAAahuMGE+rNsTAtWhCHmjkbaJNdAlq5H0Nrh2LGkpBs+zL8VBkd//yBWBsX9S0yaTthrQsMuGB&#10;2phjQBNtoj8cjZDn9f9HGgCWHiRRxgBWbU4j77gvtuZoi27Gcxh5x9ooYmJc1HzuMPKmaxNdghyQ&#10;T/fFSAPAkrotYpYdhxyM9Uirsd2SF1Fou0EtG2u9oDbmGNBEm+gSb90WaQBY+t2jjAGs2kCz7LNa&#10;dyy1DplyMx6o7aju1QtoYlzUfA7eptlEm+gS1Mg77ouRBoClngTULDvmbNYa2aKmTSZtN6RlkZkX&#10;1MYcA5poE/0BNkIe1HOV0qABgC4GsGpjHrQNaPMMC7XmjS0HmSqnvcWQDwFvOUB6UR1yG7R5uNI0&#10;4ejeuiLW0QCw9iAJ1DZ+cKcgJsZrEwZHd3a6NtEfDiPvmDRnNifARdeJNsTYvsRkyaTtprQsmXQI&#10;F04m2lhiQBNtoj8c00PeNRyhDQCbDKDMMYBRm2fy3PRfgA0A1266QW3jdLcpVhNj2dTZ7jDypmsT&#10;/VE3vlYj7+HEyIua7pc0lKITqUcjBmpsX9K0yaTtprQs2Z9YtTHHgCbaRH/UPSDcCFl8za2bclva&#10;GMCoDd0Xz3M0RwPAdfkjWredf0bCTYx1zbMaeZtoE/3hOCCf5kWI6X6JwQapR16pI4LG9iW5B5O2&#10;m9LydcLrxBwDmmgT/eE4rJ/maEgDwEYDKHMMYNTmvNXtHRkNAKC2Z+OQgwnhJkbHTZ/p2kR/1L2p&#10;x8iLmu6XmKWOAbPswWxdQ4ztS5o2mbTdlJYlZl6rNuYY0ESb6A9HI+S8bpvRAEAbAxi1MQ/aBrV5&#10;h4UuyhtvaJCpctpbCPkQ8JsYIL2kDkmtzcv8pgm4E2/Ff4uesGzV9p5ZtiRMMfZ2Z2dqE/0RYeSd&#10;fN5CmxMcV8G+mP9LMCFce0UykzYCLWsnHQLamGNAS22iI7zTQ6YkNAAwxwBWbd6N9hRkwvJ1h/du&#10;I2/B88eP161rUUbeDG2iP7zTSGeft9DmBO9E6pk2xNi+ttjJpI1Ay9qDJFAbawxoqU10BDiRelUj&#10;ZEYDAHMMYNUGTd1a89+QBoDrDhWs2t4dOEyJnmLsPQzJ1Cb6w3tAPvu8hTYnRJhlJ9oQk+Xa3INJ&#10;2w1rKRvq29BUyDX/7aZjQEttoiO8h/VTEhoAmGMAqzb4VrcV/y26AcCq7eUq053DxLiyKcJ702em&#10;NtEf4E3UV4y8k89baHNCwG2aU22Isf26s3YabQRa1g4lBLQxx4CW2kRHBDZCZjQAMMcAOm3Mg7ZB&#10;bSHDQhc05tzYIFP5bG8llEPAb3iA9No6JLu2CN41TQRc+XSFyAnLoJF3XWIabWJEjLyttImOiDTy&#10;jjhM91cWJjCZOVpllp0QYmxn0tbh68QaA5ppE33haIRcG4OjEmfyGECpDTTLPlhVEC6+BoBV61qk&#10;kRc1MX62xsQYaeSN1iY6AjTyvjeNdIqjAeDK4Q1oll1pxJiAGNvfK3aSaftuZ68Tcwxook30BZjb&#10;vlcInn3e0AaA+UEScwyg1AYaea/L0cIaAEAj73Wfs0gTI2LkbaVNdITzeveVRDUnRJplJ1iN7evy&#10;IhptJFquq9tG1hBuMgY00yb6Am2EvO68NaoBgDwGUGoDjbwrBzCU4AnLoJH3unUNMTHeX2NihPLu&#10;RtpER4BG3uerjLwjjgaA+bqGmGWfrDLLToDWtfm/ZNJGpiXiPWSNAc20ib6IbIScfN7QBoBVuS1r&#10;DKDTxjxoG9QWPSx0XWMOwyBT5bS3BOYh4AQDpK+rszBrc/O2aSLiyqdVRDQAgNpWdkBPiTAxOq58&#10;Stcm+iLqGsA1WBemKxOgHcnMtWbISUJo4coVyWzaSil/l0TLJwGvE3MMaKJNdIn7mto1nzdXAwB5&#10;DKDUVte1aCNvyIRlUNtas+xEm9vECBoxmmgTXYIYeZd8JlxT99GpCasmUk+JKHYSajsl0vJu/QZf&#10;J+YY0ESb6BKkEXLltOzZ5+1xwBRGyhjAqs1h5L22qFxzOGuO9uX0FgyHkXflkIOJNreJ0XG9e7o2&#10;0RdRU7fW4GpOCJx2eAXQ2L4qL6LRBtRts7R8FvA6MceAJtpEl0DNwAtyW9cEaPIYQKmt1vsQI++m&#10;fbF7wjKoba1ZdqLNPcW46gwz8kZqE33hMPIuicMHHrNUrSsgZtlr1zXU2D4dtsemrZTyj4m0TOvb&#10;yOvEHAOaaBNdYq1ZLc1tkQaAM6cnoVUMYNXGPGjbqi1jWOiqxhyWQabvaRP9QT7cmmWA9KpGUlpt&#10;Uez85J+Uu8DUrcHIu7gAWTcMluLp9MDRqu1ok8l4pu0cuGLzbtX3fcPzmmnblCiJ7ePV6c5TYLLJ&#10;vU3FsJGaCPzY+MIMCcej+h21fE4vlhgxJtoOgEk4D2rAYdTGpAV9nZhjQBNtS79bYnuoB9LWYtjn&#10;mxp0Rurm74Xx8zwUKe+xxoChgEqqbTA6/JZ1o727f7l4Uwx+Xr5TSjkHPgcnm0zGM23IezL87R8B&#10;r3UTbZuMa2L7AOLvwKfGtcOaQ7z9PAN7sOFzeseQs+0B+8jBWPSYVBuTFvR1Yo4BTbRtMq6J7QPd&#10;H2466B2ZTPo177froSBrDGCMTz8opfxqcv7Ycs/+cJPJeKLL8znbA74DTbSpbtsfr053zoBbshfv&#10;c6p550fGF+6orrfnwAG5pR55CDSEfl6/P4zamLSgrxNzDGiiTXXb/qiH5FaTw+J9TjVwniPnEKwx&#10;YDiLJtX2pJqdzDXypQ8GPy+fllJeA5+DJ5tMxjNtyHtyp9Zuza91C23KbfsjO/6ie/ZqILXuwUze&#10;mcZn7S20MWlBXyfmGNBEm3Lb/gD3h9a6rXm/PZxDsMYAsG7bQtsFMLBlkb/Eu2YAZ0WLXy9v3pjp&#10;L1FOK6aA3+tFnkOPx6rg5+CLfOfe80FmbZEMTRNmQwFywAM2ALzONPIW3MT4e6WUX8408jq0mX+P&#10;4AY9VFlq5B0BF6YfVQPQUqCDCzAB/mellH1CbUxakNeJOQY007a7f3lnwePElpCZ9E0BE+d/Wkr5&#10;q8bntIoBf7+U8jvG57TSZgHaDIMb+p+UUn7J8ByTWbb4DFx3Mo28Hm3W3yO4Addc82YY/D3DPu/X&#10;jM8xH1yAxvZv6uGShVbaltBKy++WUr5neDxzDGipTUXhjqimr39j/ItMJsaCF5x/WEr5rlFbqxjw&#10;d0opf9v4nFbaLJj3xY788aNMI2/BTYzDTUh/JdPI69Bm/j2Cm2wj7whYH/7npZS/ZHg81LQO1iP/&#10;wJh3t9LGpAV5nZhjQDNtqiH0haeh3vIEsAEAqSG0igGnxnOf0lCbBWhYIGiWepFp5C24ifH3Sym/&#10;mGnkdWgz/x7BTSsTE/h7rPUE9Kwdye+tdduW2pi0WF8n5hjQTNvu/uVHCx4ntgSvyXYpYN0WyW1b&#10;xYBWddtsTwLzEPBWw0JpB5kaNQlyWgw9cjSSnnd2wcFWDrf+AJhUufaaoA0gV3VaP7jmQ6fJ9R8W&#10;fjbymqBgbUqa+8P6nh5ZDanl2+uqToxP+5PGxx8gixh4RfLPG39NK21MWqyvE3MMaK1N9IX1MPWZ&#10;tWGifHud4kPj037R+PiWMeDnjI9vqc0COu0VuarTapY1b9AdVyRbctvW2kRfWNfcE2R6QF1vjoxP&#10;+wXj4x+AOdsQQ54bn/ZnjY9vqY1Jy58yPp41BpTG2mQs6wtrg/cFYuKu32vr8/608fEtY8CfMT6+&#10;pbalLLqqf4Um6GpkwCxrvVq+VFOytTb680DdtpU2DWDoD2sMfYjc8FTNv8+sTzM+fg+85e8QqEf+&#10;rPF3tNLGpMX6OjHHgNbaRF8gNQRTw0T56eftrEENoWUM+HPGx7fUthRo7ahY144PAUOaeYAheO7/&#10;F4y5bUttFuOv2A6s+5Un4L74uN48Y8FaTzgE65GHDeq2LbUxabG8TswxoLU20RdW79dza8NE+bZu&#10;a32eNbdtGQOsdduW2paC+EsQH9P/Vkqx/u0mD0dd/6w+gc9ene78I6BhopU2s/dH0PM423MI+pge&#10;1wGAqb5z0D/6tK4frNpCGW6asCwWL8CC8FvqBK6swyGvtruGBOW/l1L+mOHHt9T2Wle09YX1e4MU&#10;Nkdqp52lCP0nSin/eeFjXZ9NQJvle5qtbTiw/5nJP//rUsof3ZCWOZbXqecY0Ox7JvgAPpvnnmnM&#10;dXLZUizrbOsY8N9KKX986YMbahse9+/q/23Cu+ZaPzs/c836P6dl/milqTatuX3ROuZ2tOaa9qDJ&#10;2iy5LfPrxBwDWmtz5TaCC+B7481tLXG92Tpb7DGgWW5bbNosuS3znr3l58xat22pTXXbzmi5tyGv&#10;21rXD6acrWXdNvN1Ut22ohpCX6hu+1OSY4DqtnZa1kYttYSiuq3w0FHdVp6Eb9lWTwJzDGiqTets&#10;X9xA3ZYyty3bX7e9a7xtzXzz4kyL5Ua8C6NR3DQhfgpw69xL4wCGltp020RnALc7Lb7RZA5wK4wF&#10;+JYF8OYVWm27+5c7ZoXXsHN5eRn584QQQgghhBBCCCGEEEIIIYQQQgghhBBCCCGE6AKg+YV5CDht&#10;Y05jbRp00xktBx0Ba0LLQasakrKG4aYJa9fEp2CHyPDhOEu+QqyVtv+7lPJzhl8xdNbcAbsGhytJ&#10;vjE8Rd1vnVGvgbJcUXVSr7IxA3TaPTc+vqU2a5fqA+SKthr8zo2/i0mLtdOY6XWa0yw+RXcwipsF&#10;WGcvdvcvrVfDv+XV6c5w3dqXhqdY1zJmbS1jgAWoa7wm8efJuS2rNk/XuHUihtbczgDWXM8kkSFn&#10;+cLwFGtu21Kbdc09Aq76HXO2s+CJGC21WHNbptdpTssY8B1NLesHcPoUOunKOrHJ+h1tqa3lpCtr&#10;DFiKJ0cb9hA/TtA00lKbtW47vPd3VbcVCMBe9cnu/uUh+LusU8us6xqzNk89MnqiWkstLeu2rJPn&#10;zPFJNYS+AGoIcKxtUENoqY05BliA9qqNPAms2t7U3NZsXnl1ujPsb75veY7W3L5o7EkYal73DU9p&#10;6UmwarOuuQ939y8fA7oy6pEttVhzW6bXaU6zGKB1ti8a123N/oeGdVurtpaeBGsMgM6YhBBC3CxD&#10;08Rr48bc3AAAmmXf1P9l1PZ7pZRfMzy+ICZGsHACH9oKToCD/oIckABm2YF/WEr5LeNzWmkbDlM+&#10;NT7HbLpPNPK20jI8x1qob6GNOQa82d2/XHw9seAHOQxANtuAoWbgh6WU7xqf00rb/15K+VXjc1rF&#10;AAvmw3uw6Dr8nn9bSvlfCLW9rJ32VvOGqRgGGnlf7u5fZnW/ixsAzG3NRUfw9wzFUOteqpW2f1FK&#10;+fPG55hN94lG3lZaflBK+WvG57TQxhwDYEOF4AQ0v5trSUgjJLj/bKXtX5VSfsn4nFYxwIK5AQA0&#10;yyJ79lbakM+Z2cTY6rsmuAH3q8i+GMmLkHpCK21/UEr5ZcPjIdN9kpG3pRbrOVQrbcwxQHXbzgBr&#10;luYGAPD3IOdjrbS1qttm1RBGzPtVx774NeBjaKHt/yyl/E8N6raIJwEe4CQ4AferZmM7YJYtYN22&#10;lTaknmA23QNGXjYtyF69hTbmGKDctjPAWhJy7o94H5CzlVbakPOxVjFgCS0HbVubX1pqYx4WqkE3&#10;nQF4FDXcGmNrh1t/ACSmH1bRFp4Cb8AeqbYhYPzN4QNp/D2f1OLRIuoH9ylwYAlNAhG81ETuwijw&#10;m7rALKImM9YDviEB/h6rtlLKX54c4CzlrH73lmp7nDj5vIWWYR37nPR1Yo0BBSjKCXKqUfLEqPKL&#10;uj4toq571okow/r6N4i13SeNAT8wrmvD2nFsWdfq62U1Oww52vcItb2p65p14sbwO1rktlpzO6Pm&#10;ts+Mf9VXtZC6iGqWtR7wDQWxz1m1lVJ+HVhzj41r7mGi2aGFliellN8mfZ1YY8BbbWqY6ItaoDwy&#10;/lH366HQImojpPUmlIu6/2TV9iukMcC6pn0M/P1Wc9Sbul+35mmttA2fs4fG3/NZrV0sYmJ2sPAG&#10;yLkFP4+A7+ljYF9szT1Oaj2BVdtvAnnRU2M98jhpumwrLQ/qORTb68QeA2Ry6IxqDLDWRr8EaqPW&#10;poSLej5GqQ2s27aIAUjd1rSu1Xqldc09qOsam7Y3tZZgPfv/xFLvr3/DMbDmKrftjFq3fW78q76u&#10;e91F1D201ZB6Uuu2lNpqPeGl8XlPa/1iqbZHSQ0TrbQc1b064+vEGgOK1tn+qHXbJ8Y/7It6JrGI&#10;ms9ZzbUX9WyFVduvk8aApSA+JtTD8R+Itf1L4+NNPtsR0F9iNn0LeqyNQCYf0wTEc/iHxse31PZH&#10;xseb/KPF5xsK5YMalNMaAFAj79AxTKptmMzwAizUWUyMyAf3nswO3XIP2EQuWphQs+ykY5hSW+2E&#10;vQdscBclhGCi9V+ItAwFpmPS14k5BjxArtsU/NQ1zbrZXpScOpK+t9OgmLWRxoDfAA7vFzcAgGbZ&#10;o7rmnhNqG2LmeW0esprLLCZGxMh7gHSmi63gIMvY7jDLjt9NSm11zT3IMt2DRt7/SqRlmNx9SPo6&#10;MceAI2Q6ieCn3n5grVktagBw5I8HNbel1UYaA+4B++LFDQCgkfew5o9nZNqme6jHySZGyMiLTG0T&#10;3DjqaosMNqBZ9rmzNtpC2wvA3L7YdA8aeZm0PKn5I+PrxBoD3mkzPkdsB4dZDQBgI+TLyXeTUhtx&#10;DPiNzAYA0Cw7TCF+WtcPNm17dc09BprPLSZGZM3d05rbLXvAurbI2O4wy46fZUptdc1NM92DRl6r&#10;JyFTy+BJeET6OjHHgIfW25HFdlBvHbMOblnUAOBohNyr9TRabYQx4CfGx7catM06BJx9WKjpNmmx&#10;FVjPiouGW7/V9ivG52ztcOvhpolxUgfSMXjtwuQx8o7/QKbtwbQAkGVidBh5VZzoFMcm8tqFyWOW&#10;Hf+BXBu0wd2UEDoSrb/FomV6TR7Z68QcA05kKuuevaQGALQRcmqoodTGGgPq4X14A4DDyPvu55Jp&#10;O5oWXUFz2UYTo8PIq4JwpzjWjmuN7QFmWXZtKaZ7h5H3rxNpmee2LK8Tcwy4ok10CWLgWtIAENEI&#10;SamNNQZkTVj2GHnHfyDTdriibhtuYpSRV8yZGFMtbDS2O8yy7/Igcm3IsJSNpnvUyMukpRpV3kL2&#10;OjHHgCeq2/ZLcgMA0gi5N6shsGuzkB4DshoAHEbed+slmbaH0wFedf8ebmJ0GHk1XKxTHANJrl3X&#10;Asyy7NrOwdu8l+RsSDPH7xBpmee2LK8Tcwy4ok10CVKzWtIAgDZCToczU2ojjAG/yjpom3AI+LYM&#10;CxUdQTpAmnm49clkAOCtGG79wfj/gB2Daxcm0Cz7fGrkJdO2ruiKdDOuNTGCH1wVhG8BDmP7dZ91&#10;OJmZ/ktybaGmezDRGqf70GiZ/0sSbcwxYKU20RcZDQBRjZDk2ihjQHQDQISRl0zbyRqzLGpiXFkM&#10;A42867SJjgCnpm4ytiNm2fcm45FrQya6rjXdO4qIg7YfEmmZ7wEYXifmGLBSm+iLjAYAsBHyvcl4&#10;5NooY0B0AwBoln02NfKSaVt3c471ZrxrD1NBI69u9bkFJBnbXWbZEXJtqOl+XV6EGHnHm91otMz/&#10;JYk25hiwUpvoC9BUcG0DANgI+d6tqOTaKGMAePvc2gYA1Mi75jyKQds6s2yoiVFGXrGOJGM7sq7d&#10;mxl52bUht3mvNd07jLyDtn9ApGW+B2B4nZhjwEptoi88DQDr/iPYCPmeEZVcG1UMYB60TaZtK4aF&#10;iv5gG7RNPNx6ru1WDLf+YPbP6Gb7ysLkMPJeNw3yJrU9X1d0jUwYHEZeFYRvCWCH+8rpTWAys3Yy&#10;Hrk2xHS/7vAGMfJOJ03QaJlzw9qYY8AmbaIj0M32qoOk6EZIcm2UMQA8vH+vASDSyEui7WLdJixy&#10;Qp7DyKvc9pYAHt7fX3VA4jDLrjQLkWtDTFNfrTm8QY2843QfGi1zblgbcwy4VpvoC0cDwKr8EW2E&#10;XFnnItfGGgOQBoD3Gk0cRt7r9iI3qW3tzTlgg87Hq0wNDiOvmoFvCeCB0kpje5RZdoRcG3KQv+72&#10;IcTIO73ZjUbLnBvWxhwD1Ax8iwBNBZ+tao53NEKurHORa2ONAcjglnVnPpCR95r/fpPa1pplHc3n&#10;6zwJMvKKtTiM7avOfFCz7Lr8kVkbMizl6zU5G2rkHXNbGi1zblgbcwzYpE10BHpj9irDrKMR8jpP&#10;Aqs2thjAPGibQdtWDQsV/aHh1rC27odbX2maABsAVk3DCDXy3rC2ldN9ZtoQE+OVSR0Ow5uMvLcM&#10;8ArWK8Z2MJnZOBmPWRtgun/PABpo5GXSMucmtDHHAJnKbiF1s+1qAACTvo2T8ci1scaAiAYAxMj7&#10;3qQhEm0br5kEr++/YmLUFZhiKaCx/cr0pmiz7Ai5Nvd0QdDIu2q6D42WOTeojTUGLNUmOgJsALgy&#10;wS+rEZJcG10MAA+UVt2CEWrkvWFtG82yoInxyu1DMvKKpdR9s8vYDppl37s5Zw6zNmDK4Hume9DI&#10;+97NbmRa3nvMDWhjjgEbtYn+AE0FV27uAxshN96KSq6NLgYEmqUgs2zCuhahbaVhZabthdfECBp5&#10;N2oT/QEa27+ZrR2hZtkRZm2g6f5slrNFNXMwaZlzE9qYY4DOx24h9XzD1QAANkJuNKKSa6OJAcyD&#10;tgm0beWwUNEfGm6Naet9uPXO5eXle/+yHur9yPizhgXlsCam1sDy+YLC+U1oGxPTRZ1l9dDWehg6&#10;bBiGwtMZYDJerE30xeSw1lpsGxbNO8ABxGCWXbQYkWsbfv45cNPMvZo0f9/wvFKNvCuL1UxaCLSx&#10;xgCTNtEf9SDBchA0TgB5Ub9D1ibNxcUwVm2sMaBuGqw/eyh8HHjyuyUPvAFtnxpy2wPgoHY4DH0M&#10;fEZN2kR/gPuh4fvzuq5t1ql9114xO4VVW11zoTW96rPmVCfritVMWgi0MceAxdpEf9QDBevhwXeG&#10;A7JXpzvnwEHvHUNuy6yNLgZ4agKe13rJAxtre/taL20E89QE0M+BmtRuJ+C+eMw9hn3xj40vnDUv&#10;YtWG5EVvawKevSu7ljk3oI01Bpi0if54dbrzFDFJ1vzMnKMZ67aU2lhjQF3XoJ8N5nfWPXsrbVZP&#10;ArKmj54E6DOquu3tBd13l1I+Qs+blz6YVVtdc6GagOcsnF3LnBvQxhoDTNpEf6BnqvX7A53LJ3oS&#10;WmqjiQHgfvjdeuk5x9r0et2QtqUeDtd66amRGH+n2HI8PqbxOwbWrjbGd3JtyHfsynrJ6olf2TRR&#10;8AaAE/DKUNM15Q21mc2yoInxaQttoi9QY3tNAM1FUUtXO7k2ZAP9rBaGzWambdEyp6E25hhg1ib6&#10;wpGcnmcfOpBro4wB4EHSE2Bzgay5rbSZi67gBquJNtEXjoJgyTTLFn5tkOm+TmcINfIyablBbcwx&#10;wKxN9AdYnDxrYahh1cYan8ADJWRfjOSPrbSZzbKgQcz6OYO0ib5AD21r01XaAIbCrw05yE/J2Zi0&#10;3KA25higGsItx9EA8Dq7EZJcG2UMaLgvXmzkHSGv2yImRtVthRnU2F7/N/vcn1kbYrpHzto3NnMw&#10;ablBbcwxwKxN9AfYAGD1GqJ1W0ptbDGAedB2Y21dDAsV/aHh1rC2Lodbr22aKPhm2wJ8aN9A2+Lp&#10;PlPAYlgTbaI/wE2kBXgyHrk2ZINrwTLdh0bLnAbamGOATGXiLeBm2wpkqCHXRhkDwKTcgrkg3FAb&#10;XHQFzGVWVBAWbwEP7y3AkwnItWXnbIun+zBpmdNAG3MMgLWJvmhUs4IMNeTaKGPALa/bdvc5E/0B&#10;HihZMDfcjpBrQw7yLVhudqPRMqeBNtVtBT0NcrSC3opKro0yBjRYO+CJsg20wQO8ABObFQ0XE29R&#10;3Za2bitPwjKYY4Amnou3gINbrEBGVHJtVDGAedB2I21dDQsV/aHh1rC27oZbf3Ddf6wv0MV1j3Ew&#10;/FzYHJWs7QRtSqibgHt1sc0A1ib6owbzB4l/2B7SlFD4tR3XxTmDN1XbooIAk5Y5ydqYY4BLm+iL&#10;SVzP4iE6gZRcG2UMqAn2sxxJbzfncGEzWdtzZ1NC5prr1SY6oq4dmeaXQ7QYRq5tyNmO4iW9Bclt&#10;KbTMSdbGHANc2kRf1O/PQWLN6glqFifXxhoDDjP3xU5Daqa2E+fnbC+5bquGCfGWup9+mPhqwJPx&#10;yLU9Tq6VLq6jMGmZk6yNOQZ4tYmOqPlT5l7ngbOGwKqNMgbU7/bzHElv1yR47UjW9sxpCtmr+/4M&#10;vNpER9Q1J7OOf+Bcc1m1HdebBzJ4U7VZ6rYUWuYka2OOAS5toi8a1KyO0Mnd5NrYYoB1P/whYCp+&#10;CL5eLbTtWWMm6LP9GBj4aNYm+qPuh60+pvvAjTbmdYlcG1KHtK4fJy33n9c2TVTuJWy2wZJQZQAA&#10;IABJREFU3wRdd5OhzV10TWycUEFYvEeisf0BapYdIdeWZQC9ZzXyMmmZk6SNOQZEaRMdkdgA4G6E&#10;JNfGGgOy1jXYyDshQ9uF95A20cTo1ib6oxb6Mg7vj7wmRnJtj5LWXPOhIJOWOUnamGNAlDbREYkN&#10;AM+8jZDk2uhiQOKB5Utvc3aitucBddsXSc3nbm2iPxKN7bBZdoRZW5LpHq35MWmZk6GNOQa4tYn+&#10;AE0FS4AbbkfItbHGgD3ifXGGNrdZNnHNlZFXvEeisR01f76DXNth0rAUxJhKo2VOkjbmGKC6rXiP&#10;xAYAtxGVXBtNDGAetN1AW5fDQkV/3OLh1l5tXQ233tg0kbTZDjGkJmhzTfeZkpAwhGkT/ZHQ4R42&#10;GY9ZW4Lp3lMQZtIyJ1obawwoapgQ60jYbIc1QpJro4sBSWuH28hb8nJbeLrPlIQJeWHaRH8kHN6H&#10;TcZj1pZgmoKn+5BpmROtjTUGlChtoj8SGgDCDDXk2uhiQEIDQNihfYK2sJtzEprPdauPWEvCgZLb&#10;LDvCqi3pIB+61YdJy5wEbcwxQKYysZYEU0HYrajk2uhiQNLgFvjW+ikJ2iLX3Ojmc625Yi0Jxnb3&#10;AK8RZm0Jw1I85k8mLXOitbHGgBKlTfRHwo3ZYUZUcm00MYB50Haitq6HhYr+uIXDrUuEtp6GWy+5&#10;aSK6ASDSyBupLfwNCDQxavK5WELUFawZk/EotQUbk1xGXiYtc4K1scaAEq1N9EfdbEc0AIRPxmPW&#10;xhgD6mYgytTknjQ0JVhb6DWTwdf36wpMsYkoY3vGZDxKbQn5JGzkZdIyJ1gbcwwI1Sb6I7ABILwR&#10;klkbYwwIPlAKMfKOBGoLN24FmhhlKhNLiDqQdt+cswJKbcFTBl03uzFpmROsjTUGlGhtoj8CTQXh&#10;t6Iya2OMAcENAO5b66cEa4swrLyj7v+jTIyh2kSXRK5r0bktpbZg073L/MmkZU6wNuYYEKpN9Ec9&#10;D4loAMjwQdJqY4oBzIO2E7TdimGhoktu03DrEG09Dbde1DRR4joGw6YgTQnSllJ0DepmVEFYbCRo&#10;YUqZjEeuLWKDG2LkZdIyJ0gbcwxI0Sa6xHsFa6ahhlIbawwIuiI/ZTJBkLaUayaDTIy6AlNsJGja&#10;Sea6xqotYqJryKEgk5Y5QdqYY4Am54hFBBm4UhohWbWxxoCgA6VQI+9IkLaUm3OCbsbTrT5iI0Fr&#10;R0YzMLu2CNN9yM1uTFrmBGljjgEp2kSXeE0FmbeiUmpjjQFBt8+FDhcbCdKWMsCrxhhv3VbDxcRG&#10;gs58UoaGkmuLuM07xPzJpGVOkDbmGJCiTXRJRG00y4hKqY0tBjAP2g7UdtuGhYqOuEXDraO1dTHc&#10;enHTRPF3DIZdGboKp7Zss6wnYZCRVyzGaWxPnYxHrs0zgSV0ug+TljlObcwxIFWb6IuAKSdpjZDk&#10;2ihjgHO6bIqRd8SpLdUs6zQxysgrFhMwNTXtimtybR7TVOiay6RljlMbcwxI1Sa6xGOSyp6MR6mN&#10;NQY4D5RCb/WZ49R2lHxzjudmvGxtoiOcB0qZRl52bZ6D/Oib3Wi0zHFqY44BqdpEXwSYCtIaIcm1&#10;UcYA5+CW1ImyTm3ZZlnPzXgy8orFOG9LTWlKGCHX5rnNO2zKOJuWOU5tzDFAE8/FYgLyxzQjKrk2&#10;qhjAPGg7QNutGxYq+uMWDLfO0rb1w61NTRMVxCSVauSdgGjLuNL6Cg4TY7o20R+ODvf0yXjk2pAJ&#10;LFnTfWi0zAG1MceAVtpERzimnKRPxiPXRhkDwOmyqYXzEVBbq6IrMiFPBWFhxmFsT7/imlwbarq/&#10;F23kZdIyB9TGHAOaaBN94Zgum26oIdfGGgOQA6VWzVaItnSzrOOgV0ZeYcZxoJRyq88Ucm3IQX7W&#10;zW40WuaA2phjgJqBhRlHA8DD7EZIcm2sMQBpAGg1URbRlmJYmeLYQ6VrE/3huC01bYDXCLk2xHSf&#10;dfsFjZY5oDbmGKCJ58KM48bsdCMquTa2GMA8aNuj7VYOCxX90fFw62xtWz3c2tw0URcm6+HeixaH&#10;9qC2VLPKSF2MrQtyE22iS6yfnTcNP2/M2qzf0ReJiRaTljmINtYY0ESb6JJzwDDeagIpszbWGGD9&#10;+88arh1WbU3ey/r3W+OBpvAKlDOgMNYqL2LWZi2kDrEjq0mBScscqzbmGNBSm+iL4ftm/ey0iuvM&#10;2uhiQF0DrOtnk7UD1NYkZtZ6CqU20SXWNeplw88bszZrbeA8sQGXScsc8/kYcQxQbitQngI5Wqsz&#10;KHZtFtJjQF0DrLrOG65rzHVb6+dGdVuBYl0HmM/9W2qzfueQXGobtczpKQY00Sa65AXxuT+zNpoY&#10;wDxo26HtVg8LFf3R4XDrJtq2ebi1uWni1enO8Md+aXza/fq8VEBtX7863bnbQNvQCf2Z8WlNtIm+&#10;eHW68xGQaH7YIjkl1zZ816wTAj+p3+1utcwBtTHHgCbaRJcM69LHxj/srK6D2VBqY40Br053hikY&#10;XxufNqwd6VNlQW1f1eel8up0ZyjS3GfUJvpisnZ8aPzDjhuua4za7gDr58dAA8FWaZkDamOOAU20&#10;iS55DOSPx/U7lA2lNtYYUPe31hzty1enO+lFalDbo0Z12yHmfGJ8WhNtoi/q9996CP9xw7otq7a7&#10;QF70WUZexKRlDqiNOQY00Sa65AzI0Z42qttSamONAXUN+Mr4tPu1bpkKqO3rRnXbR8Ca20Sb6Iu6&#10;dljrdy09Caza7gLaPq71kW61zAG1MceAJtpElxwDtdFWuS2lNsYYwDxoG9SmYaGiR3obbp2ubZuH&#10;W5uaJmpiiibAjzMPkpzaUoNyTZqtRt6RVsmM6AckMS318CZ7g0upzWF2KPXwJsx0z6RljlMbcwxI&#10;1Sb6ox46WBshS6MGAFptjDEAbOQYSW0AcGp7mmkUBI0YI6naRJc8BkyMpT4nO7dl1obmbBmHN0xa&#10;5qDamGOAGtSEifo9+wJ41T5sUE+j1cYYA2qO9g349OMGe3ZE24eNGk3Qz1l6I6ToDjT3aGG6p9QW&#10;kBeFme6ZtMxxamONASVbm+iPWkNEcrT0xn1mbYwxoNYP0b87dSihU1v2HuoeYOQdkSdBWEGaz0sd&#10;BJi9rlFqmxh5kTX3iwRPAoWWOU5tzDFAQ3OFCXCAXanfnVTDPbM2xhjAPGgb1Harh4WK/uhwuHUr&#10;bVs73Hpx04QzMS2ZB5YB2tKmYYAd0FOaTGsSfQBOD5mSZrpn1uYw8o5Emu6ZtMzxaGOOAS0MNaIT&#10;wOkhUzIbAJi1scYAZLrblMwGAI+27DXXU8zSmisW4zAxjnyRZbon14YWhEfCpgsyaZkToI01BhQ1&#10;qImlOBshS4MGAFZtdDHAaZYtmQ0AAdo+yTIKOgcwlExtoj/AQ+gpaaZ7Zm3gAfmUSNM9k5Y5Hm3M&#10;MUANamIx4GH9lLSb+8i10cUA5wCvkRSzVIC2NKMgeJvmlBYmRtEJDrPsSJrpnlmbYwDDyDeB+SST&#10;ljlebawxoMjMK5YC3kQ9JbMBgFkbXQxgHrTt0Hbbh4WKjuh4uHW2tq0ebm25acJrKCiJDQAR2sKN&#10;ggFG3pEWNwCILSfALDsSvjCRa/MaeUuUAZRJy5wgbcwxQA1qYiMBjZAjXyYcJDFro4wBAWbZkrXp&#10;DtKWZRT0GnlLoyn7YstxTiOdEm66J9fmNfKOuE33TFrmBGljjgEqCouNBDRCjmQ1ALBqY40BXiNv&#10;SWwAiNAWbhQMMjuUTBOj6IcAs+zIcVJexKrNa+QtUaZ7Ji1zgrQxxwA1qImNBDRCjmQ0ADBrY40B&#10;XrNsSWwAiNAWPvUzMLdtMpFUbDcBZtmRcNM9uTb0Ns05btM9k5Y5QdqYY4Aa1MRGAhohRzIaAJi1&#10;0cUA5kHbAdpu5bBQ0SW9DrcuWdp6GG69qGkiyCw7EnpVZ7C2aKNghNlhJNzEKPrBeQ3gnNDDG3Jt&#10;nmtq57iuSGbSMidYG3MMSLtKWmw/gY2QI2HTBcm1UcaAQCNviZ6GEawt+rrmiILwSOr1zWK7CTTL&#10;joRtusm1RRl5i9d0z6RlTrA25hiQNq1JdEOEoWYk+qpwSm2sMcAxdWsV9yMbTYK1fUXYaDISrU10&#10;RKBZtkQfKJFr80xinONq3GfSMidYG3MMCNUm+iLQLD4S1gBAro0yBgQaeUt0A0Cwtuipn5F129SJ&#10;pGK7CbhFak503ZZVW5SRtwTUbWm0zAnWxhwD1KAmNhGZP0YbZim1McYA5kHbgdpu1bBQ0R+3YLh1&#10;VnPC1g+33tg0EWyWHQmZhpGkLcQoGHDl0yoyr28WW0pC0bVETW8i1xbVAT0Fmi7IpGVOkjbmGBA+&#10;rUl0Q+ShQwluAqPUxhoDgg8ER0IaAJK0hUzDCJw8NyXz+max3USvHZHTmyi1JRSEC2q6Z9IyJ0kb&#10;cwxQg5pYSdBE6jkh0wWZtTHGgMBb3aaE3IKRpC3k9qFgI+9I+M1IYvtJGHJQokz35NqiDsinQLcP&#10;MWmZk6SNOQaE39QnusE7eXFOpKmAUhtrDKjrWpRZdiSkASBJW4hRMHgAw0jmtFSx3UTcRD0l0ixF&#10;qS2pHgkZaJm0zEnSxhwD1KAmVhJ0E/WUyOZWWm2kMYB50HaktlsxLFT0xy0abh2trYvh1tc2TSSZ&#10;ZUdc0zAStbmNgsEd0FNSrm8WW0+0WXYkwnRPqS3JyDtiMt0zaZmTrI01BpSEq6TFlhM8PWRKRAMA&#10;rTbGGJC8rrkaAJK1uYyCSUbekfDrm8V2k2SWLRHTm5i1BU/LnoKY7pm0zMnSxhwD1KAmrpDUCFmC&#10;GgCYtdHFgCSz7IirASBRm3uKZZKRt0RP2BTdEG0oGIkw3VNqSzLyjphM90xa5iRrY40BRQ1qYk7w&#10;Yf2UiAYAWm2MMSDhVrcprgaARG1uo2DwbZpTsiaSii0mwSw74jbdM2tLMPKOIAZaJi1zsrSxxoCi&#10;BjUxJ6kRskQ0AJBro4sBzIO2E7R1PyxU9MctHG4dpa2b4dabbprIOrQvAZvtTG1wwSnZyFuir28W&#10;202iWXbkK/TwhllbopF3xGK6Z9IyJ1MbcwxQMVi8I7ERcuS+4yCJWRtrDMgyy777+c51LUsbbOBK&#10;NvIWmcvElLohzjDLjsDTm8i1ZRl5RxYf3jBpmdNAG2sMKMptxUhyI2QJaABg1UYXA5LNsiUgf8zU&#10;Bt8+VOsjWUbeEnUzkuiDRLPsyNeOvIhWW6KRd8SSFzFpmZOpjTkGqIYg3pHYCDkCN+6Ta2ONAVlm&#10;2RJglsrUBk/9TDbyluiJpGK7STTLjsCme3JtLXwAlrothZY5ydqYY4DMvOIdiY2QI/A0b3JtdDGA&#10;edB2orbeh4WKjrjFw6292roabr22aQLsxHtQSnljeDzUAABoGzQ9NP4adBqG9YPbUpvoCPAawCel&#10;lOfG55inN5FrQ5Lm4Tv60vD4RaZ7Ji1B2lhjQGmlTfQFeBXsRV3PLJinC5Jro4wBtdhiNcs+NK4d&#10;0DQMQNubuq5ZQKdhHBuNvC21iY4Ap5E+K6WcGJ9jNt2Ta0OMvE9qTFjK0tyWRkuQNtYYUFppE30B&#10;mhiH7+eR8YVo1QDQShtrDLAaCpAcDW0AsGp7CdZGkc+ZtW7bRJvoD3DqljUvKsjNfeTakGmH1prf&#10;otuHmLTMAbQxx4CW2kRHgI2Qz4EczXxzH7k2yhgAmmWt+2LILAVoQ8790amfLTwJIRNJxXYDDjk4&#10;qXtjC2bTPbk25DbNI6BWutFAy6QlSBtrDCittIm+cJz7W2ujZsMsuTa6GMA8aLuBti6HhYouua3D&#10;rYtTW1fDrVc2TaBm2d39yyGZsy4ypgYAUNu93f3Lx9lGQdDI20Sb6AtwesjF7v7l8F3byzTdk2tD&#10;OqBP6nd0L9J0z6QlSBtzDGiiTXSJdXrImxrXDxs0gVFqY40B4HS3o8maa8HUAABqO6jrmvWQy2QU&#10;BCfPNdEm+sJhlj2o8T3NdE+uDTLyTtbcMNM9k5YgbcwxoIk20SXIAJIhrj9q0ABAqY01BoBTtw5r&#10;jmY1ppoaAABtw3u5V9e1bKMgYnhrpU10BHgI/bzmRfcyTffk2pAD8id1bbOek1xrumfSEqSNNQY0&#10;0yb6wtEIOcT1g8wGAHJtlDEANcvWHM26DpgaAEBtY/6YahQEb9Nsok30BbiuXdQ9sXVdM5nuybVB&#10;Rt5a5ziINN0zaQnSxhwDmmgTXWK9iXqsWT1q0ARGqY04BjAP2kZer1s9LFT0R4fDrVtp62649XtN&#10;Ew4j79vkt/4vsjBtDHygtiExPa/aUKPgkgNL6IPbQpvoEsQsu1c/a6+TTfeU2hxG3oOq7Rw03b+3&#10;KWbSEqSNOQY00Sb6A5weslfXsYI2ACx5ILM2xhiATnerxZxB1xnYALDxIAnUNhgxnlZtiIFrkVEQ&#10;NPI20Sa6BDXLvgbXjo8N3z1KbaCR9+V4YLO7f/kCNN2/d3jDpCVIG3MMaKJN9IejEfK8/v9IA8Ci&#10;gyRmbYwxwGnkHffFWfkjauQda6OIUTC70SRdm+gS5IB8ui9GTPdL67aU2kAj7ziAYayVhpjumbQE&#10;aWOOAU20iS7x1kaRBoCl3z1mbXQxADTLPqt1x1LrkEgDwMa/BdR2VPfqxWEU3Di8CLxNs4k20SWo&#10;WXbcFyOme0tuS6fNaeQd80nEdP+ed4BJS5A25hjQRJvoD7AR8qCeq5TMBgBmbYwxgHnQNqDt1g8L&#10;Ff3R4XDrVtq6HG59pWnC0b11RSy4MF07DQPUNn44piBGwWsNxI7u7HRtoj8cZtkxMU0z3TNr8xSE&#10;J9oQ0/2q6YJMWubAhZOJNpYY0ESb6A/H9JB3MRltANg0XZBcG10M8Ex3m/4LsAHg2mkYoLZxutuU&#10;cKOgw8ibrk30R934Ws2yhxOzLGq63zi9iVmbY1r2aMRATferpgsyaZlj1cYcA5poE/1RD0/gRsji&#10;a25d0gDAqo0uBqD74nmOBjQAbJw+5Kjbzt8Hq1Fw4+1Ddc2zGnmbaBP94Tggn+ZFiOl+4819zNrA&#10;WukVc0Cg6Z5Jyxxz3ZY4BjTRJvrDcVg/zdGQBoCNN/eRa6OLAc5b3d4BNgBca5YCtT0bhxxMyFhz&#10;0Zs+07WJ/qh7U49ZFjXdbzRLMWur31GrkfdgtuYipvtVBlomLXOs2phjQBNtoj8cjZDz2mhGAwCz&#10;NroYwDxoG9SmYaGiKzocbt1KW7fDrec3TcCdeCv+W3QDgFXbe2bZkmAU9HZnZ2oT/RFhlp183kJN&#10;9+Ta0GtqX8z/pdd0z6RlDqCNOQa01CY6wjs9ZEpCAwCzNtYY4N1oT4luAHAbeUuCUTDKyJuhTfSH&#10;dxrp7PMWaron1+aalj3T5jLdM2mZA2pjjQEttYmOACdSr2qEzGgAYNbGGgOgqVtr/lt0A4BV27ui&#10;/pRoo6D3wCFTm+gP7wH57PMWaron1+Y28k60uQygTFrmoFMh12m+4RjQUpvoCO9h/ZSEBgBmbawx&#10;AL7VbcV/i24AsGp7ucp0F20U9N70malN9Ad4E/UVs+zk8xZquifX5r1Nc6rNZbpn0jIH0MYcA1pq&#10;Ex0R2AiZ0QDArI0uBjAP2ga13fphoaJLehpu3URb78Ot3zVNBFyrdAXHwvTeYg0aedclptFGQcTI&#10;20qb6IhIs+xIVLcquTYk0TpaZeSdAHWrMmmZ/0tQG2sMaKZN9IWjEXJtDI5KTsm1UcYA0Cz7YFVB&#10;uAQ3AAQbeT1GwVU5Z6SRN1qb6AjQLPveNNIpDtP9lcMbcm2IkXelEWMCarr/LpGW+R4AeZ2YY0AT&#10;baIvwPzxvWLr7POGNgDMD5KYtVHGANDIe12OhjYAvHf4CRp5r3svUaNgVKNJK22iI5xXqK8kynRP&#10;ri3MyDsBMd0fM2mZ/8uAqZBXuOEY0Eyb6Au0EfK689aoBgBybZQxADTyrhzAUIIbAEAj73XrWqRR&#10;EMq7G2kTHQGaZZ+vMsuOOEz3q3JbVm2IkffJKiPvBHTNpdEy/5egNtYY0Eyb6IvIRsjJ5w1tAFiV&#10;27Jqo4sBzIO2QW23flio6I/Ohls309b7cOu3TRMR1yqtAlyYrkzDALWt7ICeAhoFrxScHFc+pWsT&#10;fRF1DeAarAvTlelN5NrQROvaQ5ZJsmphWCv+LouWaQMA+Doxx4Am2kSXuK+pXfN5i2gCo9TGGgPq&#10;uhZt5A1pAAC1rTXLTrQhRsEr0zBAI0YTbaJLELPsks8EYrqfr7mU2tCJDqumZU9xmO5PibRMc1vk&#10;dWKOAU20iS5BGiFXTsuefd4eB0wXZNZGFwMcRt5ri8o1h3PdguEw8q4ccjDRhhgFj2d1W7QZOF2b&#10;6IuoqVtrcJnuybVFTWK8Ami6vw/UbdO0TBsAIqZCrtF2UzGgiTbRJVDD7YL8ETGAzhv3KbWxxoBa&#10;70OMvJv2xWgDwPQ8CtG21iw70eY2Ctb9e5iRN1Kb6AuHWXZJHD7wmKXItd0BjbzXrrkO0/0/ZtEy&#10;NfOCrxNzDGiiTXSJtWa1NH9EGgDmhllKbcQxgHnQtlXbrR8WKvqjw+HWrbR1P9x65yf/pNwFpm4N&#10;Rt7FBciaCFuKp9MDR6u2o00m45m2c+CKzbtV3/cNz2umbVMyIraPV6c7T4HJJvc2FcNGaiLwY+ML&#10;M2wCD1m1lVIe1fXD8h26WGLEmGg7AKb0MGl5UIOf9XVijgFNtC39/IrtoR5IW4thn29q0Bmpm78X&#10;xs/zUKS8R66NMQYMRoffsm60d/cvF2+KwffkO6WUc+C1PtlkMp5pQ96T4W//CHitm2jbZFwT2wcQ&#10;fwc+Na4d1hzi7eeZXJt1fzh8h+4Y8sk9YI/LpGUwYD0GXifmGNBE2ybjmtg+0P3hpoPekck0XfN+&#10;uxZGWbU9JowBPyil/Gpy/thyz/5wk8l4oqv156yJNtVt++PV6c4ZcEv24n1ONe/8yPjCvT2HYNVW&#10;19tz4PDeUis9BJpVmbR8XtcZ6+vEHAOaaFPdtj/qIbnVSLB4n1MNnOfIOQS5NsYY8KSancx16KUP&#10;Bt+TT0spr4HX+skmk/FMG/Ke3Km1W/Nr3UKbctv+yI6/jeu2TbRVc6t1f2jy9SR7ElpoQT0JzDGg&#10;iTbltv0B7g+ttVHzfns4hyDXxhgDLoCBLYs8HMCaceXvBc6KFr9eQN54Jc5k+ku82kRfgN/rRZ5D&#10;j8+28GtDzugXeeKzzy4tDE0TZkMBcsADNgC8zjTyFtwoOEzU/CuZRl6HNlPhWfCDHqosNcuOgAvT&#10;3y+l/A6pth9Vc9JSoEMV0Fi3iVZaht/zz0op+4bnMMeAZtp29y/vLHic2BIyk74pYHI6TIP5TVJt&#10;/7SU8leNz2kVAyxABzzghv4npZRfMjzHZJYtPgPXnUwjr0eb9fcIbsA117wZBn/P3yml/G3jc1pp&#10;+71Syq8Zn2M+VAFN90xavqmHcEthjgEttcno0BHVWPVvjH+RuZYEFpyt39GW2n5YSvmuUVurGGDB&#10;vC925I8fZRp5C24UROq2rbSpbtsZ2WbZEbA+fGqs+bXU9s9LKX/J8HiooT6xbttCy/B7/sC4B2CO&#10;Ac20qYbQF56GessTwAYApIbQShtSQ2gVAyxAJibQLGU9jzKZZQtuFPz9UsovZhp5HdrMv0dw08rE&#10;BP6eVnVbRJu1noD6AJC9B5MWa02IOQY00yZPQl94jaxLAWujv1tK+R6pNiS3bRUDLDAPAb/1w0KN&#10;mgQ5LYYeNW4kbaXt/LYMt/4AmFS59pqgDSBXdVo/HOZDp8n1HxZ+PvKaoGBtSpr74yPjX3RkNaSW&#10;b6+rOjE+7eeMj2+p7U8aH3+ALLDAFclMWj6s69lSmGNAa22iL6yHqc+sTQnl2+sUHxqf9heNj2+p&#10;7ReNj28ZAyyg016RqzqtZlnzBt1xXbMlt22tTfSFdc09QaYH1PXmyPi0P2N8fEttv2B8/AMwnxxi&#10;yHPr84i0/Fnj41ljQGmsTcayvrDWhS4QE3f9XlufZ/2OttT2p42PbxkDlrLoOvwVmqCrkQGzrPVq&#10;+VJNyS3qtq20qW7bH9YY+hC54akabJ8Zn/bnjI9vqW3X+Pg98AbCw4S6bSstwzr2s4bHM8eA1tpE&#10;XyA1BFNTQvnp5+2sUQ2hlTZrDaFlDFgKtHZUrGuH9TzqJZAHouf+f8GY27bUZjH+iu3Aul95Au6L&#10;j+vNMxasa25LbdZ6wiFYKz1MqNu21GKpCTHHgNbaRF9YvV/PrU0J5dvaqPV5f8r4+JbarLltyxiw&#10;FMTDgfiY/l4pxfq3mzwcdf2z+gQ+e3W684+AholW2sz+GkHP42zPIehjely/p6zafjfbEw96W80+&#10;s00MN01YFosXYEH4LXUCV9bhkFfbXUOC8t9LKX/M8ONbanutK9r6wvq9QQqbI7XTzlKE/m+llD9O&#10;qu1PlFL+88LHur43C7QNB/Y/M/nnf11K+aMb0jLHsp71HAOafc8EH8Bn89wzjblOB1uKZS2j1tYw&#10;BgyP+3f1/zbhXXOtn52fuWb9n9Myf7TSVJvW3L5oHXON61qz3LZs95pryW1b7wEsuS1zDGitzZU/&#10;CC6A7403f8ysp7XU1mydLbYYYMltmffs+pz9FNVtO6Pl3ia5Ntpz3XbT2taybmtdZ1W3Vd321kNe&#10;tzXVEFS3fQtz3dZCy9qopZZQVLcVHlS3/ZbENVeehGUwx4Cm2rTO9sUN1G0ta1nrehplbluWabtr&#10;vG3NfPPiTIvl1rkLoxnbNCF+CnDr3EtjM1hLbbptojOA250W32gyB7gVxvo9banNAnwDBHIrzO7+&#10;5U6k+J3Ly8vInyeEEEIIIYQQQgghhBBCCCGEEEIIIYQQQgghRBcAzS/MQ8A1LPSnaNBNZ7QcdETe&#10;SGrV1nII7I02kqppQghy6jVQliuqTupVNmaATrvnxse31GbtUn2AXNFWA8y58Xd9R1MBhOABWGcv&#10;dvcvrVfDv+XV6c5wpdmXhqdY1zJmbS1jwBFwxaUQogHAmuuZJDLkdl8YnmLNbVtURJCxAAAgAElE&#10;QVRqs6650DpYc9sz49QJ5bZCEAFOn0InXVknNlkn6LTU1nLSlTUGKLcVghRgr/pkd//yEPlrgMlg&#10;1nWNWZunbmuaWqbcVggugBoCPCG0QQ2hpTbmGKDcVghSGnsShmm59w1PaelJsGqzrrkPd/cvHwO6&#10;VLcVYstpXLc1+x8a1m2t2lp6EqwxQLmtEEJsIZZrQ4UQN4M1yfxiOLCzHiRVs6yl2DDwb42Pb6nt&#10;PxoT52+G4i7QoffU+HsK8J4KIXKxfu8/GQ6qrJvtV6c7B8amhIF/aVxjWmqzFihaxgC4o1kIkY41&#10;D7o/FFCtRcdqlrUYCgb+0Pj4ltr+g3HN/armttbrOh8D13QqtxWCC+t3cvjOD/mZqQGgHvJZmhIK&#10;sM621PafjI9vGQO0zgrBy7lxv/plzdGs++JjIEez1hNaavv3Rm2PwbrtmbFhoqieIAQd1u/kZ0Mt&#10;0doAUGuj1hzNej7WUpu1btsyBmiCqxC8IJ6Ec2sDQDXLWgypBagntNRmrSd8XbVZmxmQNVf1BCG4&#10;QOq2wzpmPfffMzYlDPw/xjWmpTbr+VjLGKB1VghCgEE3LQdtW5vUWmqz8ilyE0a9CcRUt93dv9yJ&#10;FP5B5A8TQsRTE7kL4w/+pi4wiwDNskN37vdYtZVS/nIp5Y3xeWc1aCzVhhh5H+haLyG4qIbSE6Oo&#10;L+r6tIi67lknxwzr698g1nafOD6ZNw1CiDbU3PaZ8Zd9VQupiwDNssPEx89ZtZVSfh1Yc4+Nay5i&#10;5H2i3FYILup38sgo6n49FFpEvTbX2pQ1rGGfE2v7FeL4ZJ5AKYRoxiMgR3sM7IutOdpJrSewavtN&#10;Y912OEB7aqzbIqayB55r5YUQ8dQan7U2+iVQG/3G+Dsu6vkYpTawbtskBgDDHYQQjah7z+fG3/Z1&#10;3esuAjTLntS6LaW2Wk94aXze01q/WKoNMfIeqW4rBBf1O/nEKOqLenaziJrPWc/Jh7zxt4m1/Tpx&#10;fFLdVghOrA1NJh/TBGTQtrUZuKW2PzI+3uSzLd82czw1Drqx+n83oqYJIbaDe8Bme9HChJplJ1PM&#10;KbXVa+DuAQdwi6Y6yMgrRF/UNc262V6UnDqSvrdXWjJrI49PQgheDrIaABxm2dH0SqmtrrkHQG57&#10;vHDNRYy8z6wTMoUQbai3H1gNXIsaABz540HNbWm1kccnIQQhjvrjogYA0Cz73FkbbaHtRdVm4eOl&#10;6yho5H2iuq0QtBxmNQDU9c466fvlZA2j1MYcA4zPEUK0Zw9Y1xY1ADjMsmP9kVJbXXP3Etdc1Mhr&#10;uhlTCNGGeqZiHdyyqAGgrinHQG10r9ZtabWRxychBB/WM/XSatB2HS7Gqu1XjM9Z7LOdgDRzhJ+T&#10;qWlCiC3Asdm+dmHymGXHfyDXdg4kqp/USWTXaZORV4g+2UtqAECSvvFwa4RSG3MMEELw4lg7rm0A&#10;CDDLsms7B4oCn2wq9jqMvMptheAGMXAtaQB4DEzuPphNN6TUxhwDhBC8TIypFjY2ADjMsu/yRXJt&#10;5/UwzsJn9dDvOm2okVdmByFISW4AOHMYt7ZFm4UmMUAIwYtjcMu161qAWZZd2zlQK/1kk99ARl4h&#10;ugUZ3LKkAQC5cXFvduMipTbmGCCE4IN50Da5NqReu9FnO9EGNXPs7l9aaxAbUdOEEFuCowHgus22&#10;1Sz7ZoWRl13bMXiN3MrCBmh2eCkjrxD8ZDQAOJK+K1fmkmujjQFCCF7A6bKbGgAQs+zeinWNWdsZ&#10;UKy4X69wfw+HkVcFYSHIyWgAqNetWyd3P9zdv7xivCLXRhsDhBC8JDUAuMyyI+TajoHbh75cd/sQ&#10;aOTVrT5CbAGgqeDaBoB6qO9tBmbXRhsDhBC8JDUAIOvavZmRl13bsK4/NP6cL2o94z0cRl6dlQlB&#10;jqcBYN1/rGdA941/+XtGVHJttDFACMEH86Btcm2hPtuJNriZw/icRahpQogtoi4ER0bFX65amECz&#10;7OG6Q3tybcg1cuuuSEaMvCoIC7EloJvtVQdJYNL3ZF3SR66NNgYIIXgBD+/vrzpIcphlV5qqyLUh&#10;5rKv1lyRjBp5VRAWYgtwNACsyh+Hn/O18WcNBc2VBVpybbQxQAjBC3igtLIBIMosO0KubagLPDf+&#10;vHW3DyFGXt3qI8SWAJoKPls1RKDWJK052tG84XaEXBttDBBC8OJoAFh15oOaZdflj8zaHgN126/X&#10;5LaokVe5rRBbAHqz+CrDbM3bvjL+rLVGVHJttDFACMEH86Btcm2Iz/abdbfFg80cz6fNHNHsXF5e&#10;Zv1sIUQSr053nhqTt3GqwNvkrS6g1mvKh6Lrygm1U1i1TSaNWYoLQ3C4OxYXqpHXajJ+kNX1JoTI&#10;o26SrRv4d9/3mvRZD+uf7e5fbixAkGujjU9CCF5qIdVqCPjOaCitZtkfGZ9/smSjTa7t3Jjbvqm5&#10;7YvyrZHXajJWbivEFgLmWA/HpoJ6vfq5MX+8WHJYT66NNgYIIXh5dbpzZhwEELEvfriuEWwKq7Za&#10;tz03Dqq5spZ712whxPYAntN8PjYV1Nroj43PX7pPZ9ZGG5+EELyAOdank7VjOFf6vvH5mXXbdG2g&#10;J2FYc+9MclvXOaAQYnvwntOA5/6DEXXjMBtybbTxSQjBh9fHNOLdV6+CVVuEz7bgdd/3fk40apoQ&#10;YgvxLEzDhjvLLFv4tSFmirdJOZg0y8grxBYDbLbf1C7cF97D/k2wamOOT0IIbsCN/LB2vK5rm8ks&#10;u7t/uXLSwSpYtXnMZVWfjLxC3CJAA9dbMynYpHXHkNsya6ONT0IITsB98Zij3ckyyxZ+bfCABxl5&#10;hbh9oKaCmp+ZczRj3ZZSG3N8EkJwg+67SykfoefySx/Mqq2uuVBNABzA8KROBBZCbCFoA0BdZ9yG&#10;1usg10Ybn4QQXDAP2ibX5m5+y2g0iUBNE0JsKWgDQE0AzUVRS/cWuTak0PCsFoYtf48KwkJsOY7k&#10;9DyiE/g6yLXRxgAhBC+OBoCSaZYt/NqQYsVJvVpZRl4hbhlgcfIsO38sxNqY45MQghe0AaA2XaUN&#10;YCj82qBJj0Buq7qtEFuOowHgNdIQO97YuARybbQxQAjBC9oAUP83+9yfWRtyexDiSZCRV4gOABsA&#10;niJDFoG6LaU25hgghOCDedA2uTa4oRe8Pe3dbZyZqGlCiC0G3GxbMBddR8i1IdPHLChpFqITwM22&#10;lbdTcq1PItdGGwOEELyAh/cW4MkE5Nqyc9v0KzCFEG0ADVxWNk6nWQW5NtoYIITgBTxQsgA3W5Fr&#10;Gybkfp0j6y1qBhaiExrkaAOfktYQikMbbQwQQvCiui1t3VaeBCE6ARzcYgUyopJrU91WCLEY5kHb&#10;5NqQeu0JcFPR4mYOLx+0+CVCiBxqYvYg8eXdQw2p5NqO6+KcwZuqTcUJITqgfpczJ7Q8RJoSCr82&#10;2hgghOClrh2ZE18P0cImubYhtz2Kl/QW5bZCdET9Lh/U73YGT5CmhMKvjTYGCCF4qfvph4kCYXMU&#10;ubbHyXVbTeEVohNq/rSX+Nc8cNYQWLXRxgAhBC91zTlMFHjgXHNZtQ11iCfxkt7ypmrTmitEB9Tv&#10;8l5ibfQIndxNro02Bggh+Kj7YauP6T5wo415XSLXhtRrrQ0TJ60aJoqaJoTYfhIbAB6gZtkRcm0H&#10;k6vXIrknI68QfZHYAHBSk0sYcm20MUAIwUstjGYc3h+hZtkRcm2PktZcFYSF6IzEBoBnw3W7nh9A&#10;ro02BggheElsAIDNsiPM2urhXXTd9o2MvEL0B2gqWALccDtCro05BgghSElsAHiImmVHyLUd1inA&#10;0expzRWiLxIbANxGVHJttDFACMEH86Btcm1ZPtuCNnN4UNOEEB1QF6bngX/JSdShPbO2OlnsZdDP&#10;KioIC9EvCZvtC+uVZ+sg18YcA4QQpCQc3j+LmkzArC3BXAZP9xFCcJPQAHAR1exAro05BgghSEk4&#10;UHKbZUdYtU1u/YycYqlbfYTolARTwXNvw+0IuTba+CSE4CWhAcA9wGuEWVutS0SuufBN8UIIbhJu&#10;Fg8zopJrY44BQggymAdtkw8Bj/bZlpsadKOmCSH6YS9oYXoeZZadQKkt+Bo5GXmF6Jy62Y5oAHhZ&#10;k8kwmLWRxychBC9RDQBhZtkJlNoSclsZeYXomMAGgDf1VpqwgiazNvL4JITgJaoBwH1zzgootU0a&#10;JyLQrT5CdE6gqeCi7qvDYNZGHp+EELxErmvRaweltprbHgTWbWXkFaJj6tlMRANAuBGVWRt5fBJC&#10;8ME8aJtSW7AXYeRGbgZW04QQnRC0ML1MKLqyazsPMCrIyCvE7WHPudl2XXm2AUptzDFACMFL0HTZ&#10;zHWNVduLAHOZCsJC3BKCDFx7GZO7WbUxxwAhBC9Ba0dKsxW5tmENf+D8MbrVR4jbg9dUkNFwO0Kp&#10;jTkGCCF4CTrzSZkoS67tPOCcK+ymeCEEPRG10SwjKqU25hgghOCDedA2ubbzQB9BZKOJCTVNCNER&#10;zgaA1EN7cm1PHdfIZUz3EUKQEjAN5jAr6SPXRhsDhBC8BEyX3Qu4ZnIl5No85jKtuULcPjwmqaGg&#10;eZb4ilFqY44BQghenAdKmUZedm3Dod4T8Oky8gpxiwgwFRwk121ZtdHGACEEL3VPi56PpxpSybUN&#10;dYqH4NPfJNwUL4QgJSB/TDOikmujjQFCCD6YB22Tazt2+GxHntzkzcBqmhCiM2oDALLZTiu6jpBr&#10;GyaOnRifpoKwELcQxzSYo+ykj1wbbQwQQvDiaADINvKyazsGcttSC8Iy8gpxi3BMlw2dTrMKcm20&#10;MUAIwYvjQCnlVp8p5NoGM+8z49PUDCzELcTRAPCw1i7TINdGGwOEELzUvS2yL04b4DVCru0x6EmQ&#10;kVeIW4bjZvF0Iyq5NtoYIITgg3nQNrm2R0C9duR5rffeGGqaEKJPrAfwb4DnoDBrsybAL5Q0C3Fr&#10;OQeuVE893JrArI05BggheDkDDLOtcjRmbdbC8xA71DAhxO1k+O5bD95b5Y/M2phjgBCCF+sa9bLh&#10;2sGszVobOFczsBC3lqdAjtaq/siuzULLGCCE4MW6DjCf+7fUZl1zX6tuK8St5QXxuT+zNuYYIIQg&#10;g3nQNvkQ8IPanGEhtZljKWqaEKIzXp3ufAQkmh+2SE7Jtd0tpTwyPu2TV6c7j5MkCSG4Gdalj40K&#10;z+o6mA2lNuYYIITgZbJ2fGgUedxwXWPUdgdYPz8GGi2EEH3wGMgfj+takw2lNuYYIITgpX7/rYfw&#10;Hzes27JqG+q2Xxuf9tmr0x1rrVcI0QdnQI72tFGORqmNOQYIIXipa4e1ltjSk8Cq7S6g7eNaHxFC&#10;3D6Ogdpoq9yWUhtzDBBCUMM8aJtSW23KsNYSXjDcnqamCSH6A0lMSz1Iyt5sU2pzmB0Gvnx1unOQ&#10;IEsIQUo9dP8MUJe+2WbWRh6fhBC8DN//TwB1nzQ4SGLWhua291+d7tzodZhCiLbU7/wXwC/9MPuQ&#10;i1kbeQwQQvCC5mgtGgAotYEDGEa+enW6c+OTy4QQ7ag1RCRHSx8iwKyNPD4JIXg5RvfFr053stc1&#10;Sm0TIy+y5n4hT4IQt4taG70P/NEfZt+awKyNPD4JIQhhHrRNrm3ITb80Pu0+Q06rpgkhOqIWJ5HE&#10;dCStAYBZm8PIO/K4BikhROfUw/avHH9lWgMAuTbmGCCEIKV+7xGz7MgXWQ0A5NrQgvDI169Od+7F&#10;qhJCMAJO7p6S1gBAro02BggheKn7bWTIwUhaAwCzNvA2zSnHqtsKcTsAD+un3M9qACDXxhwDhBCk&#10;OMyyI2kNAMzaHAMYRr5RbivE7aCe0bhqo1kNAOTamGOAEIIQ5kHb5NruOs7gbtxnu3N5eXmTv18I&#10;EUQtSn4/4Ke9KaXci7ymh1zbI6fJeORlKeUuwxVCQogcatKGXKG+is939y/DbnYg10YbA4QQvNR1&#10;7cdBAr+zu38ZNrmGXNtQ/Pgm4Ee9qbnti4CfJYQgpBZbXwTljw939y/DGhTItdHGACEEL8w5Grm2&#10;x06T8chFrSeobitEp6hui6EaghACoZplfxT04n0afO7PrO3QaTIeGdbcO8ptheiXV6c7d0op50H5&#10;44Pd/cuwBgVybbQxQAjBy6vTnafOZqs0HxOrtnqGd+ZsBr5Rn61umhCiA2piGpVMflgncH0U8cPI&#10;td0Lapgoja5IFkLcEM4rc1cRNumQXBttDBBC8DLZaEfxNDB/ZNZ2N8jsUOqaG2bEEEJQgk6nWcXX&#10;wVNhKLUxxwAhBC/OqVtzPkzIH1m17QU1TJTM24eEEDePc/LiKo5rTdMNuTbaGCCE4GWyrkURXbdl&#10;1eadyj5FdVsh+icyf4ye5k2pjTkGCCF4qYO2PU0JJWs/zKytesA8DROl+mxvLKdV04QQW05C0bXU&#10;hc1tciXXdidh8U27IlkIceN4r8ydE9kAQKmNOQYIIeiJXjs+DDS5UmpLKAiXzCuShRA3S53c/Vmw&#10;iLOI3JZZG3l8EkIQkjDkoEQ1AJBru5uw9/+iTvcVQvTHcT1sjyLSVECpjTkGCCHoibo5ZyTSLEWp&#10;Lalu+1mtnwghOqOeyUSf+4fktszayOOTEIIQ5kHb5NoimjlGPrspn62aJoTYfqLNsiMRDQCU2pKM&#10;vCNf1UloQohOqIfqXyT8Ne4GAGZt5PFJCEFKklm21AYA10ESs7aa20YaMUYGc9lBws8VQtwQ9Tsd&#10;Nbl7irsBgFwbcwwQQvASbSgYiWgAoNSWZOQd+boeOgohOiH4sH6KuwGAWRt5fBJCkJJglh1xNwAw&#10;a0sw8o58KU+CEH1Ra6MZ5/7uBgBybcwxQAhBCPOgbXJtkc0cIzfis925vLxs/TuFEEHU4mPUVY7r&#10;+M7u/qXZXECu7TgpoR95U0q5u7t/+SLxdwghGlCTvh8l/6aHu/uX5g03uTbaGCCE4KVuiL+fLPDB&#10;7v6luSmMXNvjJJPxyJDb3tvdvzxP/B1CiAbUyd1Zh/UjT3b3L81GKXJttDFACMFLPYiKPkSa8ymS&#10;o5Fre5pkMh4Zcts7u/uXrxN/hxCiAaohwNpoY4AQgpdqlv0mWeDnu/uXZoMYuTbVbYUQi6i10R8n&#10;v1pHu/uXZtMsuTbaGCCE4KQObDlLarYqnjWDXNvQzHGedIbX3GermyaE2FJqYmo1pD4ppTw3Pudp&#10;XfgWQ64N6YB+WEp5aXh85DVyQogbArwy96KuZxbMkw7JtdHGACEEL3XtsB72PyulnBif87j+rsWQ&#10;a9sDDt6e1JiwFOW2QnQAOLl7WCuOjH/9l9Ybasi10cYAIQQv4NQta442cGbN0ci1HQINEw/qwdpS&#10;3LcPCSFunloTtOZoz4Ec7Rtgn86sjTYGCCF4qWuNdbjWSd0bWzgG67as2pDbNI+Auu2x1lwhthvH&#10;ub+1Nmqe5k2ujTYGCCGoeZzYlFDqmoH6mJi1PU0cetbci6CmCSG2kElnmYWLOlFxL7MBgFzbXaDL&#10;+KROWd8zHsBFXJEshLhZrJNux4kuhw0aACi1MccAIQQv/z977xdiWXald+7bFuNRY6jy08hMQGa7&#10;hLEw7soyDSPobmeWhcsMmMko4kGWRnZGSno1GaEXuZ8yg3mw9aKMwA8zD63KCBAtiyFQJPjFMkIR&#10;ps2IwVCR9IMwuNyZJrDVpsedgTVd9ox67nCy14k6cfNG3LPW3vvEd0/8fi/dpbp/vsjK2Gudtb+1&#10;VoZZtrl42qjZACCuLWTk7Zy5ntw2e0UyAFw53jXlzRmxbhO+ajcASGpTjgEAoEtwhfqR5Wh3ajYA&#10;iGu7ExnAYFPWXcMemphjm4gBYAnpGLc8OVpTc1xdWZuu12wAENcmGwMAQJfgufbMnom955qrAUBc&#10;W8jIa3WO9YAngdwWYLk5sDuYvpxa/vhogAYASW3KMQAAdFEetC2uzXuHlwKDbgb12dI0AbCcRMyy&#10;r7pybfV4zQYASW0ZRt5103ZsCbSHe94plgCgga3M9SZ9q3aOpWgDQJ8XKmsTj08AoEvULPsyeHbc&#10;cFwkSWoLGnlfWDE42XpL19SelNLtk/2Jez0yAFw99rvrndy9bs/BKdgA0OsiSVmbeHwCAF28l/az&#10;z8WRBoC+z8WS2oJG3nYAQ1u3ve98P3VbgOUltzYaaQDoe0Ypa1OOTwCgS9Qs2z4XRxoAPLmtnLZM&#10;I2+b23rz1Lu2tQ0AlgzLl247Va/bHU+q2QCgrE08PgGAIMqDtsW1RZo57tugm4jPdpCclqYJgCUj&#10;wyzbJqbVGgCUteUUhDvadm0VsQf3imQAuFqCK3M3V9amZ41Z0QaARZMOxbUpxwAAEMUefL1m2Y2O&#10;WTbaAHB3UQOAsraAEeN0xoiRLDZsOrW5VyQDwNVik7sfOkU0k7vPzFcZza2L8kdlbcoxAABECU7d&#10;ujOTo0UaAB70qNvKagvWbc+Zd61uW3szEgBcMRmX9d0cLdIAcHtRA4C4NuUYAACi2LNpjlk22gCw&#10;0CylrM3qDV4j7/rMmdvkx1tObY+tzgIAS4LdtXjv/bfm1EaLNwCIa1OOAQAgiPKgbXFt0WaO3RT3&#10;2T4eol5L0wTAElHCLNtSugFAXFukA/qckbejrQk0R87P6r0iGQCuluDK3KfWwXuO0smpuDbZGAAA&#10;utglzmOnwJ32QbtL6QYAcW0bASPGOSNvR9t2wFzmXd8MAFdEcHL3UTu5u0vpBgBxbbIxAAB0ia5Q&#10;vyBHK9oAIK4t28jb0RaZYuleSQ8AV0PuZX2X0g0A4tpkYwAA6GLPpN4hB+fMsi2lGwDEteVu0+xq&#10;az7rqfOzDqzeAgDiWH7k3Tj71M6G2fOiaAOAuDbZGAAA0igP2pbU1tme5uHZrA9N1WdL0wTAklDS&#10;LNsSPJheu0gS1xYx8m7NM/J2aILPC8fneVYkA8AVkbEy98IH/VLJqbg22RgAALoEzbLP5pllWzIa&#10;AM5dJIlrixh55xoxOmxUXJEMAFdEMH98rdjaJaMB4NxFkrg22RgAALpkrlCfS6kGAHFtxYy8He44&#10;p1jeCJhBAGBgopMXLxsaU6oBQFybbAwAAF2CZtmjeWbZlowGgHm5raq2iJF3Z56Rt0PozHVqAICB&#10;sfNj11kbfbHg3j/aADAvt1XVJhsDAEAX5UHb4kPADwLb01bnDboJ+my9dRYXNE0ALAHBxPRSs2wH&#10;78F0o/uwLa4tauS9MGlOn6yR8059XLgiGQCunOyVufMo1AAgqU05BgCAPBGzbJ/pLZEGgNkzV1Jb&#10;dKJDu57zIjq5bdEVyQBw5WyXmtzdxQxUuZMOlbUpxycAEKTU1K0LyGoAENcWqdteauRNn+S23qmP&#10;F24fAgAZQg23PfLHiBl1doiApDblGAAAumSYZfvcm6/nmKXEtd0MGnkvPXMtVqx767a2zQ0AdPHW&#10;Rvvmj5EGgFnDrKQ25RgAALooD9oW1xZp5lif18yRMrwINX22NE0ALAfeNeW9zLKpTAOApLbKRt7i&#10;K5IB4GopuTL3ArwJ4FkDgLI28fgEAKLYpU1xs2zKuEhqDVvK2qwIW8PIm6yIUWxFMgBcLcHJ3fcd&#10;+WN4uqy4NuUYAAC6lJy6dY7gc3G3AUBSW8Y2zV65p8WMyPYh788DAANQcvLiRa8N5GivzKjK2sTj&#10;EwDoUsUsm/LMUu25JqktmNv2NfK2ua23BnsPTwKAJnan4q2Nbjhro6EGAGVt4vEJAARRHrQtrm01&#10;2Mxx6dCGYE5bzWc7mU6nNT4XAAphielj56e9v+gwmsUOGe+a3g9SSl8V1fbjlNK7jtefmtmhb0Lf&#10;att1Pjg033PLURQHgMpY0vcD57dsLUpIZ7HE90Pn93w/pfRFUW3/LKX0t5zvGSoGuL8HAIYheOY2&#10;ZllX8TH4Pf84pfT3ne8ZSts/Tyn9Ted73gnkto8Ca+R/hdwWQAebbvj7TkF7i7bSzGL5o7eZ60lg&#10;+MBQ2v5pSulvO7UNFQPc3wMAw2AXSt5LpHcXTAR7jWB9eD+ltCaq7V+mlH7d8fpQPZW6LcDyE8yd&#10;NhdtpZnlZH9yx+6UPERqCENpi9QQhooB7u8BgGEI3sVEnosj3zNU3TaizVtPiHoSIs8e1G0BhAje&#10;x+8s2kozS7A2+jsppS+LaovktkPFADwJAIJYU+uhs9nqWd8hWSkjd7ZmW1Vtx4Ezumnm6N2oEazX&#10;unPnRbBpAkCfN50KF3ZvzcMSxj3n294S1vYXna/3TGU/I7gi+ab3ewCgKrecH76wg3cewUmHnxfW&#10;9pedrx8yBnj/mwLAcHh/P/ciRlE7b7acb/tV5+uH1PaXnK/3TGU/w2LIkfNt5LYAWnh/J595mxLS&#10;J/mj931/zfn6IbX9Vefrh4wBnLMAunhz282IUdQMtk+db/s15+uH1LbifL1nKnuXDeq2AEtPpIbg&#10;3tRl598QNYShtHlrCEPGgF4bMQHgSvDmQTvB5+LmPTvOt3nP3CG1eesJnqnsZ5gxmbotwHLj9X4d&#10;eZsSUnya919xvn5Ibd7cdsgYgCcBQJPIdpr1vk0JKe5janT9trC23wlsBnbdxQV9tsWb09g0ASCO&#10;TYns/UCbM6HFOu08Sd0vUkqf6vvigbX9ckrpj3u+9mVOR1pA27EnmAFAXbznbO7vsE0H64vnLJPW&#10;NnAMeM70HABNhsxtk/9cGyy3TeM6c8ltAYQY+nfYpoP1vfD7k5TSn3F8/JDaBjtnkz8GkNsCiOI8&#10;Z5Rro2Ou2w5a8wGAsojXbV01BOq2Z5DbAohC3fYTKp65eBIArjFXULf1nGVD120lc9tE3RZgFJzs&#10;T5pz4LbjZwlvjTnZnxwHtkZ4Xj+kNg/hDRAWD597GjRW1qaTkuJpmgAAAAAAAAAAAAAAAAAAAAAA&#10;AAAAAACApcQ56GboplZPk9rQ2v5cSunnPV+b1TQ2dMP2LDRNAIhzsj95lFJ66FC5Z6ts3AQ67Y6c&#10;rx9S24uU0g3H6+9HVrRZgDl2fte7pQ9zAIgTOGefraxNQ6sWT/YnzUqzB1WYLTgAACAASURBVI63&#10;eM8yZW1DxoCtlbXpo8h3AUBdAmfu05W16WpE1Mn+pMnt7jne4s1th9TmPXND56DltofOqRPktgBC&#10;2CSsHzsUPbNpMO7JYCf7k2aV+mPnd3kn7gylzXvODhkDyG0BRAk8q+6srE03Ij9NYDKY91xT1pZT&#10;t3VNLSO3BdAiUEM4WlmbeibDnjFADWFIbcoxgNwWQJSBPQnNtNy7jrcM6UnwavOeuZsra9PtgC7q&#10;tgBLzsB1W7f/YcC6rVfbkJ4EbwwgtwUAWEI8a0MB4GrwJpn3mgs770WSmWU9xYaGf+98/ZDa/pMz&#10;cX7SFHcDHXoHzu9Jgf+mAFAX7+/9281Flfdh+2R/su5sSmj4PecZM6Q2b4FiyBjAGkwAXbx50N2m&#10;gOotOppZ1mMoaPgj5+uH1PYfnWfuQ8ttves6twNrOsltAbTw/k42v/NNfuZqALBLPk9TQgqcs0Nq&#10;+8/O1w8ZAzhnAXQ5dj6vPrAczftcvBvI0bz1hCG1/YFT23awbnvobJhI1BMA5PD+Tt5uaoneBgCr&#10;jXpzNO/92JDavHXbIWNAeEomAFQn4kk49jYAmFnWY0hNgXrCkNq89YTHps3bzBA5c6knAGgRqds2&#10;55j33n/V2ZTQ8O+cZ8yQ2rz3Y0PGAM5ZAEECg26GHLTtbVIbUpuXdyKbMGwTiKtuu7I2nZQU/ksl&#10;PwwAymOJ3DPnBz+xA6YXQbNs0537ZVVtKaW/kVI6db7v0IJGX20RI+/9nNVJAFAeM5TuOT/4np1P&#10;vbBzzzs5pjlf/66wtrvC8cn90AAAw2C57VPnlz20QmovgmbZZuLj+6raUkrvBc7cXeeZGzHy7pDb&#10;Amhhv5NbTlF37VKoF7Y219uU1Zxh7wtr+03h+OSeQAkAg/EokKNtB56LvTnantUTVLV90Vm3bS7Q&#10;Dpx124ip7H7OWnkAKI/V+Ly10QeB2ugT53c8s/sxSW3Buu0gMSAw3AEABsKePY+c3/bYnnV7ETTL&#10;7lndVlKb1RNeON93YPWLvtoiRt4t6rYAWtjv5I5T1D27u+mF5XPee/Imb/x7wtreE45P1G0BNPE2&#10;NLl8TB0ig7a9zcBDavu58/Uun236pJnjwDnoxuv/XQhNEwDLwZ3Aw3avgylqlu1MMZfUZmvg7gQu&#10;4HpNdcDICzAu7EzzPmz3Sk4zkr5XKy2VtYnHJwDQZb1WA0CGWbY1vUpqszN3PZDb7vY8cyNG3qfe&#10;CZkAMAy2/cBr4OrVAJCRP65bbiurTTw+AYAgGfXHXg0AQbPsUWZtdAhtz02bhxt9z9GgkXeHui2A&#10;LBu1GgDsvPNO+n7ROcMktSnHAOd7AGB4VgPnWq8GgAyzbFt/lNRmZ+5qxTM3auR1bcYEgGGwOxXv&#10;4JZeDQB2puwGaqOrVreV1SYenwBAD++dehpq0LYNF1PV9pvO9/T22XaINHMUvyejaQJgCch42L70&#10;YMoxy7b/IK7tOJCovm2TyC7ThpEXYJysVmoAiCR97eVWi6Q25RgAALpknB2XNgAUMMuqazsOFAXe&#10;XlTszTDyktsCaBMxcPVpANgOTO5en5luKKlNOQYAgC4dY6qHhQ0AGWbZs3xRXNuxXcZ5uG2Xfpdp&#10;ixp5MTsAiFK5AeAww7i1LNo8DBIDAECXjMEtl55rBcyy6tqOA7XStxf5DTDyAoyWyOCWPg0AkY2L&#10;qzMbFyW1KccAANBDedC2uLZIvXahz7ajLdTMsbI29dYgFkLTBMCSkNEAcNnDttcsezrHyKuubTe4&#10;Rm5uYSNodniBkRdAnxoNABlJ37mVueLaZGMAAOgSnC67qAEgYpZdnXOuKWs7DBQr7toK99fIMPJS&#10;EAYQp0YDgK1b907u3lxZm54zXolrk40BAKBLpQaALLNsi7i23cD2oQcXbR8KGnnZ6gOwBARNBZc2&#10;ANilfm4zsLo22RgAALpUagCInGt3Zoy86tqac33T+Tn3rJ7xGhlGXu7KAMTJaQC46F/aHdBd50/+&#10;mhFVXJtsDAAAPZQHbYtrK+qz7WgLN3M439MLmiYAlgg7CLacih/MO5iCZtmNiy7txbVF1shdtCI5&#10;YuSlIAywJEQftuddJAWTvp2Lkj5xbbIxAAB0CV7e3513kZRhlp1rqhLXFjGXPbxgRXLUyEtBGGAJ&#10;yGgAmJc/Np/z2PlZTUFzboFWXJtsDAAAXYIXSnMbAEqZZVvEtTV1gSPn5120fShi5GWrD8CSEDQV&#10;3J43RMBqkt4cbWu24bZFXJtsDAAAXTIaAObd+UTNshflj8ratgN128cX5LZRIy+5LcASEN0sPs8w&#10;a3nbQ+dnXWhEFdcmGwMAQA/lQdvi2iI+2ycXbYsPNnMcdZs5SjOZTqe1PhsAKnGyPzlwJm/tVIFX&#10;yZsdoN415U3Rde6E2i6q2jqTxjzFhSY43GqLC2bk9ZqM79fqegOAethDsvcB/uz33ZI+72X905W1&#10;6cIChLg22fgEALpYIdVrCHi3NZSaWfbHzvfv9XnQFtd27MxtTy23fZ4+MfJ6TcbktgBLSDDH2myb&#10;Cmy9+rEzf3zW57JeXJtsDAAAXU72J4fOQQAlnos3L2oE66Kqzeq2x85BNefO8twzGwCWh+A9zftt&#10;U4HVRj90vr/vc7qyNtn4BAC6BHOsdzpnR3Ov9APn+2vWbatrC3oSmjP3Zie3zboHBIDlIfeeJnjv&#10;3xhRFw6zEdcmG58AQI9cH1NL7nP1PFS1lfDZpnjd97XPKQ1NEwBLSM7B1Dxw1zLLJn1tETPFq6Q8&#10;mDRj5AVYYgIP26fWhfs897J/EaralOMTAGgTfJBvzo6Xdra5zLIra9O5kw7moaotx1xm+jDyAlwj&#10;ggauV2bSYJPWTUduq6xNNj4BgCbB5+I2R7tZyyyb9LWFBzxg5AW4fkRNBZafuXM0Z91WUptyfAIA&#10;baLP3SmlN6P38n1frKrNztxQTSA4gGHHJgIDwBISbQCwcybb0HoZ4tpk4xMAaKE8aFtcW3bzW41G&#10;kxLQNAGwpEQbACwBdBdFPd1b4toihYanVhj2/DwUhAGWnIzk9LhEJ/BliGuTjQEAoEtGA0CqaZZN&#10;+toixYo9W62MkRfgmhEsTh7Wzh+TsDbl+AQAukQbAKzpqtoAhqSvLTTpMZDbUrcFWHIyGgBeRhpi&#10;242NfRDXJhsDAECXaAOA/d/a9/7K2iLbgyKeBIy8ACMg2ABwEBmyGKjbSmpTjgEAoIfyoG1xbeGG&#10;3uD2tLNtnDWhaQJgiQk+bHtwF11bxLVFpo95IGkGGAnBh20vr6bket8krk02BgCALsHLew/hyQTi&#10;2mrnttVXYALAMAQNXF4WTqeZh7g22RgAALoEL5Q8hJutxLU1E3If15H1CpqBAUbCADlawzuiNYSU&#10;oU02BgCALtRtZeu2eBIARkJwcIuXkBFVXBt1WwDojfKgbXFtkXrtXmBTUe9mjlx+aYgvAYA6WGJ2&#10;v+If72rUkCqubdcO5xqcmjaKEwAjwH6Xa05o2Yw0JSR9bbIxAAB0sbOj5sTXjWhhU1xbk9tulZf0&#10;CnJbgBFhv8vr9rtdg51IU0LS1yYbAwBAF3ue3qwoMGyOEte2XbluyxRegJFg+dNqxZ/mfmYNQVWb&#10;bAwAAF3szNmoKHA988xV1dbUIXbKS3rFqWnjzAUYAfa7vFqxNroVndwtrk02BgCAHvY87PUx3Q1s&#10;tHGfS+LaIvVab8PE3lANE4mmCYDlp2IDwP2oWbZFXNt6Z/VaSe5g5AUYFxUbAPYsuQwjrk02BgCA&#10;LlYYrXF5vxU1y7aIa3tU6cylIAwwMio2ADxt1u3mfIC4NtkYAAC6VGwACJtlW5S12eVd6brtKUZe&#10;gPERNBX0Idxw2yKuTTkGAIAoFRsANqNm2RZxbRs2Bbg0q5y5AOOiYgNAthFVXJtsDAAAPZQHbYtr&#10;q+WzTdFmjhxomgAYAXYwHRX8SfZKXdora7PJYi8KfVaiIAwwXio8bD/zrjy7CHFtyjEAAESpcHn/&#10;tNRkAmVtFcxl4ek+AKBNhQaAZ6WaHcS1KccAABClwoVStlm2RVVbZ+tnySmWbPUBGCkVTAVHuQ23&#10;LeLaZOMTAOhSoQEge4BXi7I2q0uUPHPDm+IBQJsKm8WLGVHFtSnHAAAQQ3nQtvgQ8NI+23RVg25o&#10;mgAYD6uFDqajUmbZDpLaCq+Rw8gLMHLsYbtEA8ALSyaLoaxNPD4BgC6lGgCKmWU7SGqrkNti5AUY&#10;MQUbAE5tK02xgqayNvH4BAC6lGoAyN6cMwdJbZ3GiRKw1Qdg5BQ0FTyz5+piKGsTj08AoEvJc630&#10;2SGpzXLb9YJ1W4y8ACPG7mZKNAAUN6IqaxOPTwCgh/KgbUlthb0ILVeyGZimCYCRUOhgelGh6Kqu&#10;7biAUQEjL8D1YTXzYTtr5dkCJLUpxwAA0KXQdNma55qqtucFzGUUhAGuCYUMXKs1JneralOOAQCg&#10;S6Gzo0qzlbi25gy/n/kxbPUBuD7kmgpqNNy2SGpTjgEAoEuhO58qE2XFtR0XuOcqtikeAOQpURut&#10;ZUSV1KYcAwBAD+VB2+Lajgv6CEo2mrigaQJgRGQ2AFS9tBfXdpCxRq7GdB8AEKXANJiNWkmfuDbZ&#10;GAAAuhSYLrtaYM3kXMS15ZjLOHMBrh85JqmmoHlY8U9MUptyDAAAXTIvlGoaedW1NZd6O8G3Y+QF&#10;uEYUMBWsV67bqmqTjQEAoIs900bvx6saUsW1NXWKzeDbTytsigcAUQrkj9WMqOLaZGMAAOihPGhb&#10;XNtuhs+2ZecqNwPTNAEwMqwBIPKwXa3o2iKurZk4tud8GwVhgGtIxjSYrdpJn7g22RgAALpkNADU&#10;NvKqa9sN5LbJCsIYeQGuERnTZYtOp5mHuDbZGAAAumRcKFXZ6tNFXFtj5n3qfBvNwADXkIwGgE2r&#10;XVZDXJtsDAAAXezZNvJcXG2AV4u4tu2gJwEjL8A1I2OzeHUjqrg22RgAAHooD9oW1/YoUK9tObJ6&#10;75VB0wTAOPFewJ8G3hNFWZs3AX5O0gxwbTkOrFSvernVQVmbcgwAAF0OA4bZoXI0ZW3ewnMTO2iY&#10;ALieNL/73ov3ofJHZW3KMQAAdPGeUS8GPDuUtXlrA8c0AwNcWw4COdpQ9Ud1bR6GjAEAoIv3HFC+&#10;9x9Sm/fMfUndFuDa8lz43l9Zm3IMAAAxlAdtiw8BX7fmDA9Vmzn6QtMEwMg42Z+8GUg03xgiORXX&#10;diul9Mj5trdP9ifblSQBgDbNuXTDqfDQzsHaSGpTjgEAoEvn7HjDKXJ3wHNNUdvNwPl5I9BoAQDj&#10;YDuQP+7aWVMbSW3KMQAAdLHff+8l/I0B67aq2pq67WPn226f7E+8tV4AGAeHgRztYKAcTVKbcgwA&#10;AF3s7PDWEof0JKhquxXQdsPqIwBw/dgN1EaHym0ltSnHAACQRnnQtqQ2a8rw1hKeK2xPo2kCYHxE&#10;EtNkF0m1H7YltWWYHRoenOxP1ivIAgBR7NL9dkBd9YdtZW3i8QkAdGl+/98OqHt7gIskZW3R3Pbu&#10;yf7kStdhAsCw2O/8vcCXvlH7kktZm3gMAABdojnaEA0AktqCAxhaHp7sT658chkADIfVECM5WvUh&#10;AsraxOMTAOiyG30uPtmf1D7XJLV1jLyRM/cengSA64XVRu8Gfug3am9NUNYmHp8AQBDlQdvi2prc&#10;9IHzbXcVclqaJgBGhBUnI4lpS7UGAGVtGUbelm0LUgAwcuyy/WHGT1mtAUBcm3IMAABR7Pc+YpZt&#10;uVerAUBcW7Qg3PL4ZH9yp6wqAFAkOLm7S7UGAHFtsjEAAHSx5+3IkIOWag0AytqC2zS77FK3Bbge&#10;BC/ru9yt1QAgrk05BgCAKBlm2ZZqDQDK2jIGMLQ8IbcFuB7YHU1WbbRWA4C4NuUYAACCKA/aFtd2&#10;K+MO7sp9tpPpdHqV3w8AhbCi5A8KfNppSulOyTU94toeZZqMW16klG4prBACgDpY0hZZoT6P91fW&#10;psU2O4hrk40BAKCLnWsfFhL47sratNjkGnFtTfHjSYGPOrXc9nmBzwIAQazY+rxQ/ri5sjYt1qAg&#10;rk02BgCALso5mri27UyTccszqydQtwUYKdRtY1BDAIAIZpb9caE/vHcK3/sra9vINBm3NGfuTXJb&#10;gPFysj+5mVI6LpQ/3l9ZmxZrUBDXJhsDAECXk/3JQWazVTUfk6o2u8M7zGwGvlKfLZsmAEaAJaal&#10;ksk3bALXmyU+TFzbnUINE2mgFckAcEVkrsydR7FJh+LaZGMAAOjSedAuxUHB/FFZ261CZodkZ24x&#10;IwYASBKdTjOPx4WnwkhqU44BAKBL5tStWd6okD+qalst1DCRam4fAoCrJ3Py4jx2raaZjbg22RgA&#10;ALp0zrVSlK7bqmrLncrehbotwPgpmT+WnuYtqU05BgCALjZoO6cpIdV6HlbWZh6wnIaJZD7bK8tp&#10;aZoAWHIqFF2THWzZJldxbTcrHL7VViQDwJWTuzJ3lpINAJLalGMAAMhT+ux4o6DJVVJbhYJwqrki&#10;GQCuFpvcfbuwiMMSua2yNvH4BACCVBhykEo1AIhru1Xh2f+eTfcFgPGxa5ftpShpKpDUphwDAECe&#10;UptzWkqapSS1Varb3rb6CQCMDLuTKX3vXyS3VdYmHp8AQBDlQdvi2ko0c7TcviqfLU0TAMtPabNs&#10;S4kGAEltlYy8LQ9tEhoAjAS7VL9X4afJbgBQ1iYenwBAlEpm2WQNAFkXScraLLctacRoacxl6xU+&#10;FwCuCPudLjW5u0t2A4C4NuUYAAC6lDYUtJRoAJDUVsnI2/LYLh0BYCQUvqzvkt0AoKxNPD4BgCgV&#10;zLIt2Q0AytoqGHlbHuBJABgXVhutce+f3QAgrk05BgCAIMqDtsW1lWzmaLkSn+1kOp0O/Z0AUAgr&#10;PpZa5XgR766sTd3mAnFtu5US+pbTlNKtlbXp84rfAQADYEnfjyt/0+bK2tT9wC2uTTYGAIAu9kD8&#10;g8oC76+sTd1NYeLatiuZjFua3PbOytr0uOJ3AMAA2OTuWpf1LTsra1O3UUpcm2wMAABd7CKq9CXS&#10;LO9EcjRxbQeVTMYtTW57c2Vt+rLidwDAAFBDCGuTjQEAoIuZZZ9UFvj+ytrUbRAT10bdFgB6YbXR&#10;Dyv/aW2trE3dpllxbbIxAAA0sYEth5WarVLOmSGurWnmOK50hze4z5ZNEwBLiiWmXkPqTkrpyPme&#10;Azv4eiOuLdIBvZlSeuF4fck1cgBwRQRX5j6z88yDe9KhuDbZGAAAutjZ4b3sf5pS2nO+Z9u+qzfi&#10;2lYDF287FhP6Qm4LMAKCk7ubs2LL+dM/8G6oEdcmGwMAQJfg1C1vjtZw6M3RxLVtBBom7tvFWl+y&#10;tw8BwNVjNUFvjnYUyNGeBJ7TlbXJxgAA0MXOGu9wrT17NvawG6zbqmqLbNPcCtRtdzlzAZabjHt/&#10;b23UPc1bXJtsDAAAabYrNiUkOzOiPiZlbQcVh54N7kWgaQJgCel0lnl4ZhMVV2s2AIhruxXoMt6z&#10;Keurzgu4EiuSAeBq8U66bSe6bAzQACCpTTkGAIAuGWbZ5uJpo2YDgLi2kJG3c+Z6ctvsFckAcOV4&#10;15Q3Z8S6Tfiq3QAgqU05BgCALsEV6keWo92p2QAgru1OZACDTVl3DXtoYo5tIgaAJaRj3PLkaE3N&#10;cXVlbbpeswFAXJtsDAAAXYLn2jN7Jvaea64GAHFtISOv1TnWA54EcluA5ebA7mD6cmr546MBGgAk&#10;tSnHAADQRXnQtrg27x1eCgy6GdRnS9MEwHISMcu+6sq11eM1GwAktWUYeddN27El0B7ueadYAoAG&#10;tjLXm/St2jmWog0AfV6orE08PgGALlGz7Mvg2XHDcZEkqS1o5H1hxeBk6y1dU3tSSrdP9ifu9cgA&#10;cPXY7653cve6PQenYANAr4skZW3i8QkAdPFe2s8+F0caAPo+F0tqCxp52wEMbd32vvP91G0Blpfc&#10;2mikAaDvGaWsTTk+AYAuUbNs+1wcaQDw5LZy2jKNvG1u681T79rWNgBYMixfuu1UvW53PKlmA4Cy&#10;NvH4BACCKA/aFtcWaea4b4NuIj7bQXJamiYAlowMs2ybmFZrAFDWllMQ7mjbtVXEHtwrkgHgagmu&#10;zN1cWZueNWZFGwAWTToU16YcAwBAFHvw9ZplNzpm2WgDwN1FDQDK2gJGjNMZI0ay2LDp1OZekQwA&#10;V4tN7n7oFNFM7j4zX2U0ty7KH5W1KccAABAlOHXrzkyOFmkAeNCjbiurLVi3PWfetbpt7c1IAHDF&#10;ZFzWd3O0SAPA7UUNAOLalGMAAIhiz6Y5ZtloA8BCs5SyNqs3eI286zNnbpMfbzm1PbY6CwAsCXbX&#10;4r3335pTGy3eACCuTTkGAIAgyoO2xbVFmzl2U9xn+3iIei1NEwBLRAmzbEvpBgBxbZEO6HNG3o62&#10;JtAcOT+r94pkALhagitzn1oH7zlKJ6fi2mRjAADoYpc4j50Cd9oH7S6lGwDEtW0EjBjnjLwdbdsB&#10;c5l3fTMAXBHByd1H7eTuLqUbAMS1ycYAANAlukL9ghytaAOAuLZsI29HW2SKpXslPQBcDbmX9V1K&#10;NwCIa5ONAQCgiz2TeoccnDPLtpRuABDXlrtNs6ut+aynzs86sHoLAIhj+ZF34+xTOxtmz4uiDQDi&#10;2mRjAABIozxoW1JbZ3uah2ezPjRVny1NEwBLQkmzbEvwYHrtIklcW8TIuzXPyNuhCT4vHJ/nWZEM&#10;AFdExsrcCx/0SyWn4tpkYwAA6BI0yz6bZ5ZtyWgAOHeRJK4tYuSda8TosFFxRTIAXBHB/PG1YmuX&#10;jAaAcxdJ4tpkYwAA6JK5Qn0upRoAxLUVM/J2uOOcYnkjYAYBgIGJTl68bGhMqQYAcW2yMQAAdAma&#10;ZY/mmWVbMhoA5uW2qtoiRt6deUbeDqEz16kBAAbGzo9dZ230xYJ7/2gDwLzcVlWbbAwAAF2UB22L&#10;DwE/CGxPW5036Cbos/XWWVzQNAGwBAQT00vNsh28B9ON7sO2uLaokffCpDl9skbOO/Vx4YpkALhy&#10;slfmzqNQA4CkNuUYAADyRMyyfaa3RBoAZs9cSW3RiQ7tes6L6OS2RVckA8CVs11qcncXM1DlTjpU&#10;1qYcnwBAkFJTty4gqwFAXFukbnupkTd9ktt6pz5euH0IAGQINdz2yB8jZtTZIQKS2pRjAADokmGW&#10;7XNvvp5jlhLXdjNo5L30zLVYse6t29o2NwDQxVsb7Zs/RhoAZg2zktqUYwAA6KI8aFtcW6SZY31e&#10;M0fK8CLU9NnSNAGwHHjXlPcyy6YyDQCS2iobeYuvSAaAq6XkytwL8CaAZw0AytrE4xMAiGKXNsXN&#10;sinjIqk1bClrsyJsDSNvsiJGsRXJAHC1BCd333fkj+HpsuLalGMAAOhScurWOYLPxd0GAEltGds0&#10;e+WeFjMi24e8Pw8ADEDJyYsXvTaQo70yoyprE49PAKBLFbNsyjNLteeapLZgbtvXyNvmtt4a7D08&#10;CQCa2J2Ktza64ayNhhoAlLWJxycAEER50La4ttVgM8elQxuCOW01n+1kOp3W+FwAKIQlpo+dn/b+&#10;osNoFjtkvGt6P0gpfVVU249TSu86Xn9qZoe+CX2rbdf54NB8zy1HURwAKmNJ3w+c37K1KCGdxRLf&#10;D53f8/2U0hdFtf2zlNLfcr5nqBjg/h4AGIbgmduYZV3Fx+D3/OOU0t93vmcobf88pfQ3ne95J5Db&#10;Pgqskf8VclsAHWy64e87Be0t2kozi+WP3mauJ4HhA0Np+6cppb/t1DZUDHB/DwAMg10oeS+R3l0w&#10;Eew1gvXh/ZTSmqi2f5lS+nXH60P1VOq2AMtPMHfaXLSVZpaT/ckdu1PyEKkhDKUtUkMYKga4vwcA&#10;hiF4FxN5Lo58z1B124g2bz0h6kmIPHtQtwUQIngfv7NoK80swdro76SUviyqLZLbDhUD8CQACGJN&#10;rYfOZqtnfYdkpYzc2ZptVbUdB87oppmjd6NGsF7rzp0XwaYJAH3edCpc2L01D0sY95xve0tY2190&#10;vt4zlf2M4Irkm97vAYCq3HJ++MIO3nkEJx1+XljbX3a+fsgY4P1vCgDD4f393IsYRe282XK+7Ved&#10;rx9S219yvt4zlf0MiyFHzreR2wJo4f2dfOZtSkif5I/e9/015+uH1PZXna8fMgZwzgLo4s1tNyNG&#10;UTPYPnW+7decrx9S24rz9Z6p7F02qNsCLD2RGoJ7U5edf0PUEIbS5q0hDBkDem3EBIArwZsH7QSf&#10;i5v37Djf5j1zh9TmrSd4prKfYcZk6rYAy43X+3XkbUpI8Wnef8X5+iG1eXPbIWMAngQATSLbadb7&#10;NiWkuI+p0fXbwtp+J7AZ2HUXF/TZFm9OY9MEgDg2JbL3A23OhBbrtPMkdb9IKX2q74sH1vbLKaU/&#10;7vnalzkdaQFtx55gBgB18Z6zub/DNh2sL56zTFrbwDHgOdNzADQZMrdN/nNtsNw2jevMJbcFEGLo&#10;32GbDtb3wu9PUkp/xvHxQ2ob7JxN/hhAbgsgivOcUa6NjrluO2jNBwDKIl63ddUQqNueQW4LIAp1&#10;20+oeObiSQC4xlxB3dZzlg1dt5XMbRN1W4BRcLI/ac6B246fJbw15mR/chzYGuF5/ZDaPIQ3QFg8&#10;fO5p0FhZm05KiqdpAgAAAAAAAAAAAAAAAAAAAAAAAAAAAACWEuegm6GbWj1NakNr+3MppZ/3fG1W&#10;09jQDduz0DQBIM7J/uRRSumhQ+WerbJxE+i0O3K+fkhtL1JKNxyvvx9Z0WYB5tj5Xe+WPswBIE7g&#10;nH22sjYNrVo82Z80K80eON7iPcuUtQ0ZA7ZW1qaPIt8FAHUJnLlPV9amqxFRJ/uTJre753iLN7cd&#10;Upv3zA2dg5bbHjqnTpDbAghhk7B+7FD0zKbBuCeDnexPmlXqj53f5Z24M5Q27zk7ZAwgtwUQJfCs&#10;urOyNt2I/DSByWDec01ZW07d1jW1jNwWQItADeFoZW3qmQx7xgA1QvfnUgAAIABJREFUhCG1KccA&#10;clsAUQb2JDTTcu863jKkJ8GrzXvmbq6sTbcDuqjbAiw5A9dt3f6HAeu2Xm1DehK8MYDcFgBgCfGs&#10;DQWAq8GbZN5rLuy8F0lmlvUUGxr+vfP1Q2r7T87E+UlT3A106B04vycF/psCQF28v/dvNxdV3oft&#10;k/3JurMpoeH3nGfMkNq8BYohYwBrMAF08eZBd5sCqrfoaGZZj6Gg4Y+crx9S2390nrkPLbf1ruvc&#10;DqzpJLcF0ML7O9n8zjf5masBwC75PE0JKXDODqntPztfP2QM4JwF0OXY+bz6wHI073PxbiBH89YT&#10;htT2B05t28G67aGzYSJRTwCQw/s7ebupJXobAKw26s3RvPdjQ2rz1m2HjAHhKZkAUJ2IJ+HY2wBg&#10;ZlmPITUF6glDavPWEx6bNm8zQ+TMpZ4AoEWkbtucY957/1VnU0LDv3OeMUNq896PDRkDOGcBBAkM&#10;uhly0La3SW1IbV7eiWzCsE0grrrtytp0UlL4L5X8MAAojyVyz5wf/MQOmF4EzbJNd+6XVbWllP5G&#10;SunU+b5DCxp9tUWMvPdzVicBQHnMULrn/OB7dj71ws497+SY5nz9u8La7grHJ/dDAwAMg+W2T51f&#10;9tAKqb0ImmWbiY/vq2pLKb0XOHN3nWduxMi7Q24LoIX9Tm45Rd21S6Fe2Npcb1NWc4a9L6ztN4Xj&#10;k3sCJQAMxqNAjrYdeC725mh7Vk9Q1fZFZ922uUA7cNZtI6ay+zlr5QGgPFbj89ZGHwRqo0+c3/HM&#10;7scktQXrtoPEgMBwBwAYCHv2PHJ+22N71u1F0Cy7Z3VbSW1WT3jhfN+B1S/6aosYebeo2wJoYb+T&#10;O05R9+zupheWz3nvyZu88e8Ja3tPOD5RtwXQxNvQ5PIxdYgM2vY2Aw+p7efO17t8tumTZo4D56Ab&#10;r/93ITRNACwHdwIP270OpqhZtjPFXFKbrYG7E7iA6zXVASMvwLiwM837sN0rOc1I+l6ttFTWJh6f&#10;AECX9VoNABlm2db0KqnNztz1QG672/PMjRh5n3onZALAMNj2A6+Bq1cDQEb+uG65raw28fgEAIJk&#10;1B97NQAEzbJHmbXRIbQ9N20ebvQ9R4NG3h3qtgCybNRqALDzzjvp+0XnDJPUphwDnO8BgOFZDZxr&#10;vRoAMsyybf1RUpuduasVz9yokde1GRMAhsHuVLyDW3o1ANiZshuoja5a3VZWm3h8AgA9vHfqaahB&#10;2zZcTFXbbzrf09tn2yHSzFH8noymCYAlIONh+9KDKccs2/6DuLbjQKL6tk0iu0wbRl6AcbJaqQEg&#10;kvS1l1stktqUYwAA6JJxdlzaAFDALKuu7ThQFHh7UbE3w8hLbgugTcTA1acBYDswuXt9ZrqhpDbl&#10;GAAAunSMqR4WNgBkmGXP8kVxbcd2Gefhtl36XaYtauTF7AAgSuUGgMMM49ayaPMwSAwAAF0yBrdc&#10;eq4VMMuqazsO1ErfXuQ3wMgLMFoig1v6NABENi6uzmxclNSmHAMAQA/lQdvi2iL12oU+2462UDPH&#10;ytrUW4NYCE0TAEtCRgPAZQ/bXrPs6Rwjr7q23eAaubmFjaDZ4QVGXgB9ajQAZCR951bmimuTjQEA&#10;oEtwuuyiBoCIWXZ1zrmmrO0wUKy4ayvcXyPDyEtBGECcGg0Atm7dO7l7c2Vtes54Ja5NNgYAgC6V&#10;GgCyzLIt4tp2A9uHHly0fSho5GWrD8ASEDQVXNoAYJf6uc3A6tpkYwAA6FKpASByrt2ZMfKqa2vO&#10;9U3n59yzesZrZBh5uSsDECenAeCif2l3QHedP/lrRlRxbbIxAAD0UB60La6tqM+2oy3czOF8Ty9o&#10;mgBYIuwg2HIqfjDvYAqaZTcuurQX1xZZI3fRiuSIkZeCMMCSEH3YnneRFEz6di5K+sS1ycYAANAl&#10;eHl/d95FUoZZdq6pSlxbxFz28IIVyVEjLwVhgCUgowFgXv7YfM5j52c1Bc25BVpxbbIxAAB0CV4o&#10;zW0AKGWWbRHX1tQFjpyfd9H2oYiRl60+AEtC0FRwe94QAatJenO0rdmG2xZxbbIxAAB0yWgAmHfn&#10;EzXLXpQ/KmvbDtRtH1+Q20aNvOS2AEtAdLP4PMOs5W0PnZ91oRFVXJtsDAAAPZQHbYtri/hsn1y0&#10;LT7YzHHUbeYozWQ6ndb6bACoxMn+5MCZvLVTBV4lb3aAeteUN0XXuRNqu6hq60wa8xQXmuBwqy0u&#10;mJHXazK+X6vrDQDqYQ/J3gf4s993S/q8l/VPV9amCwsQ4tpk4xMA6GKFVK8h4N3WUGpm2R8737/X&#10;50FbXNuxM7c9tdz2efrEyOs1GZPbAiwhwRxrs20qsPXqx8788Vmfy3pxbbIxAAB0OdmfHDoHAZR4&#10;Lt68qBGsi6o2q9seOwfVnDvLc89sAFgegvc077dNBVYb/dD5/r7P6craZOMTAOgSzLHe6Zwdzb3S&#10;D5zvr1m3ra4t6Eloztybndw26x4QAJaH3Hua4L1/Y0RdOMxGXJtsfAIAPXJ9TC25z9XzUNVWwmeb&#10;4nXf1z6nNDRNACwhOQdT88Bdyyyb9LVFzBSvkvJg0oyRF2CJCTxsn1oX7vPcy/5FqGpTjk8AoE3w&#10;Qb45O17a2eYyy66sTedOOpiHqrYcc5npw8gLcI0IGrhemUmDTVo3HbmtsjbZ+AQAmgSfi9sc7WYt&#10;s2zS1xYe8ICRF+D6ETUVWH7mztGcdVtJbcrxCQC0iT53p5TejN7L932xqjY7c0M1geAAhh2bCAwA&#10;S0i0AcDOmWxD62WIa5ONTwCghfKgbXFt2c1vNRpNSkDTBMCSEm0AsATQXRT1dG+Ja4sUGp5aYdjz&#10;81AQBlhyMpLT4xKdwJchrk02BgCALhkNAKmmWTbpa4sUK/ZstTJGXoBrRrA4eVg7f0zC2pTjEwDo&#10;Em0AsKaragMYkr620KTHQG5L3RZgycloAHgZaYhtNzb2QVybbAwAAF2iDQD2f2vf+ytri2wPingS&#10;MPICjIBgA8BBZMhioG4rqU05BgCAHsqDtsW1hRt6g9vTzrZx1oSmCYAlJviw7cFddG0R1xaZPuaB&#10;pBlgJAQftr28mpLrfZO4NtkYAAC6BC/vPYQnE4hrq53bVl+BCQDDEDRweVk4nWYe4tpkYwAA6BK8&#10;UPIQbrYS19ZMyH1cR9YraAYGGAkD5GgN74jWEFKGNtkYAAC6ULeVrdviSQAYCcHBLV5CRlRxbdRt&#10;AaA3yoO2xbVF6rV7gU1FvZs5cvmlIb4EAOpgidn9in+8q1FDqri2XTuca3Bq2ihOAIwA+12uOaFl&#10;M9KUkPS1ycYAANDFzo6aE183ooVNcW1NbrtVXtIryG0BRoT9Lq/b73YNdiJNCUlfm2wMAABd7Hl6&#10;s6LAsDlKXNt25botU3gBRoLlT6sVf5r7mTUEVW2yMQAAdLEzZ6OiwPXMM1dVW1OH2Ckv6RWnpo0z&#10;F2AE2O/yasXa6FZ0cre4NtkYAAB62POw18d0N7DRxn0uiWuL1Gu9DRN7QzVMJJomAJafig0A96Nm&#10;2RZxbeud1WsluYORF2BcVGwA2LPkMoy4NtkYAAC6WGG0xuX9VtQs2yKu7VGlM5eCMMDIqNgA8LRZ&#10;t5vzAeLaZGMAAOhSsQEgbJZtUdZml3el67anGHkBxkfQVNCHcMNti7g25RgAAKJUbADYjJplW8S1&#10;bdgU4NKscuYCjIuKDQDZRlRxbbIxAAD0UB60La6tls82RZs5cqBpAmAE2MF0VPAn2St1aa+szSaL&#10;vSj0WYmCMMB4qfCw/cy78uwixLUpxwAAEKXC5f3TUpMJlLVVMJeFp/sAgDYVGgCelWp2ENemHAMA&#10;QJQKF0rZZtkWVW2drZ8lp1iy1QdgpFQwFRzlNty2iGuTjU8AoEuFBoDsAV4tytqsLlHyzA1vigcA&#10;bSpsFi9mRBXXphwDAEAM5UHb4kPAS/ts01UNuqFpAmA8rBY6mI5KmWU7SGorvEYOIy/AyLGH7RIN&#10;AC8smSyGsjbx+AQAupRqAChmlu0gqa1CbouRF2DEFGwAOLWtNMUKmsraxOMTAOhSqgEge3POHCS1&#10;dRonSsBWH4CRU9BU8Myeq4uhrE08PgGALiXPtdJnh6Q2y23XC9ZtMfICjBi7mynRAFDciKqsTTw+&#10;AYAeyoO2JbUV9iK0XMlmYJomAEZCoYPpRYWiq7q24wJGBYy8ANeH1cyH7ayVZwuQ1KYcAwBAl0LT&#10;ZWuea6ranhcwl1EQBrgmFDJwrdaY3K2qTTkGAIAuhc6OKs1W4tqaM/x+5sew1Qfg+pBrKqjRcNsi&#10;qU05BgCALoXufKpMlBXXdlzgnqvYpngAkKdEbbSWEVVSm3IMAAA9lAdti2s7LugjKNlo4oKmCYAR&#10;kdkAUPXSXlzbQcYauRrTfQBAlALTYDZqJX3i2mRjAADoUmC67GqBNZNzEdeWYy7jzAW4fuSYpJqC&#10;5mHFPzFJbcoxAAB0ybxQqmnkVdfWXOrtBN+OkRfgGlHAVLBeuW6rqk02BgCALvZMG70fr2pIFdfW&#10;1Ck2g28/rbApHgBEKZA/VjOiimuTjQEAoIfyoG1xbbsZPtuWnavcDEzTBMDIsAaAyMN2taJri7i2&#10;ZuLYnvNtFIQBriEZ02C2aid94tpkYwAA6JLRAFDbyKuubTeQ2yYrCGPkBbhGZEyXLTqdZh7i2mRj&#10;AADoknGhVGWrTxdxbY2Z96nzbTQDA1xDMhoANq12WQ1xbbIxAAB0sWfbyHNxtQFeLeLatoOeBIy8&#10;ANeMjM3i1Y2o4tpkYwAA6KE8aFtc26NAvbblyOq9VwZNEwDjxHsBfxp4TxRlbd4E+DlJM8C15Tiw&#10;Ur3q5VYHZW3KMQAAdDkMGGaHytGUtXkLz03soGEC4HrS/O57L96Hyh+VtSnHAADQxXtGvRjw7FDW&#10;5q0NHNMMDHBtOQjkaEPVH9W1eRgyBgCALt5zQPnef0ht3jP3JXVbgGvLc+F7f2VtyjEAAMRQHrQt&#10;PgR83ZozPFRt5ugLTRMAI+Nkf/JmINF8Y4jkVFzbrZTSI+fb3j7Zn2xXkgQA2jTn0g2nwkM7B2sj&#10;qU05BgCALp2z4w2nyN0BzzVFbTcD5+eNQKMFAIyD7UD+uGtnTW0ktSnHAADQxX7/vZfwNwas26pq&#10;a+q2j51vu32yP/HWegFgHBwGcrSDgXI0SW3KMQAAdLGzw1tLHNKToKrtVkDbDauPAMD1YzdQGx0q&#10;t5XUphwDAEAa5UHbktqsKcNbS3iusD2NpgmA8RFJTJNdJNV+2JbUlmF2aHhwsj9ZryALAESxS/fb&#10;AXXVH7aVtYnHJwDQpfn9fzug7u0BLpKUtUVz27sn+5MrXYcJAMNiv/P3Al/6Ru1LLmVt4jEAAHSJ&#10;5mhDNABIagsOYGh5eLI/ufLJZQAwHFZDjORo1YcIKGsTj08AoMtu9Ln4ZH9S+1yT1NYx8kbO3Ht4&#10;EgCuF1YbvRv4od+ovTVBWZt4fAIAQZQHbYtra3LTB8633VXIaWmaABgRVpyMJKYt1RoAlLVlGHlb&#10;ti1IAcDIscv2hxk/ZbUGAHFtyjEAAESx3/uIWbblXq0GAHFt0YJwy+OT/cmdsqoAQJHg5O4u1RoA&#10;xLXJxgAA0MWetyNDDlqqNQAoawtu0+yyS90W4HoQvKzvcrdWA4C4NuUYAACiZJhlW6o1AChryxjA&#10;0PKE3BbgemB3NFm10VoNAOLalGMAAAiiPGhbXNutjDu4K/fZTqbT6VV+PwAUwoqSPyjwaacppTsl&#10;1/SIa3uUaTJueZFSuqWwQggA6mBJW2SF+jzeX1mbFtvsIK5NNgYAgC52rn1YSOC7K2vTYpNrxLU1&#10;xY8nBT7q1HLb5wU+CwAEsWLr80L54+bK2rRYg4K4NtkYAAC6KOdo4tq2M03GLc+snkDdFmCkULeN&#10;QQ0BACKYWfbHhf7w3il876+sbSPTZNzSnLk3yW0BxsvJ/uRmSum4UP54f2VtWqxBQVybbAwAAF1O&#10;9icHmc1W1XxMqtrsDu8wsxn4Sn22bJoAGAGWmJZKJt+wCVxvlvgwcW13CjVMpIFWJAPAFZG5Mnce&#10;xSYdimuTjQEAoEvnQbsUBwXzR2VttwqZHZKducWMGAAgSXQ6zTweF54KI6lNOQYAgC6ZU7dmeaNC&#10;/qiqbbVQw0SquX0IAK6ezMmL89i1mmY24tpkYwAA6NI510pRum6rqi13KnsX6rYA46dk/lh6mrek&#10;NuUYAAC62KDtnKaEVOt5WFmbecByGiaS+WyvLKelaQJgyalQdE12sGWbXMW13axw+FZbkQwAV07u&#10;ytxZSjYASGpTjgEAIE/ps+ONgiZXSW0VCsKp5opkALhabHL37cIiDkvktsraxOMTAAhSYchBKtUA&#10;IK7tVoVn/3s23RcAxseuXbaXoqSpQFKbcgwAAHlKbc5pKWmWktRWqW572+onADAy7E6m9L1/kdxW&#10;WZt4fAIAQZQHbYtrK9HM0XL7qny2NE0ALD+lzbItJRoAJLVVMvK2PLRJaAAwEuxS/V6Fnya7AUBZ&#10;m3h8AgBRKpllkzUAZF0kKWuz3LakEaOlMZetV/hcALgi7He61OTuLtkNAOLalGMAAOhS2lDQUqIB&#10;QFJbJSNvy2O7dASAkVD4sr5LdgOAsjbx+AQAolQwy7ZkNwAoa6tg5G15gCcBYFxYbbTGvX92A4C4&#10;NuUYAACCKA/aFtdWspmj5Up8tpPpdDr0dwJAIaz4WGqV40W8u7I2dZsLxLXtVkroW05TSrdW1qbP&#10;K34HAAyAJX0/rvxNmytrU/cDt7g22RgAALrYA/EPKgu8v7I2dTeFiWvbrmQybmly2zsra9Pjit8B&#10;AANgk7trXda37KysTd1GKXFtsjEAAHSxi6jSl0izvBPJ0cS1HVQyGbc0ue3NlbXpy4rfAQADQA0h&#10;rE02BgCALmaWfVJZ4Psra1O3QUxcG3VbAOiF1UY/rPyntbWyNnWbZsW1ycYAANDEBrYcVmq2Sjln&#10;hri2ppnjuNId3uA+WzZNACwplph6Dak7KaUj53sO7ODrjbi2SAf0ZkrpheP1JdfIAcAVEVyZ+8zO&#10;Mw/uSYfi2mRjAADoYmeH97L/aUppz/mebfuu3ohrWw1cvO1YTOgLuS3ACAhO7m7Oii3nT//Au6FG&#10;XJtsDAAAXYJTt7w5WsOhN0cT17YRaJi4bxdrfcnePgQAV4/VBL052lEgR3sSeE5X1iYbAwBAFztr&#10;vMO19uzZ2MNusG6rqi2yTXMrULfd5cwFWG4y7v29tVH3NG9xbbIxAACk2a7YlJDszIj6mJS1HVQc&#10;eja4F4GmCYAlpNNZ5uGZTVRcrdkAIK7tVqDLeM+mrK86L+BKrEgGgKvFO+m2neiyMUADgKQ25RgA&#10;ALpkmGWbi6eNmg0A4tpCRt7OmevJbbNXJAPAleNdU96cEes24at2A4CkNuUYAAC6BFeoH1mOdqdm&#10;A4C4tjuRAQw2Zd017KGJObaJGACWkI5xy5OjNTXH1ZW16XrNBgBxbbIxAAB0CZ5rz+yZ2HuuuRoA&#10;xLWFjLxW51gPeBLIbQGWmwO7g+nLqeWPjwZoAJDUphwDAEAX5UHb4tq8d3gpMOhmUJ8tTRMAy0nE&#10;LPuqK9dWj9dsAJDUlmHkXTdtx5ZAe7jnnWIJABrYylxv0rdq51iKNgD0eaGyNvH4BAC6RM2yL4Nn&#10;xw3HRZKktqCR94UVg5Ott3RN7Ukp3T7Zn7jXIwPA1WO/u97J3ev2HJyCDQC9LpKUtYnHJwDQxXtp&#10;P/tcHGkA6PtcLKktaORtBzC0ddv7zvdTtwVYXnJro5EGgL5nlLI25fgEALpEzbLtc3GkAcCT28pp&#10;yzTytrmtN0+9a1vbAGDJsHzptlP1ut3xpJoNAMraxOMTAAiiPGhbXFukmeO+DbqJ+GwHyWlpmgBY&#10;MjLMsm1iWq0BQFlbTkG4o23XVhF7cK9IBoCrJbgyd3NlbXrWmBVtAFg06VBcm3IMAABR7MHXa5bd&#10;6Jhlow0Adxc1AChrCxgxTmeMGMliw6ZTm3tFMgBcLTa5+6FTRDO5+8x8ldHcuih/VNamHAMAQJTg&#10;1K07MzlapAHgQY+6ray2YN32nHnX6ra1NyMBwBWTcVnfzdEiDQC3FzUAiGtTjgEAIIo9m+aYZaMN&#10;AAvNUsrarN7gNfKuz5y5TX685dT22OosALAk2F2L995/a05ttHgDgLg25RgAAIIoD9oW1xZt5thN&#10;cZ/t4yHqtTRNACwRJcyyLaUbAMS1RTqgzxl5O9qaQHPk/KzeK5IB4GoJrsx9ah285yidnIprk40B&#10;AKCLXeI8dgrcaR+0u5RuABDXthEwYpwz8na0bQfMZd71zQBwRQQndx+1k7u7lG4AENcmGwMAQJfo&#10;CvULcrSiDQDi2rKNvB1tkSmW7pX0AHA15F7WdyndACCuTTYGAIAu9kzqHXJwzizbUroBQFxb7jbN&#10;rrbms546P+vA6i0AII7lR96Ns0/tbJg9L4o2AIhrk40BACCN8qBtSW2d7Wkens360FR9tjRNACwJ&#10;Jc2yLcGD6bWLJHFtESPv1jwjb4cm+LxwfJ5nRTIAXBEZK3MvfNAvlZyKa5ONAQCgS9As+2yeWbYl&#10;owHg3EWSuLaIkXeuEaPDRsUVyQBwRQTzx9eKrV0yGgDOXSSJa5ONAQCgS+YK9bmUagAQ11bMyNvh&#10;jnOK5Y2AGQQABiY6efGyoTGlGgDEtcnGAADQJWiWPZpnlm3JaACYl9uqaosYeXfmGXk7hM5cpwYA&#10;GBg7P3adtdEXC+79ow0A83JbVW2yMQAAdFEetC0+BPwgsD1tdd6gm6DP1ltncUHTBMASEExMLzXL&#10;dvAeTDe6D9vi2qJG3guT5vTJGjnv1MeFK5IB4MrJXpk7j0INAJLalGMAAMgTMcv2md4SaQCYPXMl&#10;tUUnOrTrOS+ik9sWXZEMAFfOdqnJ3V3MQJU76VBZm3J8AgBBSk3duoCsBgBxbZG67aVG3vRJbuud&#10;+njh9iEAkCHUcNsjf4yYUWeHCEhqU44BAKBLhlm2z735eo5ZSlzbzaCR99Iz12LFurdua9vcAEAX&#10;b220b/4YaQCYNcxKalOOAQCgi/KgbXFtkWaO9XnNHCnDi1DTZ0vTBMBy4F1T3sssm8o0AEhqq2zk&#10;Lb4iGQCulpIrcy/AmwCeNQAoaxOPTwAgil3aFDfLpoyLpNawpazNirA1jLzJihjFViQDwNUSnNx9&#10;35E/hqfLimtTjgEAoEvJqVvnCD4XdxsAJLVlbNPslXtazIhsH/L+PAAwACUnL1702kCO9sqMqqxN&#10;PD4BgC5VzLIpzyzVnmuS2oK5bV8jb5vbemuw9/AkAGhidyre2uiGszYaagBQ1iYenwBAEOVB2+La&#10;VoPNHJcObQjmtNV8tpPpdFrjcwGgEJaYPnZ+2vuLDqNZ7JDxrun9IKX0VVFtP04pvet4/amZHfom&#10;9K22XeeDQ/M9txxFcQCojCV9P3B+y9aihHQWS3w/dH7P91NKXxTV9s9SSn/L+Z6hYoD7ewBgGIJn&#10;bmOWdRUfg9/zj1NKf9/5nqG0/fOU0t90vuedQG77KLBG/lfIbQF0sOmGv+8UtLdoK80slj96m7me&#10;BIYPDKXtn6aU/rZT21AxwP09ADAMdqHkvUR6d8FEsNcI1of3U0protr+ZUrp1x2vD9VTqdsCLD/B&#10;3Glz0VaaWU72J3fsTslDpIYwlLZIDWGoGOD+HgAYhuBdTOS5OPI9Q9VtI9q89YSoJyHy7EHdFkCI&#10;4H38zqKtNLMEa6O/k1L6sqi2SG47VAzAkwAgiDW1HjqbrZ71HZKVMnJna7ZV1XYcOKObZo7ejRrB&#10;eq07d14EmyYA9HnTqXBh99Y8LGHcc77tLWFtf9H5es9U9jOCK5Jver8HAKpyy/nhCzt45xGcdPh5&#10;YW1/2fn6IWOA978pAAyH9/dzL2IUtfNmy/m2X3W+fkhtf8n5es9U9jMshhw530ZuC6CF93fymbcp&#10;IX2SP3rf99ecrx9S2191vn7IGMA5C6CLN7fdjBhFzWD71Pm2X3O+fkhtK87Xe6ayd9mgbguw9ERq&#10;CO5NXXb+DVFDGEqbt4YwZAzotRETAK4Ebx60E3wubt6z43yb98wdUpu3nuCZyn6GGZOp2wIsN17v&#10;15G3KSHFp3n/Fefrh9TmzW2HjAF4EgA0iWynWe/blJDiPqZG128La/udwGZg111c0GdbvDmNTRMA&#10;4tiUyN4PtDkTWqzTzpPU/SKl9Km+Lx5Y2y+nlP6452tf5nSkBbQde4IZANTFe87m/g7bdLC+eM4y&#10;aW0Dx4DnTM8B0GTI3Db5z7XBcts0rjOX3BZAiKF/h206WN8Lvz9JKf0Zx8cPqW2wczb5YwC5LYAo&#10;znNGuTY65rrtoDUfACiLeN3WVUOgbnsGuS2AKNRtP6HimYsnAeAacwV1W89ZNnTdVjK3TdRtAUbB&#10;yf6kOQduO36W8NaYk/3JcWBrhOf1Q2rzEN4AYfHwuadBY2VtOikpnqYJAAAAAAAAAAAAAAAAAAAA&#10;AAAAAAAAAFhKnINuhm5q9TSpDa3tz6WUft7ztVlNY0M3bM9C08TIONmfNGusHjt+quYvwK+srE1f&#10;eP8kTvYnzbqYrzne4p268vHK2vSXvbrSn2r7sObGhIG1/ZeU0n/reP2erbJxE+i0O3K+fkhtzd/p&#10;G47X34+saLMAc+z8rndLH+YwLCf7E2/w/Dsra9Pve0We7E++mFL6XhOvK/2AQ8aAj1NKnxbV5j1n&#10;n62sTUOrFk/2J81KsweOt3jPMmVtQ8aArZW16aPId4EezjO3ee2XgmeuN4/20pyDnwueaz9IKa06&#10;3uI9c4fU5j1zn66sTT2ff8bJ/qTJ7e453uLNbYfU5j1zQ+eg5baHzqkT5LZLTiC3/Ucra9Pf8v7U&#10;J/uT30gp/YvKua1qDFDW9symwbgngwW0eSfoDKnNe84OGQPIbUdC4O9lU6/8rGjdtrmw+fNeXelP&#10;tf2blNJbjrecOteCK2vbWVmbbgSkRSaDec81ZW05dVvX1DJ6IFrpAAAgAElEQVRy2+VnwBpCU7f9&#10;JxX/wIaMAd4awpDavDWEo5W1qWcy7BkD1BCG1KYcA8htR0LQk/DXV9amv+v9EzjZn/zDlNI/qPgn&#10;l1Mb9d5dDFm39Wob0pPQTMu963jLkJ4Erzbvmbu5sjbdDuiibnsNCdRto3+/hvAkqMYAZW05tdEm&#10;33ro/K6h6rZebUN6ErwxgNwWAGAJ8VyEwHLwr5wqm6T3p7bOqjeWNH/V+V3/xTqS+vLp5qJqZW36&#10;Wae233Y2JTT8Xyml/05Y23/veP29pgjivUgys6yn2NDw752vH1Lbf3Imzk+a4m6gQ+/A+T0NrMFc&#10;fqbOosH3TvYnP/EUNU/2J83fq+86v8era8gY4C0ED63NUwh+u7mo8j5sn+xP1p1NCQ2/5zxjhtTm&#10;LVAMGQNYgzkuPGfbxGK698xtjLzfdv6p/X8ppV9yvL45A3+SUvoLni+xC0ivKfO/Os/cIbX9P84z&#10;925TQPUWHU2bx1DQ8EfO1w+p7T86z9yHltt613VuB9Z0ktsuP9487Zv296u3ucxy2x8GctskGgN+&#10;YZNgFLV5V6k3v/O73vPc1pR7mzm85+yQ2v6z8/VDxgDO2fHwH5w/yadsUIerAcCeiz2G1Ib/13lX&#10;8GYzGGZlbfqOU9tvO5sSkv0OeEzvQ2r7Q6e2BxZDvc/Fu4EczVtPGFLbHzi1bQfrtofO/z6JesIo&#10;8NYQvhus237P+YflrdsOGQO8NYShtXlqCLebWqK3AcBqo94czXs/NqQ2b912yBgQnpIJcvyrwJn7&#10;w5P9iasBwM6Obzp/+Kb++N84Xt+cgT9qGsI8X2JmWe/dxWmgbjuUtp87z9x7dna4DNpmlvUYUlOg&#10;njCkNm894bFp8zYzRM5c6gnLj3fAwbdP9if/ytMAYLntkwHqtkPFgP9qMUBV2591vP5tu7Px3vuv&#10;OpsSGv6d84wZUpv3fmzIGMA5OwIiTbDCQ8A/8npZW072J3/k2M6QAsNklLUNOWjb26Q2pDYv70Q2&#10;YdgmEFfddmVtWrSx02PygSXAkt/vOJV+2qZo9SLDyPs/NgegU9tbdmHVV1vULPs/CGv7dTswPTyx&#10;A6avtohZtunO/bKqtpTS37Ag6OHQgkZfbREj7/2c1Ukgw5ecQtoGAA/HgebGbwjHgLvC2v4nOzc8&#10;3LPzqa+2W1Y48NCcr39XWNtd4fjkfmgAab7lFNc2APQiw8j7ZZtw5eEzVnjpqy1ilv3Yii2q2n61&#10;mc7tfN9DK6T21RYxyzYTH99X1ZZSei9w5u46z9yIkXeH3HYU3O9cdPWhbQDwFNp+5DQFNHwgHAO+&#10;Iqztf24mXDm13bVLob7abtoAAQ/NGfa+sLbfFI5P7gmBoIk1m3n/fr5pl2m9yDDyfi5QG70VqI16&#10;zbLNJeRNVW0ppV8L5Gjbgedib462Z/UEVW1fdNZtmwu0A2fdNmIqu5+zVh5k+IZTyKcCJu6fBnK0&#10;LwnHgFvC2t4O1EYfBGqjT5zf8czuxyS1Beu2g8SAwHAHEMU8CR841bUNAL3IMPL+vcDZ/pZt1O2r&#10;LWKWbfLHzwtr+7VATfmxPev21RYxy+5Z3VZSm9UTvJtADqx+0VdbxMi7Rd12FHwlULf9obNu+5NA&#10;3fZbwjHgnri2Hae2e3Z301fbLWuy8vDMYqeqtveE4xN123Hwfzh/CpePqSU4aPv/dr7e5WVtsed7&#10;T1NCCjQNKWtz+Zg6RAZte5uBh9T2c+frXT7b9Ekzx4GzqcXr/10ITRMjZGVt+vXKDQARI2+z4vh3&#10;rWPMezB9zR7uLyXDLPuqY1hZW7PWLPCw3etgipplO1PMJbXZGrg7gQu4XmZBjLzXGzM6VGsACCZ9&#10;32keysRjgLK29cDDdq/kNCPpe7XSUlmbeHyCkbCyNv2twOW9pwEgYuT9VhMLVtamdwLn2m2b9HUp&#10;GWbZ+5bbymqzyTNVGgAyzLKt6VVSm52564HcdrfnmRsx8j71TsgETSy39ZrLejcA2MW+d3J3YxT/&#10;ungMUNb2KGDg6tUAkJE/rltuK6tNPD7BSDCzT80GgJCR13K0L5hZysNXHbVRr1n2F9bMkVS1ZdQf&#10;ezUABM2yR5m10SG0PTdtHm70PUeDRt4d6rbjwEwr3rpt7wYAq++6m4EtR5ONAeLxaaNWA4Cdd95J&#10;3y86Z5ikNuUY4HwPiGN3Pt67C08DQMTI+w07c5utYz9zvne1j/kzwyz7np25strsGdR7rvVqAMgw&#10;y7Y/t6Q2O3NXK565USOvazMmaGJ122oNAFan/Izz8w+auqh4DFDWthEY3NKrAcDOlN1AbXTV6ray&#10;2sTjEyw5dtejOmj77UBNtJeXtaMt0szxkQ26kdRm75EctG3DxVS1/abzPb19th0izRzF78lomhgp&#10;tRoAMoy83+/88y27WPLwvR7d0FGzbNfsKakt42H70oMpxyzb/oO4tuNAovq2TSK7TBtGXmiLwZFp&#10;MJcmzhkJ6dfbf1COAeLxabVSA0Ak6Wsvt6S1KccAGBfBy/uFDQAZRt7f6vxzxMD1zR4FgbBZVl1b&#10;xtlxaQNAAbOsurbjQFHg7UXF3gwjL7ntiDBzWfEGALvQ9/69/Zk1fr1COQaIx6eIgatPA8B2YHL3&#10;+sx0Q0ltyjEAxoU9FxdvAMgx8qY/1fXCmhS8Uyy/26M2GjHLfqVTG1XW9rJGA0CGWfYs7oprO7bL&#10;OA+37dLvMm1RIy9mhxERHNyysAHA/r03RzueU7eViwHK2io3ABxmGLeWRZuHQWIAjAt7fi/eAJBh&#10;5O3mCp8PnGvftg27lxE1y/6uuraMwS2XnmsFzLLq2o4DtdK3F/kNMPJCqtigZvVJr6HyI6uHttpk&#10;Y4B4fIoMbunTABDZuLg6s3FRUptyDIBxID5o+3OVvKzhZg7780qq2pQHbYtri9RrF/psO9pCzRwr&#10;a1NvDWIhNE2Mm1uBh+0LD6agkfdcQTh9cskVWSP304v+ZSGzrLq2aAPAZQ/bXrPs6Rwjr7q23eAa&#10;ubmFjaDZ4QVG3nESnAZzYeIcTPpedhLSLpIxwFCNT8UbADKSvnMNOeLaZGMAjI5oA8Dci6Sgkfej&#10;rpE3fZI/vhfIH59ccq5FzLIHM2ZZdW2R6bKLGgAiZtnVOeeasrbDQLHirq1wf40MIy8F4RFSugHA&#10;zt9vOz/vYzMOzCIZAwzV+FS8AcC0eSd3b66sTc8Zr8S1ycYAGB3eC6VLGwCCRt6jC+q2X3Lmj5+6&#10;bKhE0Cw72wysrq1GA0CWWXZJtO0Gtg89uGj7UNDIy1afkVK6AcD+9685P+9nVj+eRTIGGKrxKWIq&#10;uLQBwC71c5uB1bXJxgAYHUUbAEoYedMn+eP9QG30hxf9y6BZ9jszZll1bTUaACLn2p0ZI6+6tuZc&#10;33R+zr2LDNoZRl7uykZIcLP4hQ0Altt+0/l5H1/gSZCMAcrachoALvqXdgd016ntNSOquDbZGACj&#10;QXXQdnEva8ps5mj/QVyb7KBtcW1FfbYdbeFmDud7ekHTxIjJeNh+7SIpw8g7ryDcrpH7lvPzPj1v&#10;RXJhI6+6tuYg2HJ+3oN5B1PQLLtx0aW9uLbIGrmLViRHjLwUhMdN5GH7tYukYNL3i4vOGPEYoKwt&#10;9LA97yIpmPTtXJT0iWuTjQEwHjKmy/5wzpkbNfJ+Yd6/sElcX3J+3twVyRlm2XkFYXVtkcv7u/MK&#10;/Rlm2bmmKnFtEXPZwwtWJEeNvBSER0rQXPZaA4Cduz8MFDTfm9kG+QrxGKCsLdoAMC9/bD7nsfOz&#10;9mbNF0uiTTYGwHgIXih9yibHzv49ixp55/4OWm30A+fnvTlv+1CGWfa35v0LcW2RC6W5DQClzLJL&#10;om09MDX1ou1DESMvW33GTaQB4LUhAvbP33P+SV3UDKweA5S1RUwFt+cNEbCapDdH25ptuF0SbbIx&#10;AMZDxuCW1xoACht52/zxG87P+7Q1185qi5plL/MkqGqLNgDMu/OJmmUvyh+VtW0H6raPL8hto0Ze&#10;ctvxEhnc8u0LctsnOUbULuIxQFlbaLP4PMOs5W0PnZ91oRFVXJtsDIDlR3zQdqQmOtfL2sHbzDHt&#10;NnMsiTbZQdvi2iI+2ycXbYsPNnMcdZs5SkPTxMgJNgC82T2Ygkbejxc1C9gFk/dC5NyK5KBZ9qLp&#10;Psui7VFuA0DQLLu1qHtLWVtgjdxrq9ow8sI8gg0A8yYdRpK+r8wzlbWIxwBlbQe5DQDBpO+pJZ/L&#10;qk05BsBI6EyX9XCuASDDyPu5Hmfud5zazq1ILm2WXRJtkQaAx90GgNJm2SXRlr0iOWjkrbICE+Qo&#10;0QDwo8Dk7i9Zo9dcxGOAsrZIA8C5SYd2dlw4LewCni0yjolrk40BMB6Cl12f6TYAlDbytph5ylvP&#10;Ord9KGiWvWirz7Jo28htAAiaZV/bnLNM2syMcWEsm8Nr24eCRl62+oycoOHh03MaAH4ayNHu96gh&#10;qMYAZW0RU8HDbgOAnWtPnJ+xZ7XPZdWmHANgJNjzfFYDQNDI+4uLjLwt9ozl/bv41px7f69Z9qJN&#10;8cukzftc/GTm7Chqll0GbVZv8NZtD2dyW4y88BoZDQCzZt6fOOu2c42oXcRjgLK2w9wGADvXvPfk&#10;C42o4tqUYwAsOeKDtr+e62XtaIs0c3ww28yxJNpkB22LDwGPehHO/bfLaOaouhl4Mp168ilYVszw&#10;5P3L1HSuff1kf/JHzsOoTZrnHkazWLLpmeo1NTNCk8z/G6fJ+ONFhoIuqto6q8Y9F0EvLBjfDEzd&#10;asyyvf7+iGu7aZeqns9vkvI7ljT/oMfru2wtKlbDeDDjjtcQ0yS879iFkrch5x9dNN1wFvEYoKxt&#10;13kRdGpduM/trPEkpM88E2BUtSnHABgX9gDtNTkdNBsPAvldw99xnB0fBgogzSVy84D7x4Fi9a84&#10;cltlbd5YeGo/y0s72zxnR7Nmsvefg6o2O3NDZ7rp+7HjfckKwtUmOoAWduH+PedFUGMm/WxOftfn&#10;heIxQFnbdqA59d3mguxkf3LszO+ac/CmI7dV1iYbn2A85NQEgs/Ff/2yJrUuJ/uT/9AYYZ2f39ZG&#10;fz8w5MBTt5XUFnwubnO05rn4silr8+ido4lruxWtCZgpw2sy3qRJ7fpgTVP/wPkDt/cC4efoPi8U&#10;jwHK2g6cZtJubdSdoznrtpLalGMAjIvgc3F75xPK7yp6Ehr+juWPP3XWRhuz7GcrehKG1BZ67rY4&#10;ELqX7/tiVW125oZqAjaAwVu33Vk0+AzGg9Vt/4nzB2rrtpH8rnbddqgYoKzNe+/f8I6dM6F7+Yqe&#10;hCG1ycYnWH5yz8vgHVszaPsvLHpR7pkUPA97/Q6oasvxMbVnUvAe6/6iZitxbZF67bn/HsE7tju1&#10;m4FpmrhGBBsA/m3gAb23kTd90pUbeZj/w5qJ6RJoCzUAWALoLop6VjmKa4sUGp5aYdjz81AQvoYE&#10;DWIfBc5Z90OZagxQ1paRnB5HLsY8SZ+4NtkYAOMiaFw4Drynd0G4JWgO+IPa+WMS1pbRAJBqmmWX&#10;QFukWLFn+QpGXriUYHEycs5+tGi64SziMUBZW6Q4eVg7f1TWphyfYFwEL5S8OVryGsWDddumweC/&#10;1jTLLoG2UAOAxYJqAxiWQFtkaE0kt6Vuew0JGh4iddtIjiYZA5S1ZTQAvIw0xK6sTZ+PRJtsDIBx&#10;EWwAGOq5ODIYxnsfFa3bSmqLNgDY/61976+s7Vag4SziScDIew0ZsG77agCk5w3iMUBZW6QB4CAy&#10;ZDFQt5XUphwDYBwID9qOelk/a9sdqzRzLIE22UHb4trCDb22Pc271ef9ITZW0jRxjQgeml5eTUj0&#10;vsm0eSd8eQlNjxLXFnnY9uAuui6Jtsj0MQ8kzdeY4MO2B7epLC1HDFDVFnnY9vKurbgckzbZGADj&#10;InB578VdEE7DnWvuomvS1xa5vPcQnkwgrq12buua7gPjImgu8/ByZW365yNvVI0BSTs+RQxcXhZO&#10;p1lCbbIxAMaDeP4YmYzmpffmnCXSFrlQ8hButhLXFtnk6oFm4GvMNa/bUkOI8Y5oDSFlaJONATAu&#10;AoNbvISM4naueU1sXtzDxZZAG3VbzbotnoRrzAC5bW8j6iyqMSBpx6fI4BYvISOquDbqtlAN8SHg&#10;v5FS+hfOmmiTL/zZwACa3puBl0Cb7KBtcW2Reu1eYFNR72aOXH5piC8BDeyQ+JwdtjX4KGJITZ9o&#10;+1LFP6iD6LptcW1NYna/vKQzVqOGVHFtu3Y41+DUtFGcuKbYxdjHlX765nO/EHnjEsQAVW0vLcms&#10;xWakKWEJtMnGABgdn6945r6MmmXtXLtf8Vw7jhgKkr625uyoOfF1I1rYFNfW5LZb5SW9gtz2mmMX&#10;PD+r9Kfwi8CUri6SMcBQjU8v7Sw7LS/rFTuRpoSkr002BsB4sPzxvcrPxdEcrbmw+0Z5SWd8J9KU&#10;kPS1Nc/Tm+UlnRE2R4lr265ct2UK7/XmCzXrtpGGiaQfA5S1HQe2Pnu4n1lDUNUmGwNgdNyy5/4a&#10;/CxqlrVz7SsVz7WjSFNC0tfWnDkb5SWdsZ555qpqa+oQO+UlveLUtHHmXlMs96z13/9jq29GkYwB&#10;hmp8emn5Y63a6FZ0cre4NtkYAMtP0Mf0qcBArW9464+2EdfrZX0zsNXsPU9TwhJoOwz4mO4GNtq4&#10;zyVxbZF6rbdhYm+oholE08T1o9MAUPphO1wQbrEA8J2iqv6UsFm2RVxbrQaA+1GzbIu4tvXO6rWS&#10;3MHIC5Y4l37Ynnq7ZGcRjwHK2mo1AOxFm+ZaxLXJxgAYDxWbEz7ONPK2+eO3ykk642eZRl51bQeV&#10;Lu+3ombZFnFtjyqduRSEIVVqAGjO7a8UyG1VY4CytloNAE+bdbs5HyCuTTYGwHgIXnb14WWB5+Lt&#10;SrXRcMNtyxJoq/VcnJWjKWuzy7vSddtTjLxQsQHgF1YPDiMeA5S1RUwFfQg33C6JNuUYACOhYnNC&#10;rpG3rY1+UE7SGR9lGnnVtdVqANiMmmVbxLVt2BTg0qxy5oLVCWvUbd1G1C7iMUBZW60GgGwjqrg2&#10;2RgAy4/4oO1aXtaWb1g9wI24NtlB2+LaavlsU7SZIweaJq4hFR62p7kF4Ra7iCr5cJdtlm0R19Yc&#10;TEclPsvYK3Vpr6zNJouFH/bmQEEYXlHpYftLOcWJFvEYoKyt9MP2M+/Ks4sQ16YcA2AkVJh8O7WY&#10;XuLMbSZ3lSyoZRddW8S1lb68f1pqMoGytgrmsvB0HxgXlcxl34pO7u4iHgOUtZVuAHhWqtlBXJty&#10;DICRUOFCKXerzxlWG/2ojKxX5G71OUNcW+kLpWyzbIuqts7Wz5JTLNnqA6+o0ACQ3QzcIh4DlLWV&#10;NhUc5Tbctohrk41PMB4qDG7JNvK2WP5Y8u4ivCl+FnFtpRsAsgd4tShrs7pEyTM3vCkexkWlwS1h&#10;I2oX8RigrK30ZvFiRlRxbcoxAJYc8UHbpWuiLd8pMGRVWZvsoG3xIeClfbbpqgbd0DRxTSnYADAt&#10;ZeRtsQupEr8I2dN9ZlHWZuvQSvx3OCpllu0gqa3wGjmMvHCOwg0A3ylhKmsRjwHK2jYKFapfWDJZ&#10;DGVt4vEJRoI9GJcyd7tXYF6GFTtKFASKmWVblLUVbAAoZpbtIKmtQm6LkRfOsIuyUg0AB9a4VQTx&#10;GKCurYSB69S20hQraCprE49PMBIKXigVM/K22ACYElMsszfnzKKsrWADQPbmnDlIaus0TpSArT5w&#10;jsKGhw8q1G1VY4CytlKmgmf2XF0MZW3i8QlGgj3/l2oA+FIJI2+LbV74WYGPyt4UP4uytoINADUm&#10;ykpqs9x2vWDdFiMvnFG4ASDbiNpFPAYoa3tUqAGguBFVWZt4fIIlR3zQ9mcLeVlbPsrdvtuirE18&#10;0LaktsJehJYr2QxM08Q1xhoAch+2ixaEO+SukStedO0gqa3QwfSiQtFVXdtxAaMCRl6YS6FpMMcF&#10;k74zlGOAeHxazXzYzlp5tgBJbcoxAMZFoQaA8ArMyyhk4Cpqlm1R1VZoumzNc01V2/MC5jIKwjAX&#10;Ox9zzWXZk3Mu0KYcA5S1lbhIWq0xuVtVm3IMgHFR6EKpyFafOXzOBsJEqdFw2yKprdDZUaXZSlzb&#10;sU1NzYGtPjCXQoaHo0p1W9kYIB6fck0FNRpuWyS1KccAGBfWAJD7XFx0uFiHzxeojRYd4NVBUluh&#10;O58qE2XFtR0XuOcqtikexkWhzeIljahnKMcA8fhUojZay4gqqU05BsA4EB+0fSuzJtryslQzRwdJ&#10;bcqDtsW1HRf0EZRsNHFB0wTkPGxXMfKmMmvkapll1bXlNABUvbQX13aQsUauxnQfGBGZ02BeWuJd&#10;C8kYYKjGp9xpMBu1kj5xbbIxAMZFZgNAFSNvh89l5I9Fp/vMQVJbgemyqwXWTM5FXFuOuYwzFy4l&#10;c7pscz5/odafsHIMEI9POSappqB5WFhPF0ltyjEARkfOhdJRya0+Xaw2+pWM/LGWWVZdW86FUk0j&#10;r7q25lJvJ/h2jLxwKZmGh4+s7lsLyRhgqManXFPBeuW6rao22RgAo+MLmc/FNT0J72XWRmvmtqra&#10;nmfcj1c1pIpra+oUm8G3n1bYFA8jInNwS7GJ5xcgGQMM1fiUmz9WM6KKa5ONATAaVAdt59ZEkz3n&#10;l96+q65NdtC2uLbdDJ9ty85VbgamaeKak9EA8LPKRt52jdw3Am+tMt2ni7i2g+DDdrWia4u4tmbi&#10;2J7zbRSEoS+RBoCPayR9XcRjgLK26DSYrdpJn7g22RgAoyMyXbZ2Qbg9174UONdqF4TVtUUbAGob&#10;edW17QZy22QFYYy8cCnB6bLN+fK5SpMXu0jGAEM1PkWnyxadTjMPcW2yMQDGQ8aFUm0jb1sb/SDw&#10;1oPKRl51bdELpSpbfbqIa2vMvE+db6MZGPoSMTxUbQZO+jFAWVu0AWDTapfVENcmGwNgPNjZERnc&#10;UmPa7TlW1qa/a7VRL7WHi6lrOww+F1cb4NUirm076EnAyAt9iDQA1Jh4fg7xGKCsLbpZvLoRVVyb&#10;bAyA5Ud80Hbzud8Kvr1KM0eLuDbZQdvi2h4F6rUtR1bvvTJomoD2YPJeQP9koD+5HwRMBf9rJS2z&#10;KGvzXsCfBt4TRVmbNwF+TtIMfbDk7V87/7BOBzCVSccA8fh0HFipXvVyq4OyNuUYACPBzs4/dP40&#10;/+dAP31zRv2J8z3/eyUtsyhrOwzEg6FyNGVt3sJz87tDwwT0xRuf/2Cg3FY2BojHp+eBRpih8kdl&#10;bcoxAEaCPRf/F+dP83sD/fT/S+CC8J9U0jKLsjbvGfViwLNDWZs39zimGRj6YDmaN57/6wHrtpIx&#10;QDw+HQT+mw5Vf1TX5mHIGAAjwc7OP3D+NEP9DvwkcO8fGVgSQVmb9xxQvvcfUpv3zH1J3Rb6YOes&#10;t574hwPWbSVjgHh8ei5876+sTTkGwJIjPmj7t4K/Z9W277aIa5MdtC0+BHzdmjM8VG3m6AtNE5BO&#10;9icfppTedP5JrJ7sT744wJ9ek8h8yvme753sT25U0tNFUtvJ/uTNQJB5Y4jkVFxbM1HqkfNtb5/s&#10;T7YrSYIRcbI/+e3A1ojP2PuqohwDxONTcy55z/NDOwdrI6lNOQbAuDjZnzSNrZ9x/lC3T/YnQ3Sz&#10;/yiQP37zZH/yG5X0dJHU1jk73nC+dXfAc01R283A+Xkj0GgB1xA7L70FrSa3rX7poBwDxOPTdiB/&#10;3LWzpjaS2pRjAIyLk/3Jv0kpfdr5Q90d6Ln4pymlifM93x2obiupzX7/vfHwxoB1W1VtTU3tsfNt&#10;TQz11nrhGmL1V2+Odutkf/IPa/9pKccA8fh0GMjRDgbK0SS1KccAGBdWF/CeuasDPRf/JFAb/fZA&#10;ua2kNjs7vLXEIT0JqtpuBbTdsPoIwKK/X02Oetv5p/QZq1tWRTkGiMen3UBtdKjcVlKbcgyAUaE8&#10;aNs7GKYZPPO/VdIyi7I25UHbktqsKcNbS3iusD2NpolrjiXNXiNvS9WLJEtMI8nSpPZ0E2VtwcQ0&#10;2UVS7YdtSW0ZZoeGByf7k/UKsmAk2EXQV4M/zVdrXiSJxwBlbY8CBac0xMO2sjbx+AQjwc7MaGf6&#10;t2s2AFjR+a3AW5v88YeVzzVZbXYZ9HbgfW8PcJGkrC2a294dqNAPS4r9vn87qL5qA4B4DFDW1vw3&#10;uRd46xu1L7mUtYnHABgJZuSN5mhPKuePHwbMssnMXlU3RCpry8jRhmgAkNQWHMDQ8vBkf3Llk8tA&#10;F8vRvhYU+M3KdVvlGKCsLZqjVR8ioKxNPD7BSLDnu8jdRardABAccpDsXPtpBUlnKGuzsyn0XHyy&#10;P6l9rklq6xh5I2fuPTwJcBlWP/xm8A+p6lBC8Rigru1u4K1v1N6aoKxNPD7BeFAdtN18/nedbxvC&#10;y6quTXbQtri2Jjd94HzbXYWclqaJa4wlvdGkOdnhX+VgCnZAd3nTLsiKI67tUTAxbanWAKCsLcPI&#10;27JtQQrgHJb0PQlMN2yZ1GoAEI8Bytqay/aHGR9RrQFAXJtyDICRYGfl9zJ+mmoNAJlm2WSmrx8V&#10;lHSGuLb1oFm25V4tg7a4tmhBuOXxyf7kTllVMCIik7u7VGkAEI8Bytoik7u7VGsAENcmGwNgPGQO&#10;YEiWo1VpAAhu0+xSbfuQuLbtzJpytQYAZW3BbZpddqnbwjyCl/VdqjUAiMcAZW2Ry/oud2s1AIhr&#10;U44BMBKsDhAdwJBqNgAEt2l2+bRt3ynOEmjLufOp1gCgrC1jAEPLE3JbmIflpD/MrNtWMfOKxwBl&#10;bXdya6O1GgDEtSnHABgJ4oO2IxvKUk0vawdJbcqDtsW13cq4g7tyny1NE9eUAkbeluIHUwGzbEvx&#10;Fcni2nLNsi3FDyZxbblG3jTQFEtYTn4SnG7YpXgDgHgMUNYWWZk7jwelL5LEtcnGABgduUbeVKMB&#10;oIBZtuWt0iuSxbXdsniQS/EGAHFtuUbelia3vVlGFTRF0GcAACAASURBVIwFu2jPzW0ndoFXGskY&#10;YKjGpzcLTfUq3gAgrk02BsB46Bh5c8+O4g0ABcyyLbcr1W1VteWaZVt2S+do4tpyjbzJ6ra71G1h&#10;DpGpkLMUbwAQjwHK2nIu67sUbwAQ1yYbA2A8FDLyJmsAKH3nk2uWbXnLmneLIa4t1yzbUrwBQFxb&#10;dJvmLIfktjCHHxWq2xZtABCPAcrabmZsXOxSvAFAXJtsDIDxID5o+zC4oazlVum8sUVZm/igbUlt&#10;mdvTkoLPlqaJ60sJI29LsQaAgmbZlmIrksW13Sy4nrfoRZK4tjuFjLxpoBXJsEQUSPq6vFn4Ikky&#10;Bhiq8Sk36Zul2KRDcW2yMQDGhRUXSp0dpS+Sjgvmj6VXJEtqK2iWbSn20C2urZSRN7XFikKfBSPA&#10;zsW3Cv0kRScdKscA8fgUnU4zj8eFC6+S2pRjAIyOEkbeltulmocKmmVbvllq+5C4tlJm2VT6Qklc&#10;22ohI2+quX0IlpOMqZDz+EzhIQKSMcBQjU85kxfnUawBQFybbAyA0VHCyNtS2ixVwizb8tXCdVtJ&#10;bZ1zrRSl67aq2koZeRN1W5jFctGSdduSZl7lGKCsrWT+WNowK6lNOQbAeBAftJ3bzNFSOqdV1yY7&#10;aFt8CPhu5va0ZD7bK8tpaZq4hljSXMrI21KqAaBkYpoKr0iW1Fah6JrsYMs2uYprK9UB3aXaimRY&#10;LuzCp0TS16XIpEPlGCAen3JX5s5SsgFAUptyDIBxYYXI0h3yXyt0rn1Y0IjRUmRFsrK2CmfHGwVN&#10;rpLaKhSEU80VybBcFJzc3aVIA4B4DFDWVmJy9yxFJh0qaxOPTzASCht5W75dqAEgukL9Il5tHyqU&#10;P0pqqzDkIJVqABDXVmqbZpfi24dgOSl4Wd9ltcTfL+UYIB6fcicvzlLSVCCpTTkGwLgoPIChpYhZ&#10;qtA2zS5N/vjdQnVbWW32DFvy7ChplpLUVqlue9vqJ3DNsfOw6CaqUg0A4jFAWVsJI2qXYrmtsjbx&#10;+AQjQHzQ9m8UauZIhX226tpkB22LayvRzNFy+6p8tjRNXDOscFs6aU4lDqbCHdBdslckK2urYJZt&#10;KdEAIKmtkpG3pfiKZFguCq7MnUfWpEPxGKCurcTK3FmyGwCUtYnHJxgJlYy8LVkNAJXMsqnEimRx&#10;bTXMsskaALIukpS1WW5b0ojRUnxFMiwXFSZ3d8lqABCPAcra1gtO7u6S3QAgrk05BsBIqGTkTW0D&#10;QM4HFN6m2eXTNqgmjLK2QlO35lGiAUBSWyUjb8tju3SEa0rBqZDzyGoAEI8BytpKXtZ3yW4AUNYm&#10;Hp9gJNiZ+7UKP012A0Als2yyJt7jnA8Q11br7MhuAFDWVsHI2/IAT8L1xs7B71X6Q8hqABCPAcra&#10;1ivd+2c3AIhrU44BMB5UB23fKLyhLBXysqprkx20La6tZDNHy5X4bGmauEZUNvKmnIukimbZlvCK&#10;5CXQViMxbXkYvUhS1lbRyNtSbEUyLCWlk74u4UmH4jFAWVvJlbnzuBu9SBLXphwDYCRUNvIm+9zQ&#10;RVJls2zKWZEsrm21klm25UG0AUBcWy0jb0vp9c2wXBwXntw9S+giSTwGKGu7VXn6a7gBQFybbAyA&#10;8VB46tY8Pm0Ta91UNMu2hLcPiWurZZZteRzN0ZS1VTTyttRYSQ9LQIWpkLOEGwDEY4CyttUKl/Vd&#10;wkMExLUpxwAYCZWNvMnqFCGzVEWzbMub1tTrRlxbLbNsS7gBQFzbEJ4Eztzry08r57YhM694DFDW&#10;dsueV2oRnuYtrk02BsB4EB+0XbqZo+Uz0byxg6Q25UHb4tpqNHO0DO6zpWnieuE18k4Df9nf8jYA&#10;WGLqNct+HDAJuFcki2u7FTDL7qSUjpzvOfAeTOLaIknzZkrpheP1JdfIwRIRXJn7HTtv+xJtAJCM&#10;AYZqfIqszH1m55kH96RDcW2yMQBGx0+cRt6pnbke3vQ2AASNGB8HfgfcK5LFtd0KbLh5mlLac77H&#10;3QAgri1i5N2xmNAXcttrihUdvf/dD5y5bXTSoWQMMFTjU2Ryd3NWbDm1uRsAxLXJxgAYD8GpW78I&#10;Phd7c7SIWfZlSukj53vc24fEtUWmbnlztIZDb44mrm0jYOS9n1I6dbw+e/sQLC3ey/pIjuZuABCP&#10;AcrabgZytKNAjvYk8JyurE02BsDoOB7gzsdtluoMOfAQqY3etubesWiLDDnYs2djD+4GAHFtkW2a&#10;W4G67S5n7vXD6oJeT4K3bhs180rGAEM1PkXv/b21UbdhVlybbAyA8SA+aLtWM0fL7Ywhq7LaxAdt&#10;K2ur1cyRrsKLQNPENSFo5P3Sytr0/QEaALwd0E1i+rmVtek7dtHlwbsiWVKbHRLeh4BnK2vTNphX&#10;awAQ1xbpgN5bWZtumzbPBVyJFcmwRARX5n5nZW369ZTSB873uRoAlGOAeHzyrsxtzog7dp7VbgCQ&#10;1KYcA2BcWMHxM84f6lt25nqLe94GgJ8EjBj3V9amdwIGLu+KZEltGWbZ5uJpo2YDgLi2kJG3c+Z6&#10;ctvsFcmwXAQndx9ZjvYN5/tcDQDKMUA8PnkndzdnxPrK2vTRAA0AktqUYwCMjoiR9yt25lZrAMgw&#10;y95aWZt+1kxcHr7Xd4qluLbI1K0jy9Hu1GwAENcW2aa5s7I23TVtHprtQ948GpaY4GX9B5ajeRsn&#10;vA0AkjFAWVtw8mJTc1xdWZuu12wAENcmGwNgXNjzvfe55ht2dtRuAPBu02zOtfesNvozp7ZvOs9c&#10;SW3Bc+2ZPRN7zzVXA4C4tpCR1+oc6wFPArntNcJyTa+B+8DO2W853+dqAFCOAeLx6cDuYPpyavnj&#10;owEaACS1KccAGA/ig7a/GGjmOB7AZ6uuTXbQtri2yGZg76CbQX22NE1cA4JG3iZp/n7z/2Q0ACxM&#10;nIId0E1i2v7C37ILr770XpGsrC1oln0VkFbWpi8rNwBIassw8q6btmNLoD2EVyTDchFcmfuRXbwl&#10;+7+RxHlhUVM8Bihri3Twrto5lqINAH1eqKxNPD7BSAgaeY9X1qa/lf7071rk8r5XA0CGWfb79v9/&#10;wWng6r0iWVlbhln2ZfDsuOG4SJLUFjTyvrBicPN78DxQsAqvSIblIjq52y7qkzWdRxoAFl4kiccA&#10;ZW2PApO71+05OAUbAHpdJClrE49PMBIyjLztc3GkAeC7PXO0yAr1r3Rqo59zTrGcOGojytq8l/az&#10;z8WRBoC+z8WS2oJG3nYAQ1u3ve98P3Xba0JwKuTxTN22Vo4mGwPE41NubTTSAND3jFLWphyfYCTY&#10;c7HXyHtkdYSU0QCw0CwVNMs2tdHftf//8xXrtrLaMsyy7XNxpAHAk9vKacs08ra5rTdPvZsxbRmW&#10;CMsxv+pU/DOrOyarQ0YaABb+/RKPAcratgM15XW740k1GwCUtYnHJxgPqoO2m7/733N+/semK+Rl&#10;dQ66UdUmO2hbXFukmeO+DbqJ+GwHyWlpmhg5waT5ozZp7hA5mH562QsyOqDPfnHtousr3jVyi1Yk&#10;i2uLFl3bxLRaA4CytpyCcEfbrq0i9uBekQzLRcY63y/M/P2KJM6XTjoUjwHK2iIrczdX1qZnjVnR&#10;BoBFkw7FtSnHABgJGUbed2b+t+INAPYAFzbLpk/yx/dKr0heAm1es+xGxywbbQC4u6gBQFlbwIhx&#10;OmPESBYbNp3a3CuSYbnImdzd/R+CDQCXTjoUjwHK2ppLvYdObc3k7jPzVUZz66L8UVmbcgyAkRCc&#10;unU2gKGDtwHgU4saADK2abYNt23++CXnZyzcPiSuLTJ1685MjhZpAHjQo24rqy1Ytz1n3rW6be3N&#10;SLBkRKdCzuZogQaAyaIGAPEYoKwtelnfzdEiDQC3FzUAiGtTjgEwEuzs8D4X/6wdwNAh0gBwqVkq&#10;wyw7Wxu9H6iN/uiyF4hre5Rplo02ACw0Sylrs3qD18i7PnPmNvnxllPbY6uzwEixc+6Js277sZ2r&#10;ZwQbAC4184rHAGVtq4F7/605tdHiDQDi2pRjAIwE8UHbkWaO5o4/7GVdlDeqa1MetC2uLdrMsZvi&#10;PtvHQ9RraZoYMR0jrzdp/sLs/1i6ASC3A3pGW3Ph9YHzsy5ckSyuLdss29FWtAFAXFukA/qckbej&#10;bSPQfd97RTIsJdGVufMm/RdrABCPAcraIitzn3ab5jraiian4tpkYwCMh1JG3lShAcCKxV4jxjyz&#10;bLIJYd9wftaFK5LFtTVF58fOz9tpH7RntBVtABDXthEwYpwz8na0bQfMZd71zbBc5E7u7lKsAUA8&#10;Bihri0zuPmond89oK9oAIK5NNgbAeMiYuvXZOX/PijYA5G7TnNHW1Ea/4/ysWwvqtqraQivUL8jR&#10;ijYAiGvLNvJ2tEWmWLpX0sNSEZoKecG/K9YAIB4DlLVlXdbPaCvaACCuTTYGwHgIGnl/MWvkTRUa&#10;AAqaZdv88VvOz3rLtvcsm7bVwJCDc2bZjraiDQDi2nK3aXa1NZ/11PlZB1ZvgXHyE2fddmoNmvPq&#10;tsUaAMRjgLK2W4GNs0/tbJjVVrQBQFybbAyA8SA+aDvazNFuKCvuZV0GbeKDtiW1dbaneXg260NT&#10;9dnSNDFuIkbei5LmYgdThln2tcS0o+3rjhXpLV+bnWIprq2YWbajLXIwvXaRJK4tYuTdmmfk7dAE&#10;n7m/JxfgWZEMS0SBlbnnyEic510kScYAZW0ZK3MvfNAvlZz+/+y9UYxd13Xev28ixFGa1HQfGsUZ&#10;lHSlBiGKRqPCQAXECakKVdE/inKEeXDosuFQEv5vhUi+KHoSiT7YehFJ9KF9MMkhIIQOioGHQF+q&#10;QgjHcBGiMKAh0kLwv2ZDBdOabt2abBzTbuTcPw61zvDM5bn3nu/bex9+Z9/1e0lk3Xvnm9HMXuus&#10;/a21xLXJxgCnOFIaeWMaAPZcJJFm2fGsYov9faC5wyMrksW1MWbZm21m2QltTAPAnoskcW2MkbfV&#10;iNHgZMYVyc6AsPMtanJ3k8QNAJIxQFkbmT8+Umyd0MY2AOy5SBLXJhsDnOKgp25N+T1jGwC+3Pwf&#10;WLNs25CDhrbXiO1Dr0yp26pqi1mhPk1bkgYAcW3JjLwNDoNTLPcTZhBnAJjRIGYq5B4iGgDa7hkk&#10;Y4CyNnby4qyhMakaAMS1ycYApzgYI++s5+IkDQApzbINbW8SdxcrU3JbVW2MWXarzSzb0MY2ALTl&#10;tqraGCPvhTYjbwPqzAU1OAPAcsqnQKWX5tRtUzUASMYAZW12fqyDtdGP5tz7sw0AbbmtqjbZGOCU&#10;g/ig7ehmjoa2JF7WgWiTHbQtPgR8k9iettI26Ib02aJ1FghvmigUS5oZI29r0lxDHkyTF0k3Uppl&#10;G9qqabhtf3izmFyRLKmNTExnmmUboAfT/ubDtrg21sg7NWkOD9fIoVMf565IdoZFipW5bZCJ855J&#10;h8oxQDw+Ra/MnaItRQOApDblGOCUhZ1xyYy8NWQDwMpEAwBjlj3aIX98OcGKZGVtjFm2y/QWpgFg&#10;8syV1MZOdKjXc06jkdsmXZHsDAvLidBnnNbJ3U1SNAAoxwDx+HQ+1eTuFm2xkw6VtSnHJ6cQUkzd&#10;aoNsAHhj4rl4mzHLdsgfn0mwfUhSW6qpW1OIagAQ18bUbWcaecPD3Bad+jh1+5AzTMgcrfWyvonl&#10;cMwQgd0GAOUYIB6fqIbbDvkjY0adHCIgqU05BjhlYc/vyYy8NYkaANDa6EyzbEPbYaI2enUit5XU&#10;FmGW7VJTWosxS4lrO0AaeWeeuRYr1tC6rW1zcwrB6n2ooXK7Q92WbQBoehJkY4B4fEJro13zR6YB&#10;YNIwK6lNOQY45SA+aDtZM0dDWwqfrbo22UHb4tqYZo61tmaOEOFFyOmz9aaJArECLPqLO9fIW2MH&#10;E3qR9OBgIjug55plGyyzK5KVtVnyhyamc82yIU0DgKS2zEbe5CuSnWGRcp1vGzGTDsVjgLK2ZCtz&#10;p4AmgLsNAMraxOOTUwh25r4Kfjdzjbw1MQ0AucyyDegVyeLa0LMjdDHLhoiLpNqwpazNirA5jLzB&#10;ihjJViQ7w4Kd3G0m07mY+Yy5SDopHgOUtTGTu08A+SM9XVZcm3IMcAoh5USwKbzINgCQ2zTnmmUb&#10;0NuHlLUlnrq1B/K5uNkAIKktYptmp9zTYgazfQj9fhxByMv6W7Mu65vY66gGAPEYoKwt2eTFaa8l&#10;crQHZlRlbeLxySkEqwuhvwtzjbw1dqeGmqWu2tnBbNOca5Zt8LxtfujKyLb5sJs+e9GWyywb4sxS&#10;9bkmqY3MbbsaeevcFq3BHndPQhnYIKp3wG/mrt2Zz8Xu4Ckzr3gMUNeG1kZPgrVRqgFAWZt4fHLK&#10;QXXQNrOhbGYzR4NlMG9selnVtckO2hbXtkI2c8wc2kDmtNl8tqPxGLkLcNSxpPkb4GFUGXl/BfnW&#10;7ND7E/Dr3CUut7a6mowb2qqi+NfAr/OnIYS/Ab6nL223iMLJy/MOo0nskEHX9F4iLiD60vaHIYQX&#10;gNffM7MD9FBoiTDy4FB9nWWgKO4IsrMx+hE4AaZK+g7OS5YnIb7OT60hUjEG/LcQwmdFtd0hmubO&#10;zktIW7RVie8H4NepiuCta+Rm0Je2fxdC+Ifge/qKAfDXcXTZ2Rj9JfqgvbQ6/gXkG7Kz40PwzP1J&#10;COFT4A/uVleTcUPbF83MjPwM/ksI4W+JaqvO6M+B2qqCE1R8tAf6tnXMs/iXIYR/Lqrt34cQ/gH4&#10;nueI3PYMsUb+c57bDhsi5xzbf3c0t/0umHPVBSvFGFDl9z8vqu3Hpg3hyrytNC3alolmrsvE8IG+&#10;tP3bEMI/BrX1FQPgr+NoQtZtmRyN+TpM3Xazq8m4oa26GDkHfp2bRENTX9r+cwjhb4PveWHORLBH&#10;ILVthBBWRbX9hxDCbwKvp+qpXrddTHY2Rn8Bmhzgum1EDeHnRGMAU7ftSxtTtz0FNHPU2g7bnRIC&#10;U0PoSxtTQ+grBsBfx9GEzTmXVsefQb4hO3O/A57tfx5C+CvgD267q8m4oY2pjVZ5xoEOr3sc2hi/&#10;BPNczNz59FW3ZbSh9QTWk3CeMLB53XbgEHXbylz6DFG3/QFYE2A8CX3FgB9aDFDU9mchhF9Cvk4I&#10;4cK8rTQt2pja6O+HEL4kqo3JbfuKAe5JKAQbtI02xH+l6wBY1mdbnU3k3drRrg23pJf1QX6qqs38&#10;otfBmvLNrkOyAn9mnLBmW1Vt28QZXTVzdG7UIOu1cO48D980UR6fz9S9tQdLsk+Db/tF8PWdp7JP&#10;aGNWJH8WfH2f2n4VfP3c7q02LGG8Ar4NbeboU9vfBF+PTGXfhVyRjBbDHD1QU9nc7uIpHAQnHf6s&#10;cAz4a8LaUGPI3A7eNshJh+jPoE9tvw6+vs8YgE7Gc7RBzo6xnZ0QdnacAM9ctGGi81T2JuSK5CVh&#10;bVAznJllYaOonTdnwbf9Bvj6PrX9Gvh6ZCr7LhZD0I0AntsOHyS3DVbQZHJbZtKhagx4Ulgb2jBx&#10;E21KCA/zR/R9fxd8fZ/a/g74+j5jgJ+z5cDUbV9Ev3vbrpC7btt5KnsTcvsQ+jfQpzY07z7FGEVN&#10;2zXwbZ8HX9+nNvTnhkxlb3LS67YLCToV8iU0t7XXoxtqPiUcA5i6bV/a0LrtFbQpIXyi7XpPNYS+&#10;tKE1hD5jAHy36siC5rYfM3V7O3OPgW9DGyY6T2VvYrXRS+DbfllY218HX3+BfC6u3nMBfBt65vap&#10;Da0nIFPZdzFjstdtFw/Uk3CMrNsuZ/Yk9BkDflFYG9owsYU2JQR+mjc6EKJPbWhu22cMcE9CAexs&#10;jL5MNExsdW2YCA/PjKPg16i2Y/9PYpDA28CGsjpvvAh+jeWdjdG3VbVZcze6nWata1NC4H1M1TP0&#10;V4W1/T6xGRi6iyN9tsmb03zTRGFYZxpyKfQtYE35I1hHV1fj018NIfwf4OO/Tib0D7AJJ11R1lYl&#10;6f+p64tjJrTY+kgkqfsYuYToWVs1wfNHHV97N6YjjdC2jQQzRw/wbzj2nP0CcNFdTUD4AfDxfcYA&#10;6Lx4DNo6n7Oxf8M2HawryFkmra3nGHDbp+eUQ89nLnJ2oGdubP6Y88ztW1svuW3Az7XecttQ1pnr&#10;ue3AAc/Z7yIFzUnA3DaAZ22fMQClT23VZeofAR8fmz8uA2a2n9qlalf61NbbORvwGOC5bSEQdds+&#10;czTl2ii64a1PbfdsSlwnhGujJddtD4BmMc9tB05BdVuvIXyCct0W/bl53fYTPLctBHFPQt9nLnrv&#10;3+eZK+lJCItbt3VPggMhXLdV9iQoa+u7boucZX3XbSVz2+B124WE2DJRDdqm7pJ2NkbVFurOU/mJ&#10;3HGLGQIePtH2HXB49j3QYK+sjd4as7Mx2ia2RiCv71MbAr0BwnLa28h/o6XVMdIQORdvmnAcx3Ec&#10;x3Ecx3Ecx3Ecx3Ecx3Ecx3Ecx3Ecx3Ecx3EcZyEghn3JDgFnthvWEE3R0KCbnrUhg276bmpFmtT6&#10;1lZta/phx9dGNY2hg25iG+Im8aaJwrCD9RzwXVW/AJ9jDvOdjVG1LuZV4C1o99v9pdXxL6C6wifa&#10;Psi5MaFnbT8OIfw88PortsoGhuie3AJf36e26nd6P/D6E8yKNgsw2+DXeiH1Ye70y87GCA2ev8NM&#10;drDJBFfBFZIIfcaA+8QK0b60oefszaXVMbVqcWdjVD0IvA68BT3LlLX1GQPOLq2OzzBfy9EDPHOr&#10;1x4lz1w0j0apzsGD5LmGTp1Az9w+taFn7rWl1THy+bvsbIyq3O448BY0t+1TG3rmUueg5bbXwakT&#10;ntsOHCK3/QqydrjGCs/fyJzbqsYAZW03bRoMPBmM0IZO0OlTG3rO9hkDPLctBOL3sqpXPiNat60u&#10;bD6D6gr9TAZT1nZhaXWMXIzuQkwGQ881ZW0xdVtoapnntsOnxxpCVbf9WsYfWJ8xAK0h9KkNrSHE&#10;TK7MXUPoU5tyDPDcthBIT8JvM9O8dzZGXw4h/F7Gn1xMbRS9u+izbotq69OTUE3LPQK8pU9PAqoN&#10;PXNPMaZBr9suJkTdlv396sOToBoDlLXF1EarfOst8Gv1VbdFtfXpSUBjgOe2juM4AwS5CHGGwbdA&#10;lVXS+6Gts+qMJc2vgF/rx9aR1JUnq4uqpdXxM6C2r4JNCRX/K4Twy8LafhV4/fGqCIJeJJlZFik2&#10;VPx38PV9avvfYOJ8uSruEh16m+DXqfA1mMNnDBYNru5sjG4gRU3rlH0X/Dqorj5jAFoI7lsbUgh+&#10;trqoQh+2dzZGa2BTQsUfg2dMn9rQAkWfMcDXYJYFcraNLKajZ25l5H0H/Kn9ZQjhZ4DXV2fgDWBN&#10;b63tJNiUEGyyA3Lm9qnt/4Jn7pGqgIoWHU0bYigI4Mrm0LO2/wGeuW9Zbouu6zxPrOn03Hb4oHna&#10;G/b71dlcZrnte0RuG0RjwMc2CUZRG7pKvfqbX0fPc1tTjjZzoOdsn9r+DHx9nzHAz9ly+C74nTxh&#10;gzqgBgB7LkYMqRV/Ad4V7KsGwyytjp8DtX0VbEoI9jeAmN771PZ9UNvrFkPR5+J1IkdD6wl9avse&#10;qO08Wbe9Dv73CV5PKAK0hvAuWbe9Cv6w0LptnzEArSH0rQ2pIRyqaoloA4DVRtEcDb0f61MbWrft&#10;MwbQUzIdOb5FnLnv7WyMoAYAOzveAL/5qv74c8DrqzPw/aohDPkiZpZF7y7uEXXbvrT9EDxzj9vZ&#10;ARm0zSyLGFIDUU/oUxtaTzhn2tBmBubM9XrC8EEHHLyzszH6FtIAYLnt5R7qtn3FgJ9YDFDV1nkq&#10;u/3NV+cYeu+/AjYlVPwpeMb0qQ29H+szBvg5WwBME6zwEPBbqJe1ZmdjVOVb+4C3oMNklLX1OWgb&#10;bVLrUxvKc8wmjJ2N0TJat11aHSdt7ERMPs4AsOT3Iqj0SZui1YkII+8/qg5AUNvTdmHVVRtrlv17&#10;wtp+0w5MhMt2wHTVxphlq+7cL6lqCyH8fQuCCNctaHTVxhh5T8SsTnJkOAoKqRsAELaJ5sbTwjHg&#10;iLC2f2LnBsJxO5+6alu2wgFCdb7+M2FtR4TjE/zQ4EjzNiiubgDoRISR90s24QrhKSu8dNXGmGXv&#10;W7FFVdtvVNO5wfe9ZYXUrtoYs2w18fFlVW0hhJeIM3cdPHMZI+8Fz22L4ETjoqsLdQMAUmh7HzQF&#10;VFwSjgHHhLX902rCFajtiF0KddV2wAYIINy09cmq2n5LOD7Ra6sdLazZDP393GeXaZ2IMPIeJGqj&#10;y0RtFDXLVpeQB1S12ep+NEc7TzwXoznaFasnqGr7Ili3rS7QNsG6LWMqOxGzVt6R4TQo5AnCxP0h&#10;kaMdFY4By8LaniVqo68TtdHL4Ne4afdjktrIum0vMYAY7uCIYp6ES6C6ugGgExFG3t8lzvanbaNu&#10;V22MWbbKH58X1vZ5oqZ8zp51u2pjzLJXrG4rqc3qCegmkE2rX3TVxhh5z3rdtgiOEXXb98C67Q2i&#10;bvu2cAw4Lq7tAqjtuN3ddNW2bE1WCDctdqpqe0k4Pnndtgz+CPwuIB9TDTlo+8/B10Ne1hp7vkea&#10;EgLRNKSsDfIxNWAGbaPNwH1q+yH4eshnGx42c2yCTS2o/3cu3jRRIEur49cyNwAwRt5qxfE3rWMM&#10;PZhetYf7mUSYZR90DCtrq9aaEQ/bnQ4m1izbmGIuqc3WwB0mLuA6mQXdyLvYmNEhWwMAmfRdrB7K&#10;xGOAsrY14mG7U3IakfQ9WGmprE08PjmFsLQ6fpO4vEcaABgj79tVLFhaHR8mzrVDNulrJhFm2ROW&#10;28pqs8kzWRoAIsyytelVUpuduWtEbrve8cxljLzX0AmZjiaW26Lmss4NAHaxj07urozir4nHAGVt&#10;ZwgDV6cGgIj8cc1yW1lt4vHJKQQz++RsAKCMvJajvWhmKYRXgNooapb92Jo5gqq2iPpjpwYA0iy7&#10;FVkb7UPbbdOGsL/rOUoaeS943bYMzLSC1m07TvTZjwAAIABJREFUNwBYfRduBrYcTTYGiMenk7ka&#10;AOy8Qyd9f9Q4wyS1KccA8D2OOHbng95dIA0AjJH3tJ251daxO+B7V7qYPyPMsi/ZmSurzZ5B0XOt&#10;UwNAhFm2/r4ltdmZu5LxzGWNvNBmTEcTq9tmawCwOuVT4OdvVnVR8RigrO0kMbilUwOAnSnrRG10&#10;xeq2strE45MzcOyuR3XQ9rNETbSTl7WhjWnmuGWDbiS12XskB23bcDFVbb8Fvqezz7YB08yR/J7M&#10;myYKJVcDQISR9w8a/7xsF0sIVzt0Q7Nm2abZU1JbxMP2zIMpxixb/4O4tm0iUX3WJpHN0uZGXqcu&#10;BjPTYGYmzhEJ6Wv1PyjHAPH4tJKpAYBJ+urLLWltyjHAKQvy8n5uA0CEkffNxj8zBq43OhQEaLOs&#10;uraIs2NmA0ACs6y6tm2iKPDsvGJvhJHXc9uCMHNZ8gYAu9BHf2/vWOPXA5RjgHh8YgxcXRoAzhOT&#10;u9cmphtKalOOAU5Z2HNx8gaAGCNv+ETXR9akgE6xfLdDbZQxyx5r1EaVtd3N0QAQYZbdjbvi2rbt&#10;Mg7hkF36zdLGGnnd7FAQ5OCWuQ0A9u/RHG27pW4rFwOUtWVuALgeYdwaijaEXmKAUxb2/J68ASDC&#10;yNvMFZ4nzrV3bMPuLFiz7DfVtUUMbpl5riUwy6pr2yZqpc/O8xu4kdcJGRvUrD6JGipvWT201iYb&#10;A8TjEzO4pUsDALNxcWVi46KkNuUY4JSB+KDtg5m8rHQzh/28gqo25UHb4tqYeu1cn21DG9XMsbQ6&#10;RmsQc/GmibJZJh62px5MpJF3T0E4PLzkYtbIfTjtXyYyy6prYxsAZj1so2bZey1GXnVt6+QaudbC&#10;Bml2+MiNvGVCToOZmjiTSd/dRkLaRDIGGKrxKXkDQETSt6chR1ybbAxwioNtAGi9SCKNvLeaRt7w&#10;MH98icgfL8841xiz7OaEWVZdGzNddl4DAGOWXWk515S1XSeKFUdshfsjRBh5vSBcIKkbAOz8fQf8&#10;vPtmHJhEMgYYqvEpeQOAaUMnd59aWh3vMV6Ja5ONAU5xoBdKMxsASCPv1pS67VEwf3xi1lAJ0iw7&#10;2Qysri1HA0CUWXYg2taJ7UOvT9s+RBp5fatPoaRuALD//VXw8+5Y/XgSyRhgqMYnxlQwswHALvVj&#10;m4HVtcnGAKc4kjYApDDyhof54wmiNvretH9JmmUvTphl1bXlaABgzrXDE0ZedW3VuX4K/Jzj0wza&#10;EUZevysrEHKz+NQGAMtt3wA/7/4UT4JkDFDWFtMAMO1f2h3QEVDbI0ZUcW2yMcApBtVB28m9rCGy&#10;maP+B3FtsoO2xbUl9dk2tNHNHOB7OuFNEwUT8bD9yEVShJG3rSBcr5F7G/y8J9tWJCc28qprqw6C&#10;s+Dnvd52MJFm2ZPTLu3FtTFr5KatSGaMvF4QLhvmYfuRiyQy6ft42hkjHgOUtVEP220XSWTSd2Fa&#10;0ieuTTYGOOUQMV32vZYzlzXyvtj2L2wS11Hw81pXJEeYZdsKwuramMv7I22F/gizbKupSlwbYy57&#10;a8qKZNbI6wXhQiHNZY80ANi5+x5R0HxpYhvkA8RjgLI2tgGgLX+sPucc+FlXJs0XA9EmGwOcciAv&#10;lJ6wybGTv2eskbf1b9Bqo5fAz9vXtn0owiz7Ztu/ENfGXCi1NgCkMssORNsaMTV12vYhxsjrW33K&#10;hmkAeGSIgP3zVfAnNa0ZWD0GKGtjTAWH2oYIWE0SzdHOTjbcDkSbbAxwyiFicMsjDQCJjbx1/nga&#10;/Lwnrbl2Uhtrlp3lSVDVxjYAtN35sGbZafmjsrbzRN323JTcljXyem5bLszglnem5LaXY4yoTcRj&#10;gLI2arN4m2HW8ra3wM+aakQV1yYbA5zhIz5om6mJtnpZG6DNHONmM8dAtMkO2hbXxvhsL0/bFk82&#10;c2w1mzlS400ThUM2AOxrHkykkff+vGYBu2BCL0T2rEgmzbLTpvsMRduZ2AYA0ix7dl73lrI2Yo3c&#10;I6va3MjrtEE2ALRNOmSSvmNtprIa8RigrG0ztgGATPquWfI5VG3KMcAphMZ0WYQ9DQARRt6DHc7c&#10;i6C2PSuSU5tlB6KNaQA412wASG2WHYi26BXJpJE3ywpMR44UDQDvE5O7j1qjVyviMUBZG9MAsGfS&#10;oZ0dU6eFTeHmPOOYuDbZGOCUA3nZ9VSzASC1kbfGzFNoPWvP9iHSLDttq89QtJ2MbQAgzbKPbM4Z&#10;kjYzY0yNZS08sn2INPL6Vp/CIQ0PT7Y0AHxI5GgnOtQQVGOAsjbGVPBWswHAzrXL4GdcsdrnULUp&#10;xwCnEOx5PqoBgDTyfjzNyFtjz1jo7+LTLff+qFl22qb4IWlDn4svT5wdSc2yQ9Bm9Qa0bnt9Ird1&#10;I6/zCBENAJNm3htg3bbViNpEPAYoa7se2wBg5xp6Tz7XiCquTTkGOANHfND2a7Fe1oY2ppnj0mQz&#10;x0C0yQ7aFh8CznoR9vy3i2jmyLoZeDQeI/mUM1TM8IT+MlWda6/tbIx+AB5GddLcehhNYskmMtVr&#10;bGaEKpn/Dmgyvj/PUNBEVVtj1ThyEfSRBeMDxNStyizb6fdHXNsBu1RFPr9Kyg9b0vz1Dq9vcnZe&#10;sdopBzPuoIaYKuF9zi6U0Iacr0ybbjiJeAxQ1rYOXgTdsy7c23bWIAnpTWQCjKo25RjglIU9QKMm&#10;p81q4wGR31X8DnB2fEAUQKpL5OoB90dEsfpzQG6rrA2Nhffse7lrZxtydlRrJjv/HFS12ZlLnemm&#10;7w+B9wUrCGeb6OBoYRfuV8GLoMpM+kxMftflheIxQFnbeaI59YXqgmxnY7QN5nfVOXgAyG2VtcnG&#10;J6ccYmoC5HPxb89qUmuyszH6bmWEBT+/ro3+CTHkAKnbSmojn4vrHK16Lp41Za2NzjmauLZltiZg&#10;pgzUZHzKm9QWB2ua+j3wG67vBejn6C4vFI8Byto2QTNpszYK52hg3VZSm3IMcMqCfC6u73yo/C6j&#10;J6Hidyx//BCsjVZm2WcyehL61EY9d1scoO7lu75YVZuduVRNwAYwoHXbC/MGnznlYHXbr4HfUF23&#10;ZfK73HXbvmKAsjb03r/iOTtnqHv5jJ6EPrXJxidn+MSel+QdWzVo+1fmvSj2TCLPw05/A6raYnxM&#10;9ZlE3mOdmNdsJa6Nqdfu+e9B3rEdzt0M7E0TCwTZAPBfiQf0zkbe8LArl3mY/37OxHQA2qgGAEsA&#10;4aIosspRXBtTaLhmhWHk+/GC8AJCGsRuEecs/FCmGgOUtUUkp9vMxRiS9Ilrk40BTlmQxoVt4j2d&#10;C8I1pDnge7nzxyCsLaIBIOQ0yw5AG1OsuGL5iht5nZmQxUnmnL01b7rhJOIxQFkbU5y8njt/VNam&#10;HJ+csiAvlNAcLaBGcbJuWzUY/CSnWXYA2qgGAIsF2QYwDEAbM7SGyW29bruAkIYHpm7L5GiSMUBZ&#10;W0QDwF2mIXZpdXy7EG2yMcApC7IBoK/nYmYwDHofxdZtJbWxDQD2f3Pf+ytrWyYazhhPght5F5Ae&#10;67YPBkAibxCPAcramAaATWbIIlG3ldSmHAOcMhAetM16WZ+x7Y5ZmjkGoE120La4Nrqh17anoVt9&#10;Xu5jY6U3TSwQ5KGJ8mBCIvom04ZO+EKhpkeJa2MethHgoutAtDHTxxA8aV5gyIdtBNhUFoYRA1S1&#10;MQ/bKC/YisuStMnGAKcsiMt7FLggHPo71+Cia9DXxlzeI9CTCcS15c5toek+TlmQ5jKEu0ur488w&#10;b1SNAUE7PjEGLpS502kGqE02BjjlIJ4/MpPRUDpvzhmQNuZCCYFuthLXxmxyRfBm4AVmweu2XkPg&#10;eE60hhAitMnGAKcsiMEtKJRR3M411MSGAg8XG4A2r9tq1m3dk7DA9JDbdjaiTqIaA4J2fGIGt6BQ&#10;RlRxbV63dbIhPgT8CyGEb4A10Spf+BQxgKbzZuABaJMdtC2ujanXXiE2FXVu5ojlZ/r4Io4Gdkgc&#10;tMM2B7cYQ2p4qO1oxh/UJrtuW1xblZidSC9plxXWkCqubd0O5xzcM21enFhQ7GLsfqbvvvrcF5k3&#10;DiAGqGq7a0lmLk4xTQkD0CYbA5zieD7jmXuXNcvauXYi47m2zRgKgr626uzIOfH1JFvYFNdW5bZn&#10;00t6gOe2C45d8NzJ9FP4mJjS1UQyBhiq8emunWX30st6wAWmKSHoa5ONAU45WP74UubnYjZHqy7s&#10;TqeXtMtFpikh6GurnqdPpZe0C22OEtd2PnPd1qfwLjYv5qzbMg0TQT8GKGvbJrY+I5yIrCGoapON&#10;AU5xLNtzfw7usGZZO9eOZTzXtpimhKCvrTpzTqaXtMta5Jmrqq2qQ1xIL+kB90ybn7kLiuWeuf77&#10;37f6JotkDDBU49Ndyx9z1UbPspO7xbXJxgBn+JA+pieIgVqn0fqjbcRFvaz7iK1mLyFNCQPQdp3w&#10;MR0hNtrA55K4NqZeizZMXOmrYSJ408Ti0WgASP2wTReEaywAXEyq6hNos2yNuLZcDQAnWLNsjbi2&#10;tcbqtZQcdiOvY4lz6oftMdolO4l4DFDWlqsB4ArbNFcjrk02BjjlkLE54X6kkbfOH99OJ2mXO5FG&#10;XnVtm5ku78+yZtkacW1nMp25XhB2QqYGgOrcPpYgt1WNAcracjUAXKvW7cZ8gLg22RjglAN52dWF&#10;uwmei89nqo3SDbc1A9CW67k4KkdT1maXd6nrtvfcyOtkbAD42OrBNOIxQFkbYyroAt1wOxBtyjHA&#10;KYSMzQmxRt66NnopnaRdbkUaedW15WoAOMWaZWvEtZ20KcCpWfEz17E6YY66LWxEbSIeA5S15WoA&#10;iDaiimuTjQHO8BEftJ3Ly1pz2uoBMOLaZAdti2vL5bMNbDNHDN40sYBkeNgexxaEa+wiKuXDXbRZ&#10;tkZcW3UwbaX4LONKqkt7ZW02WYx+2GvBC8LOAzI9bB+NKU7UiMcAZW2pH7ZvoivPpiGuTTkGOIWQ&#10;YfLt2GJ6ijO3mtyVsqAWXXStEdeW+vL+WqrJBMraMpjL6Ok+TllkMpe9zU7ubiIeA5S1pW4AuJmq&#10;2UFcm3IMcAohw4VS7FafXaw2eiuNrAfEbvXZRVxb6gulaLNsjaq2xtbPlFMsfauP84AMDQDRzcA1&#10;4jFAWVtqU8FWbMNtjbg22fjklEOGwS3RRt4ayx9T3l3Qm+InEdeWugEgeoBXjbI2q0ukPHPpTfFO&#10;WWQa3EIbUZuIxwBlbak3iyczooprU44BzsARH7SduiZaczHBkFVlbbKDtsWHgKf22YbHNejGmyYW&#10;lIQNAONURt4au5BK8YcQPd1nEmVttg4txX+HrVRm2QaS2hKvkXMjr7OHxA0AF1OYymrEY4CytpOJ&#10;CtUfWTKZDGVt4vHJKQR7ME5l7oZXYM7Cih0pCgLJzLI1ytoSNgAkM8s2kNSWIbd1I6+zi12UpWoA&#10;2LTGrSSIxwB1bSkMXPdsK02ygqayNvH45BRCwgulZEbeGhsAk2KKZfTmnEmUtSVsAIjenNOCpLZG&#10;40QKfKuPs4fEhodLGeq2qjFAWVsqU8FNe65OhrI28fjkFII9/6dqADiawshbY5sX7iT4qOhN8ZMo&#10;a0vYAJBjoqykNstt1xLWbd3I6+ySuAEg2ojaRDwGKGs7k6gBILkRVVmbeHxyBo74oO1nEnlZa27F&#10;bt+tUdYmPmhbUltiL0LNY9kM7E0TC4w1AMQ+bCctCDeIXSOXvOjaQFJbooPpowxFV3Vt2wmMCm7k&#10;dVpJNA1mO2HSt4tyDBCPTyuRD9tRK8/mIKlNOQY4ZZGoAYBegTmLRAaupGbZGlVtiabL5jzXVLXd&#10;TmAu84Kw04qdj7HmsujJOVO0KccAZW0pLpJWckzuVtWmHAOcskh0oZRkq08LB20gDEuOhtsaSW2J&#10;zo4szVbi2rZtamoMvtXHaSWR4WErU91WNgaIx6dYU0GOhtsaSW3KMcApC2sAiH0uTjpcrMHzCWqj&#10;SQd4NZDUlujOJ8tEWXFt2wnuuZJtinfKItFm8ZRG1F2UY4B4fEpRG81lRJXUphwDnDIQH7S9HFkT&#10;rbmbqpmjgaQ25UHb4tq2E/oIUjaaQHjThBPzsJ3FyBvSrJHLZZZV1xbTAJD10l5c22bEGrkc032c&#10;goicBnPXEu9cSMYAQzU+xU6DOZkr6RPXJhsDnLKIbADIYuRtcDAif0w63acFSW0JpsuuJFgz2Yq4&#10;thhzmZ+5zkwip8tW5/OLuX7CyjFAPD7FmKSqgub1xHqaSGpTjgFOccRcKG2l3OrTxGqjxyLyx1xm&#10;WXVtMRdKOY286tqqS70L5NvdyOvMJNLwcMvqvrmQjAGGanyKNRWsZa7bqmqTjQFOcbwY+Vyc05Pw&#10;UmRtNGduq6rtdsT9eFZDqri2qk5xinz7vQyb4p2CiBzckmzi+RQkY4ChGp9i88dsRlRxbbIxwCkG&#10;1UHbsTXRYM/5qbfvqmuTHbQtrm09wmdbc+Fxbgb2pokFJ6IB4E5mI2+9Ru408dYs032aiGvbJB+2&#10;sxVda8S1VRPHroBv84Kw0xWmAeB+jqSviXgMUNbGToM5mzvpE9cmGwOc4mCmy+YuCNfn2lHiXMtd&#10;EFbXxjYA5DbyqmtbJ3LbYAVhN/I6MyGny1bny8FMkxebSMYAQzU+sdNlk06naUNcm2wMcMoh4kIp&#10;t5G3ro1eIt66mdnIq66NvVDKstWnibi2ysx7DXybNwM7XWEMD1mbgYN+DFDWxjYAnLLaZTbEtcnG&#10;AKcc7OxgBrfkmHa7h6XV8TetNoqSe7iYurbr5HNxtgFeNeLazpOeBDfyOl1gGgByTDzfg3gMUNbG&#10;bhbPbkQV1yYbA5zhIz5ou/rct8m3Z2nmqBHXJjtoW1zbGaJeW7Nl9d7HhjdNOPXBhF5A3+jpJ/d1&#10;wlTwrzJpmURZG3oBf494D4uyNjQBvu1Js9MFS96+Df6w7vVgKpOOAeLxaZtYqZ71cquBsjblGOAU&#10;gp2d3we/m//Y03dfnVE/Bd/zbzJpmURZ23UiHvSVoylrQwvP1d+ON0w4XUHj8/d6ym1lY4B4fLpN&#10;NML0lT8qa1OOAU4h2HPxj8Hv5o97+u7/BXFB+LVMWiZR1oaeUR/1eHYoa0Nzj21vBna6YDkaGs+/&#10;3WPdVjIGiMenTeK/aV/1R3VtCH3GAKcQ7Oz8Hvjd9PU3cIO492cGljAoa0PPAeV7/z61oWfuXa/b&#10;Ol2wcxatJ36/x7qtZAwQj0+3he/9lbUpxwBn4IgP2n6T/DvLtn23Rlyb7KBt8SHga9acgZC1maMr&#10;3jThhJ2N0QchhH3gT2JlZ2P0xR5+elUi8wT4nqs7G6P9mfQ0kdS2szHaRwSZT/eRnIprqyZKnQHf&#10;9uzOxuh8JklOQexsjL5KbI14yt6XFeUYIB6fqnMJPc+v2zmYG0ltyjHAKYudjVHV2PoU+E0d2tkY&#10;9dHN/j6RP76xszH6QiY9TSS1Nc6OT4NvXe/xXFPUdoA4P/cTjRbOAmLnJVrQqnLb7JcOyjFAPD6d&#10;J/LHdTtrciOpTTkGOGWxszH6TgjhSfCbOtLTc/GHIYQR+J53e6rbSmqzv380Hu7vsW6rqq2qqZ0D&#10;31bFULTW6ywgVn9Fc7TlnY3Rl3P/tJRjgHh8uk7kaJs95WiS2pRjgFMWVhdAz9yVnp6LbxC10Xd6&#10;ym0ltdnZgdYS+/QkqGpbJrTtt/qI48z7/apy1EPgT+kpq1tmRTkGiMendaI22lduK6lNOQY4RaE8&#10;aBsdDFMNnvnXmbRMoqxNedC2pDZrykBrCbcVtqd508SCY0kzauStyXqRZIkpkyyNck83UdZGJqbB&#10;LpJyP2xLaoswO1S8vrMxWssgyykEuwh6hfxuXsl5kSQeA5S1nSEKTqGPh21lbeLxySkEOzPZzvR3&#10;cjYAWNH5aeKtVf74XuZzTVabXQY9S7zv2R4ukpS1sbntkZ4K/c5Asb/3d0j1WRsAxGOAsrbqv8lx&#10;4q2fzn3JpaxNPAY4hWBGXjZHu5w5f/yAMMsGM3tl3RCprC0iR+ujAUBSGzmAoeatnY3RY59c5uhi&#10;OdqrpMA3MtdtlWOAsjY2R8s+REBZm3h8cgrBnu+Yu4uQuwGAHHIQ7Fz7MIOkXZS12dlEPRfvbIxy&#10;n2uS2hpGXubMPe6eBGcWVj98g/whZR1KKB4D1LUdId766dxbE5S1iccnpxxUB21Xn/8u+LY+vKzq&#10;2mQHbYtrq3LT18G3HVHIab1pYoGxpJdNmoMd/lkOJrIDusk+uyBLjri2M2RiWpOtAUBZW4SRt+a8&#10;BSnH2YMlfZeJ6YY1o1wNAOIxQFlbddn+VsRHZGsAENemHAOcQrCz8mrEd5OtASDSLBvM9PV+Qkm7&#10;iGtbI82yNcdzGbTFtbEF4ZpzOxujw2lVOQXBTO5ukqUBQDwGKGtjJnc3ydYAIK5NNgY45RA5gCFY&#10;jpalAYDcptkk2/YhcW3nI2vK2RoAlLWR2zSbrHvd1mmDvKxvkq0BQDwGKGtjLuubHMnVACCuTTkG&#10;OIVgdQB2AEPI2QBAbtNs8qRt30nOALTF3PlkawBQ1hYxgKHmsue2ThuWk74XWbfNYuYVjwHK2g7H&#10;1kZzNQCIa1OOAU4hiA/aZjaUhZxe1gaS2pQHbYtrW464g3vsPltvmlhQEhh5a5IfTAnMsjXJVySL&#10;a4s1y9YkP5jEtcUaeUNPUyydYXKDnG7YJHkDgHgMUNbGrMxt4/XUF0ni2mRjgFMcsUbekKMBIIFZ&#10;tubp1CuSxbUtWzyIJXkDgLi2WCNvTZXbHkijyikFu2iPzW1HdoGXGskYYKjGp32JpnolbwAQ1yYb&#10;A5xyaBh5Y8+O5A0ACcyyNYcy1W1VtcWaZWvWU+do4tpijbzB6rbrXrd1WmCmQk6SvAFAPAYoa4u5&#10;rG+SvAFAXJtsDHDKIZGRN1gDQOo7n1izbM3T1rybDHFtsWbZmuQNAOLa2G2ak1z33NZp4f1Edduk&#10;DQDiMUBZ24GIjYtNkjcAiGuTjQFOOYgP2r5ObiirWU6dN9YoaxMftC2pLXJ7WlDw2XrTxOKSwshb&#10;k6wBIKFZtibZimRxbQcSrudNepEkru1wIiNv6GlFsjMgEiR9TfYlvkiSjAGGanyKTfomSTbpUFyb&#10;bAxwysKKC6nOjtQXSdsJ88fUK5IltSU0y9Yke+gW15bKyBvqYkWiz3IKwM7FpxN9J0knHSrHAPH4&#10;xE6naeNc4sKrpDblGOAURwojb82hVM1DCc2yNW+k2j4kri2VWTakvlAS17aSyMgbcm4fcoZJxFTI&#10;Np5KPERAMgYYqvEpZvJiG8kaAMS1ycYApzhSGHlrUpulUphla15JXLeV1NY411KRum6rqi2VkTd4&#10;3daZxHLRlHXblGZe5RigrC1l/pjaMCupTTkGOOUgPmg7tpmjJnVOq65NdtC2+BDw9cjtacF8to8t&#10;p/WmiQXEkuZURt6aVA0AKRPTkHhFsqS2DEXXYAdbtMlVXFuqDugm2VYkO8PCLnxSJH1Nkkw6VI4B&#10;4vEpdmXuJCkbACS1KccApyysEJm6Q/7VROfaBwmNGDVJViQra8twdnw6oclVUluGgnDIuSLZGRYJ&#10;J3c3SdIAIB4DlLWlmNw9SZJJh8raxOOTUwiJjbw17yRqAGBXqE/jwfahRPmjpLYMQw5CqgYAcW2p&#10;tmk2Sb59yBkmCS/rm6yk+P1SjgHi8Sl28uIkKU0FktqUY4BTFokHMNQkMUsl2qbZpMof301Ut5XV&#10;Zs+wKc+OlGYpSW2Z6raHrH7iLDh2HibdRJWqAUA8BihrS2FEbZIst1XWJh6fnAIQH7T9hUTNHCGx&#10;z1Zdm+ygbXFtKZo5ag49Lp+tN00sGFa4TZ00hxQHU+IO6CbRK5KVtWUwy9akaACQ1JbJyFuTfEWy&#10;MywSrsxtI2rSoXgMUNeWYmXuJNENAMraxOOTUwiZjLw1UQ0AmcyyIcWKZHFtOcyywRoAoi6SlLVZ&#10;bpvSiFGTfEWyMywyTO5uEtUAIB4DlLWtJZzc3SS6AUBcm3IMcAohk5E31A0AMR+QeJtmkydtUA2N&#10;srZEU7faSNEAIKktk5G35pxdOjoLSsKpkG1ENQCIxwBlbSkv65tENwAoaxOPT04h2Jn7aobvJroB&#10;IJNZNlgT73bMB4hry3V2RDcAKGvLYOSted09CYuNnYNXM/0QohoAxGOAsra1TPf+0Q0A4tqUY4BT&#10;DqqDtvcn3lAWEnlZ1bXJDtoW15aymaPmsfhsvWligchs5A0xF0kZzbI19IrkAWjLkZjWvMVeJClr&#10;y2jkrUm2ItkZJKmTvib0pEPxGKCsLeXK3DaOsBdJ4tqUY4BTCJmNvME+l7pIymyWDTErksW1rWQy&#10;y9a8zjYAiGvLZeStSb2+2RkW24knd09CXSSJxwBlbcuZp7/SDQDi2mRjgFMOiadutfGkTayFyWiW&#10;raG3D4lry2WWrTnH5mjK2jIaeWtyrKR3BkCGqZCT0A0A4jFAWdtKhsv6JvQQAXFtyjHAKYTMRt5g&#10;dQrKLJXRLFuzz5p6YcS15TLL1tANAOLa+vAk+Jm7uHyYObelzLziMUBZ27I9r+SCnuYtrk02Bjjl&#10;ID5oO3UzR81TbN7YQFKb8qBtcW05mjlqevfZetPEYoEaecfEL/vTaAOAJaaoWfY+YRKAVySLa1sm&#10;zLIXQghb4Hs20YNJXBuTNJ8KIXwEvD7lGjlnQJArcy/aedsVtgFAMgYYqvGJWZl7084zBHjSobg2&#10;2RjgFMcN0Mg7tjMXYR/aAEAaMe4TfwPwimRxbcvEhptrIYQr4HvgBgBxbYyR94LFhK54brugWNER&#10;/e++Cea27KRDyRhgqMYnZnJ3dVacBbXBDQDi2mRjgFMO5NStj8nnYjRHY8yyd0MIt8D3wNuHxLUx&#10;U7fQHK3iOpqjiWs7SRh5T4QQ7gGvj94+5AwW9LKeydHgBgDxGKCs7QCRo20ROdpl4jldWZtsDHCK&#10;Y7uHOx/YLNUYcoDA1EYPWXNvKdqYIQcQN7jMAAAgAElEQVRX7NkYAW4AENfGbNM8S9Rt1/3MXTys&#10;Loh6EtC6LWvmlYwBhmp8Yu/90doobJgV1yYbA5xyEB+0nauZo+ZQxJBVWW3ig7aVteVq5giPw4vg&#10;TRMLAmnkPbq0On65hwYAtAO6SkwPLq2On7OLLgR0RbKkNjsk0IeAm0ur4zqYZ2sAENfGdEBfWVod&#10;nzdtyAVcihXJzoAgV+ZeXFodvxZCuAS+D2oAUI4B4vEJXZlbnRGH7TzL3QAgqU05BjhlYQXHp8Bv&#10;6m07c9HiHtoAcIMwYpxYWh0fJgxc6IpkSW0RZtnq4ulkzgYAcW2Ukbdx5iK5bfSKZGdYkJO7tyxH&#10;Ow2+D2oAUI4B4vEJndxdnRFrS6vjMz00AEhqU44BTnEwRt5jduZmawCIMMsuL62OnzETF8LVrlMs&#10;xbUxU7e2LEc7nLMBQFwbs03zwtLqeN20IVTbh9A82hkw5GX9JcvR0MYJtAFAMgYoayMnL1Y1x5Wl&#10;1fFazgYAcW2yMcApC3u+R59rTtvZkbsBAN2mWZ1rL1lt9A6o7Q3wzJXURp5rN+2ZGD3XoAYAcW2U&#10;kdfqHGuEJ8Fz2wXCck3UwL1p5+zb4PugBgDlGCAenzbtDqYr9yx/PNNDA4CkNuUY4JSD+KDtLxLN&#10;HNs9+GzVtckO2hbXxmwGRgfd9Oqz9aaJBYA08lZJ8x9U/09EA8DcxInsgK4S0/oPftkuvLrSeUWy&#10;sjbSLPsgIC2tju9mbgCQ1BZh5F0zbduWQCPQK5KdYUGuzL1lF2/B/i+TOM8taorHAGVtTAfvip1j&#10;gW0A6PJCZW3i8ckpBNLIu720On4zfPK7xlzed2oAiDDL/oH9/y+CBq7OK5KVtUWYZe+SZ8d+4CJJ&#10;Uhtp5P3IisHV38FtomBFr0h2hgU7udsu6oM1nTMNAHMvksRjgLK2M8Tk7jV7Dg5kA0CniyRlbeLx&#10;ySmECCNv/VzMNAC82zFHY1aoH2vURg+CUyxHQG1EWRt6aT/5XMw0AHR9LpbURhp56wEMdd32BPh+&#10;r9suCORUyO2Jum2uHE02BojHp9jaKNMA0PWMUtamHJ+cQrDnYtTIu2V1hBDRADDXLEWaZava6Dft&#10;/38+Y91WVluEWbZ+LmYaAJDcVk5bpJG3zm3RPPVIxLRlZ0BYjvkKqPiO1R2D1SGZBoC5v1/iMUBZ&#10;23miprxmdzwhZwOAsjbx+OSUg+qg7ep3/yr4+fdNF+VlBQfdqGqTHbQtro1p5jhhg24Yn20vOa03&#10;TRQOmTTfqpPmBszB9OGsF0R0QO/+4dpF1zF0jdy8Fcni2tiia52YZmsAUNYWUxBuaFu3VcQI8Ipk&#10;Z1hErPN9ceL3i0mcZ046FI8BytqYlbmnllbHu41ZbAPAvEmH4tqUY4BTCBFG3ucm/rfkDQD2AEeb&#10;ZcPD/PGl1CuSB6ANNcuebJhl2QaAI/MaAJS1EUaMexNGjGCx4RSoDV6R7AyLmMndzf+BbACYOelQ&#10;PAYoa6su9d4CtVWTu3fNVxHNrfPyR2VtyjHAKQRy6tbuAIYGaAPAE/MaACK2adYNt3X+eBT8jLnb&#10;h8S1MVO3Dk/kaEwDwOsd6ray2si67R7zrtVtc29GcgYGOxVyMkcjGgBG8xoAxGOAsjb2sr6ZozEN&#10;AIfmNQCIa1OOAU4h2NmBPhffqQcwNGAaAGaapSLMspO10RNEbfT9WS8Q13Ym0izLNgDMNUspa7N6&#10;A2rkXZs4c6v8+Cyo7ZzVWZxCsXPuMli3vW/n6i5kA8BMM694DFDWtkLc+59tqY0mbwAQ16YcA5xC&#10;EB+0zTRzVHf8tJd1Xt6ork150La4NraZYz3wPttzfdRrvWmiYBpGXjRpfnHyf0zdABDbAT2hrbrw&#10;ugR+1tQVyeLaos2yDW1JGwDEtTEd0HuMvA1tJ4nu+84rkp1Bwq7MbZv0n6wBQDwGKGtjVuZeazbN&#10;NbQlTU7FtcnGAKccUhl5Q4YGACsWo0aMNrNssAlhp8HPmroiWVxbVXQ+B37ehfpBe0Jb0gYAcW0n&#10;CSPGHiNvQ9t5wlyGrm92hkXs5O4myRoAxGOAsjZmcvdWPbl7QlvSBgBxbbIxwCmHiKlbz7T8niVt&#10;AIjdpjmhraqNXgQ/a3lO3VZVG7VCfUqOlrQBQFxbtJG3oY2ZYgmvpHcGBTUVcsq/S9YAIB4DlLVF&#10;XdZPaEvaACCuTTYGOOVAGnk/njTyhgwNAAnNsnX++Db4WU/b9p6haVshhhzsMcs2tCVtABDXFrtN&#10;s6mt+qxr4GdtWr3FKZMbYN12bA2abXXbZA0A4jFAWdsysXH2mp0Nk9qSNgCIa5ONAU45iA/aZps5&#10;6g1lyb2sQ9AmPmhbUltjexrCzUkfmqrP1psmyoYx8k5LmpMdTBFm2UcS04a214AV6TWvTk6xFNeW&#10;zCzb0MYcTI9cJIlrY4y8Z9uMvA2q4NP6dzIFZEWyMyASrMzdQ0Ti3HaRJBkDlLVFrMyd+qCfKjkV&#10;1yYbA5ziSGnkjWkA2HORRJplx7OKLfb3geYOj6xIFtfGmGVvtpllJ7QxDQB7LpLEtTFG3lYjRoOT&#10;GVckOwPCzreoyd1NEjcASMYAZW1k/vhIsXVCG9sAsOciSVybbAxwioOeujXl94xtAPhy839gzbJt&#10;Qw4a2l4jtg+9MqVuq6otZoX6NG1JGgDEtSUz8jY4DE6x3E+YQZwBYEaDmKmQe4hoAGi7Z5CMAcra&#10;2MmLs4bGpGoAENcmGwOc4mCMvLOei5M0AKQ0yza0vUncXaxMyW1VtTFm2a02s2xDG9sA0Jbbqmpj&#10;jLwX2oy8DagzF9TgDADLKZ8ClV6aU7dN1QAgGQOUtdn5sQ7WRj+ac+/PNgC05baq2mRjgFMO4oO2&#10;o5s5GtqSeFkHok120Lb4EPBNYnvaStugG9Jni9ZZILxpolAsaWaMvK1Jcw15ME1eJN1IaZZtaKum&#10;4bb94c1ickWypDYyMZ1plm2AHkz7mw/b4tpYI+/UpDk8XCOHTn2cuyLZGRYpVua2QSbOeyYdKscA&#10;8fgUvTJ3irYUDQCS2pRjgFMWdsYlM/LWkA0AKxMNAIxZ9miH/PHlBCuSlbUxZtku01uYBoDJM1dS&#10;GzvRoV7POY1Gbpt0RbIzLCwnQp9xWid3N0nRAKAcA8Tj0/lUk7tbtMVOOlTWphyfnEJIMXWrDbIB&#10;4I2J5+JtxizbIX98JsH2IUltqaZuTSGqAUBcG1O3nWnkDQ9zW3Tq49TtQ84wIXO01sv6JpbDMUME&#10;dhsAlGOAeHyiGm475I+MGXVyiICkNuUY4JSFPb8nM/LWJGoAQGujM82yDW2Hidro1YncVlJbhFm2&#10;S01pLcYsJa7tAGnknXnmWqxYQ+u2ts3NKQSr96GGyu0OdVu2AaDpSZCNAeLxCa2Nds0fmQaAScOs&#10;pDblGOCUg/ig7WTNHA1tKXy26tpkB22La2OaOdbamjlChBchp8/WmyYKxAqw6C/uXCNvjR1M6EXS&#10;g4OJ7ICea5ZtsMyuSFbWZskfmpjONcuGNA0AktoyG3mTr0h2hkXKdb5txEw6FI8BytqSrcydApoA&#10;7jYAKGsTj09OIdiZ+yr43cw18tbENADkMss2oFcki2tDz47QxSwbIi6SasOWsjYrwuYw8gYrYiRb&#10;kewMC3Zyt5lM52LmM+Yi6aR4DFDWxkzuPgHkj/R0WXFtyjHAKYSUE8Gm8CLbAEBu05xrlm1Abx9S&#10;1pZ46tYeyOfiZgOApLaIbZqdck+LGcz2IfT7cQQhL+tvzbqsb2KvoxoAxGOAsrZkkxenvZbI0R6Y&#10;UZW1iccnpxCsLoT+Lsw18tbYnRpqlrpqZwezTXOuWbbB87b5oSsj2+bDbvrsRVsus2yIM0vV55qk&#10;NjK37WrkrXNbtAZ73D0JZWCDqN4Bv5m7dmc+F7uDp8y84jFAXRtaGz0J1kapBgBlbeLxySkH1UHb&#10;zIaymc0cDZbBvLHpZVXXJjtoW1zbCtnMMXNoA5nTZvPZjsZj5C7AUceS5m+Ah1Fl5P0V5FuzQ+9P&#10;wK9zl7jc2upqMm5oq4riXwO/zp+GEP4G+J6+tN0iCicvzzuMJrFDBl3Te4m4gOhL2x+GEF4AXn/P&#10;zA7QQ6ElwsiDQ/V1loGiuCPIzsboR+AEmCrpOzgvWZ6E+Do/tYZIxRjw30IInxXVdodomjs7LyFt&#10;0VYlvh+AX6cqgreukZtBX9r+XQjhH4Lv6SsGwF/H0WVnY/SX6IP20ur4F5BvyM6OD8Ez9ychhE+B&#10;P7hbXU3GDW1fNDMz8jP4LyGEvyWqrTqjPwdqqwpOUPHRHujb1jHP4l+GEP65qLZ/H0L4B+B7niNy&#10;2zPEGvnPeW47bIicc2z/3dHc9rtgzlUXrBRjQJXf/7yoth+bNoQr87bStGhbJpq5LhPDB/rS9m9D&#10;CP8Y1NZXDIC/jqMJWbdlcjTm6zB1282uJuOGtupi5Bz4dW4SDU19afvPIYS/Db7nhTkTwR6B1LYR&#10;QlgV1fYfQgi/Cbyeqqd63XYx2dkY/QVocoDrthE1hJ8TjQFM3bYvbUzd9hTQzFFrO2x3SghMDaEv&#10;bUwNoa8YAH8dRxM251xaHX8G+YbszP0OeLb/eQjhr4A/uO2uJuOGNqY2WuUZBzq87nFoY/wSzHMx&#10;c+fTV92W0YbWE1hPwnnCwOZ124FD1G0rc+kzRN32B2BNgPEk9BUDfmgxQFHbn4UQfgn5OiGEC/O2&#10;0rRoY2qjvx9C+JKoNia37SsGuCehEGzQNtoQ/5WuA2BZn211NpF3a0e7NtySXtYH+amqNvOLXgdr&#10;yje7DskK/JlxwpptVbVtE2d01czRuVGDrNfCufM8fNNEeXw+U/fWHizJPg2+7RfB13eeyj6hjVmR&#10;/Fnw9X1q+1Xw9XO7t9qwhPEK+Da0maNPbX8TfD0ylX0XckUyWgxz9EBNZXO7i6dwEJx0+LPCMeCv&#10;CWtDjSFzO3jbICcdoj+DPrX9Ovj6PmMAOhnP0QY5O8Z2dkLY2XECPHPRhonOU9mbkCuSl4S1Qc1w&#10;ZpaFjaJ23pwF3/Yb4Ov71PZr4OuRqey7WAxBNwJ4bjt8kNw2WEGTyW2ZSYeqMeBJYW1ow8RNtCkh&#10;PMwf0ff9XfD1fWr7O+Dr+4wBfs6WA1O3fRH97m27Qu66beep7E3I7UPo30Cf2tC8+xRjFDVt18C3&#10;fR58fZ/a0J8bMpW9yUmv2y4k6FTIl9Dc1l6Pbqj5lHAMYOq2fWlD67ZX0KaE8Im26z3VEPrShtYQ&#10;+owB8N2qIwua237M1O3tzD0Gvg1tmOg8lb2J1UYvgW/7ZWFtfx18/QXyubh6zwXwbeiZ26c2tJ6A&#10;TGXfxYzJXrddPFBPwjGybruc2ZPQZwz4RWFtaMPEFtqUEPhp3uhAiD61obltnzHAPQkFsLMx+jLR&#10;MLHVtWEiPDwzjoJfo9qO/T+JQQJvAxvK6rzxIvg1lnc2Rt9W1WbN3eh2mrWuTQmB9zFVz9BfFdb2&#10;+8RmYOgujvTZJm9O800ThWGdacil0LeANeWPYB1dXY1PfzWE8H+Aj/86mdA/wCacdEVZW5Wk/6eu&#10;L46Z0GLrI5Gk7mPkEqJnbdUEzx91fO3dmI40Qts2EswcPcC/4dhz9gvARXc1AeEHwMf3GQOg8+Ix&#10;aOt8zsb+Ddt0sK4gZ5m0tp5jwG2fnlMOPZ+5yNmBnrmx+WPOM7dvbb3ktgE/13rLbUNZZ67ntgMH&#10;PGe/ixQ0JwFz2wCetX3GAJQ+tVWXqX8EfHxs/rgMmNl+apeqXelTW2/nbMBjgOe2hUDUbfvM0ZRr&#10;o+iGtz613bMpcZ0Qro2WXLc9AJrFPLcdOAXVbb2G8AnKdVv05+Z120/w3LYQxD0JfZ+56L1/n2eu&#10;pCchLG7d1j0JDoRw3VbZk6Csre+6LXKW9V23lcxtg9dtFxJiy0Q1aJu6S9rZGFVbqDtP5Sdyxy1m&#10;CHj4RNt3wOHZ90CDvbI2emvMzsZom9gagby+T20I9AYIy2lvI/+NllbHSEPkXLxpwnEcx3Ecx3Ec&#10;x3Ecx3Ecx3Ecx3Ecx3Ecx3Ecx3Ecx3GchYAY9iU7BJzZblhDNEVDg2561oYMuum7qRVpUutbW7Wt&#10;6YcdXxvVNIYOuoltiJvEmyYKww7Wc8B3Vf0CfI45zHc2RtW6mFeBt6Ddb/eXVse/gOoKn2j7IOfG&#10;hJ61/TiE8PPA66/YKhsYontyC3x9n9qq3+n9wOtPMCvaLMBsg1/rhdSHudMvOxsjNHj+DjPZwSYT&#10;XAVXSCL0GQPuEytE+9KGnrM3l1bH1KrFnY1R9SDwOvAW9CxT1tZnDDi7tDo+w3wtRw/wzK1ee5Q8&#10;c9E8GqU6Bw+S5xo6dQI9c/vUhp6515ZWx8jn77KzMapyu+PAW9Dctk9t6JlLnYOW214Hp054bjtw&#10;iNz2K8ja4RorPH8jc26rGgOUtd20aTDwZDBCGzpBp09t6DnbZwzw3LYQiN/Lql75jGjdtrqw+Qyq&#10;K/QzGUxZ24Wl1TFyMboLMRkMPdeUtcXUbaGpZZ7bDp8eawhV3fZrGX9gfcYAtIbQpza0hhAzuTJ3&#10;DaFPbcoxwHPbQiA9Cb/NTPPe2Rh9OYTwexl/cjG1UfTuos+6LaqtT09CNS33CPCWPj0JqDb0zD3F&#10;mAa9bruYEHVb9verD0+CagxQ1hZTG63yrbfAr9VX3RbV1qcnAY0Bnts6juMMEOQixBkG3wJVVknv&#10;h7bOqjOWNL8Cfq0fW0dSV56sLqqWVsfPgNq+CjYlVPyvEMIvC2v7VeD1x6siCHqRZGZZpNhQ8d/B&#10;1/ep7X+DifPlqrhLdOhtgl+nwtdgDp8xWDS4urMxuoEUNa1T9l3w66C6+owBaCG4b21IIfjZ6qIK&#10;fdje2RitgU0JFX8MnjF9akMLFH3GAF+DWRbI2TaymI6euZWR9x3wp/aXIYSfAV5fnYE3gDW9tbaT&#10;YFNCsMkOyJnbp7b/C565R6oCKlp0NG2IoSCAK5tDz9r+B3jmvmW5Lbqu8zyxptNz2+GD5mlv2O9X&#10;Z3OZ5bbvEbltEI0BH9skGEVt6Cr16m9+HT3PbU052syBnrN9avsz8PV9xgA/Z8vhu+B38oQN6oAa&#10;AOy5GDGkVvwFeFewrxoMs7Q6fg7U9lWwKSHY3wBieu9T2/dBba9bDEWfi9eJHA2tJ/Sp7XugtvNk&#10;3fY6+N8neD2hCNAawrtk3fYq+MNC67Z9xgC0htC3NqSGcKiqJaINAFYbRXM09H6sT21o3bbPGEBP&#10;yXTk+BZx5r63szGCGgDs7HgD/Oar+uPPAa+vzsD3q4Yw5IuYWRa9u7hH1G370vZD8Mw9bmcHZNA2&#10;syxiSA1EPaFPbWg94ZxpQ5sZmDPX6wnDBx1w8M7OxuhbSAOA5baXe6jb9hUDfmIxQFVb56ns9jdf&#10;nWPovf8K2JRQ8afgGdOnNvR+rM8Y4OdsATBNsMJDwG+hXtaanY1RlW/tA96CDpNR1tbnoG20Sa1P&#10;bSjPMZswdjZGy2jddml1nLSxEzH5OAPAkt+LoNInbYpWJyKMvP+oOgBBbU/bhVVXbaxZ9u8Ja/tN&#10;OzARLtsB01UbY5atunO/pKothPD3LQgiXLeg0VUbY+Q9EbM6yZHhKCikbgBA2CaaG08Lx4Ajwtr+&#10;iZ0bCMftfOqqbdkKBwjV+frPhLUdEY5P8EODI83boLi6AaATEUbeL9mEK4SnrPDSVRtjlr1vxRZV&#10;bb9RTecG3/eWFVK7amPMstXEx5dVtYUQXiLO3HXwzGWMvBc8ty2CE42Lri7UDQBIoe190BRQcUk4&#10;BhwT1vZPqwlXoLYjdinUVdsBGyCAcNPWJ6tq+y3h+ESvrXa0sGYz9Pdzn12mdSLCyHuQqI0uE7VR&#10;1CxbXUIeUNVmq/vRHO088VyM5mhXrJ6gqu2LYN22ukDbBOu2jKnsRMxaeUeG06CQJwgT94dEjnZU&#10;OAYsC2t7lqiNvk7URi+DX+Om3Y9JaiPrtr3EAGK4gyOKeRIugerqBoBORBh5f5c425+2jbpdtTFm&#10;2Sp/fF5Y2+eJmvI5e9btqo0xy16xuq2kNqsnoJtANq1+0VUbY+Q963XbIjhG1G3fA+u2N4i67dvC&#10;MeC4uLYLoLbjdnfTVduyNVkh3LTYqartJeH45HXbMvgj8LuAfEw15KDtPwdfD3lZa+z5HmlKCETT&#10;kLI2yMfUgBm0jTYD96nth+DrIZ9teNjMsQk2taD+37l400SBLK2OX8vcAMAYeasVx9+0jjH0YHrV&#10;Hu5nEmGWfdAxrKytWmtGPGx3OphYs2xjirmkNlsDd5i4gOtkFnQj72JjRodsDQBk0nexeigTjwHK&#10;2taIh+1OyWlE0vdgpaWyNvH45BTC0ur4TeLyHmkAYIy8b1exYGl1fJg41w7ZpK+ZRJhlT1huK6vN&#10;Js9kaQCIMMvWpldJbXbmrhG57XrHM5cx8l5DJ2Q6mlhui5rLOjcA2MU+Orm7Moq/Jh4DlLWdIQxc&#10;nRoAIvLHNcttZbWJxyenEMzsk7MBgDLyWo72opmlEF4BaqOoWfZja+YIqtoi6o+dGgBIs+xWZG20&#10;D223TRvC/q7nKGnkveB12zIw0wpat+3cAGD1XbgZ2HI02RggHp9O5moAsPMOnfT9UeMMk9SmHAPA&#10;9zji2J0PeneBNAAwRt7TduZWW8fugO9d6WL+jDDLvmRnrqw2ewZFz7VODQARZtn6+5bUZmfuSsYz&#10;lzXyQpsxHU2sbputAcDqlE+Bn79Z1UXFY4CytpPE4JZODQB2pqwTtdEVq9vKahOPT87Asbse1UHb&#10;zxI10U5e1oY2ppnjlg26kdRm75EctG3DxVS1/Rb4ns4+2wZMM0fyezJvmiiUXA0AEUbeP2j887Jd&#10;LCFc7dANzZplm2ZPSW0RD9szD6YYs2z9D+LatolE9VmbRDZLmxt5nboYzEyDmZk4RySkr9X/oBwD&#10;xOPTSqYGACbpqy+3pLUpxwCnLMjL+7kNABFG3jcb/8wYuN7oUBCgzbLq2iLOjpkNAAnMsuratomi&#10;wLPzir0RRl7PbQvCzGXJGwDsQh/9vb1jjV8PUI4B4vGJMXB1aQA4T0zuXpuYbiipTTkGOGVhz8XJ&#10;GwBijLzhE10fWZMCOsXy3Q61UcYse6xRG1XWdjdHA0CEWXY37opr27bLOIRDduk3Sxtr5HWzQ0GQ&#10;g1vmNgDYv0dztO2Wuq1cDFDWlrkB4HqEcWso2hB6iQFOWdjze/IGgAgjbzNXeJ44196xDbuzYM2y&#10;31TXFjG4Zea5lsAsq65tm6iVPjvPb+BGXidkbFCz+iRqqLxl9dBam2wMEI9PzOCWLg0AzMbFlYmN&#10;i5LalGOAUwbig7YPZvKy0s0c9vMKqtqUB22La2PqtXN9tg1tVDPH0uoYrUHMxZsmymaZeNieejCR&#10;Rt49BeHw8JKLWSP34bR/mcgsq66NbQCY9bCNmmXvtRh51bWtk2vkWgsbpNnhIzfylgk5DWZq4kwm&#10;fXcbCWkTyRhgqMan5A0AEUnfnoYccW2yMcApDrYBoPUiiTTy3moaecPD/PElIn+8PONcY8yymxNm&#10;WXVtzHTZeQ0AjFl2peVcU9Z2nShWHLEV7o8QYeT1gnCBpG4AsPP3HfDz7ptxYBLJGGCoxqfkDQCm&#10;DZ3cfWppdbzHeCWuTTYGOMWBXijNbAAgjbxbU+q2R8H88YlZQyVIs+xkM7C6thwNAFFm2YFoWye2&#10;D70+bfsQaeT1rT6FkroBwP73V8HPu2P140kkY4ChGp8YU8HMBgC71I9tBlbXJhsDnOJI2gCQwsgb&#10;HuaPJ4ja6HvT/iVplr04YZZV15ajAYA51w5PGHnVtVXn+inwc45PM2hHGHn9rqxAyM3iUxsALLd9&#10;A/y8+1M8CZIxQFlbTAPAtH9pd0BHQG2PGFHFtcnGAKcYVAdtJ/eyhshmjvofxLXJDtoW15bUZ9vQ&#10;RjdzgO/phDdNFEzEw/YjF0kRRt62gnC9Ru5t8POebFuRnNjIq66tOgjOgp/3etvBRJplT067tBfX&#10;xqyRm7YimTHyekG4bJiH7Ucuksik7+NpZ4x4DFDWRj1st10kkUnfhWlJn7g22RjglEPEdNn3Ws5c&#10;1sj7Ytu/sElcR8HPa12RHGGWbSsIq2tjLu+PtBX6I8yyraYqcW2MueytKSuSWSOvF4QLhTSXPdIA&#10;YOfue0RB86WJbZAPEI8BytrYBoC2/LH6nHPgZ12ZNF8MRJtsDHDKgbxQesImx07+nrFG3ta/QauN&#10;XgI/b1/b9qEIs+ybbf9CXBtzodTaAJDKLDsQbWvE1NRp24cYI69v9SkbpgHgkSEC9s9XwZ/UtGZg&#10;9RigrI0xFRxqGyJgNUk0Rzs72XA7EG2yMcAph4jBLY80ACQ28tb542nw85605tpJbaxZdpYnQVUb&#10;2wDQdufDmmWn5Y/K2s4TddtzU3Jb1sjruW25MINb3pmS216OMaI2EY8BytqozeJthlnL294CP2uq&#10;EVVcm2wMcIaP+KBtpiba6mVtgDZzjJvNHAPRJjtoW1wb47O9PG1bPNnMsdVs5kiNN00UDtkAsK95&#10;MJFG3vvzmgXsggm9ENmzIpk0y06b7jMUbWdiGwBIs+zZed1bytqINXKPrGpzI6/TBtkA0DbpkEn6&#10;jrWZymrEY4Cyts3YBgAy6btmyedQtSnHAKcQGtNlEfY0AEQYeQ92OHMvgtr2rEhObZYdiDamAeBc&#10;swEgtVl2INqiVySTRt4sKzAdOVI0ALxPTO4+ao1erYjHAGVtTAPAnkmHdnZMnRY2hZvzjGPi2mRj&#10;gFMO5GXXU80GgNRG3hozT6H1rD3bh0iz7LStPkPRdjK2AYA0yz6yOWdI2syMMTWWtfDI9iHSyOtb&#10;fQqHNDw82dIA8CGRo53oUENQjQHK2hhTwVvNBgA71y6Dn3HFap9D1aYcA5xCsOf5qAYA0sj78TQj&#10;b409Y6G/i0+33PujZtlpm+KHpA19Lr48cXYkNcsOQZvVG9C67fWJ3NaNvM4jRDQATJp5b4B121Yj&#10;ahPxGKCs7XpsA4Cda+g9+Vwjql5KCLsAACAASURBVLg25RjgDBzxQduvxXpZG9qYZo5Lk80cA9Em&#10;O2hbfAg460XY898uopkj62bg0XiM5FPOUDHDE/rLVHWuvbazMfoBeBjVSXPrYTSJJZvIVK+xmRGq&#10;ZP47oMn4/jxDQRNVbY1V48hF0EcWjA8QU7cqs2yn3x9xbQfsUhX5/CopP2xJ89c7vL7J2XnFaqcc&#10;zLiDGmKqhPc5u1BCG3K+Mm264STiMUBZ2zp4EXTPunBv21mDJKQ3kQkwqtqUY4BTFvYAjZqcNquN&#10;B0R+V/E7wNnxAVEAqS6RqwfcHxHF6s8Bua2yNjQW3rPv5a6dbcjZUa2Z7PxzUNVmZy51ppu+PwTe&#10;F6wgnG2ig6OFXbhfBS+CKjPpMzH5XZcXiscAZW3niebUF6oLsp2N0TaY31Xn4AEgt1XWJhufnHKI&#10;qQmQz8W/PatJrcnOxui7lREW/Py6NvonxJADpG4rqY18Lq5ztOq5eNaUtTY652ji2pbZmoCZMlCT&#10;8SlvUlscrGnq98BvuL4XoJ+ju7xQPAYoa9sEzaTN2iico4F1W0ltyjHAKQvyubi+86Hyu4yehIrf&#10;sfzxQ7A2Wplln8noSehTG/XcbXGAupfv+mJVbXbmUjUBG8CA1m0vzBt85pSD1W2/Bn5Ddd2Wye9y&#10;1237igHK2tB7/4rn7Jyh7uUzehL61CYbn5zhE3teknds1aDtX5n3otgziTwPO/0NqGqL8THVZxJ5&#10;j3ViXrOVuDamXrvnvwd5x3Y4dzOwN00sEGQDwH8lHtA7G3nDw65c5mH++zkT0wFooxoALAGEi6LI&#10;KkdxbUyh4ZoVhpHvxwvCCwhpELtFnLPwQ5lqDFDWFpGcbjMXY0jSJ65NNgY4ZUEaF7aJ93QuCNeQ&#10;5oDv5c4fg7C2iAaAkNMsOwBtTLHiiuUrbuR1ZkIWJ5lz9ta86YaTiMcAZW1McfJ67vxRWZtyfHLK&#10;grxQQnO0gBrFybpt1WDwk5xm2QFooxoALBZkG8AwAG3M0Bomt/W67QJCGh6Yui2To0nGAGVtEQ0A&#10;d5mG2KXV8e1CtMnGAKcsyAaAvp6LmcEw6H0UW7eV1MY2ANj/zX3vr6xtmWg4YzwJbuRdQHqs2z4Y&#10;AIm8QTwGKGtjGgA2mSGLRN1WUptyDHDKQHjQNutlfca2O2Zp5hiANtlB2+La6IZe256GbvV5uY+N&#10;ld40sUCQhybKgwmJ6JtMGzrhC4WaHiWujXnYRoCLrgPRxkwfQ/CkeYEhH7YRYFNZGEYMUNXGPGyj&#10;vGArLkvSJhsDnLIgLu9R4IJw6O9cg4uuQV8bc3mPQE8mENeWO7eFpvs4ZUGayxDuLq2OP8O8UTUG&#10;BO34xBi4UOZOpxmgNtkY4JSDeP7ITEZD6bw5Z0DamAslBLrZSlwbs8kVwZuBF5gFr9t6DYHjOdEa&#10;QojQJhsDnLIgBregUEZxO9dQExsKPFxsANq8bqtZt3VPwgLTQ27b2Yg6iWoMCNrxiRncgkIZUcW1&#10;ed3WyYb4EPAvhBC+AdZEq3zhU8QAms6bgQegTXbQtrg2pl57hdhU1LmZI5af6eOLOBrYIXHQDtsc&#10;3GIMqeGhtqMZf1Cb7LptcW1VYnYivaRdVlhDqri2dTucc3DPtHlxYkGxi7H7mb776nNfZN44gBig&#10;qu2uJZm5OMU0JQxAm2wMcIrj+Yxn7l3WLGvn2omM59o2YygI+tqqsyPnxNeTbGFTXFuV255NL+kB&#10;ntsuOHbBcyfTT+FjYkpXE8kYYKjGp7t2lt1LL+sBF5imhKCvTTYGOOVg+eNLmZ+L2RyturA7nV7S&#10;LheZpoSgr616nj6VXtIutDlKXNv5zHVbn8K72LyYs27LNEwE/RigrG2b2PqMcCKyhqCqTTYGOMWx&#10;bM/9ObjDmmXtXDuW8VzbYpoSgr626sw5mV7SLmuRZ66qtqoOcSG9pAfcM21+5i4olnvm+u9/3+qb&#10;LJIxwFCNT3ctf8xVGz3LTu4W1yYbA5zhQ/qYniAGap1G64+2ERf1su4jtpq9hDQlDEDbdcLHdITY&#10;aAOfS+LamHot2jBxpa+GieBNE4tHowEg9cM2XRCusQBwMamqT6DNsjXi2nI1AJxgzbI14trWGqvX&#10;UnLYjbyOJc6pH7bHaJfsJOIxQFlbrgaAK2zTXI24NtkY4JRDxuaE+5FG3jp/fDudpF3uRBp51bVt&#10;Zrq8P8uaZWvEtZ3JdOZ6QdgJmRoAqnP7WILcVjUGKGvL1QBwrVq3G/MB4tpkY4BTDuRlVxfuJngu&#10;Pp+pNko33NYMQFuu5+KoHE1Zm13epa7b3nMjr5OxAeBjqwfTiMcAZW2MqaALdMPtQLQpxwCnEDI2&#10;J8Qaeeva6KV0kna5FWnkVdeWqwHgFGuWrRHXdtKmAKdmxc9cx+qEOeq2sBG1iXgMUNaWqwEg2ogq&#10;rk02BjjDR3zQdi4va81pqwfAiGuTHbQtri2XzzawzRwxeNPEApLhYXscWxCusYuolA930WbZGnFt&#10;1cG0leKzjCupLu2VtdlkMfphrwUvCDsPyPSwfTSmOFEjHgOUtaV+2L6Jrjybhrg25RjgFEKGybdj&#10;i+kpztxqclfKglp00bVGXFvqy/trqSYTKGvLYC6jp/s4ZZHJXPY2O7m7iXgMUNaWugHgZqpmB3Ft&#10;yjHAKYQMF0qxW312sdrorTSyHhC71WcXcW2pL5SizbI1qtoaWz9TTrH0rT7OAzI0AEQ3A9eIxwBl&#10;balNBVuxDbc14tpk45NTDhkGt0QbeWssf0x5d0Fvip9EXFvqBoDoAV41ytqsLpHyzKU3xTtlkWlw&#10;C21EbSIeA5S1pd4snsyIKq5NOQY4A0d80HbqmmjNxQRDVpW1yQ7aFh8CntpnGx7XoBtvmlhQEjYA&#10;jFMZeWvsQirFH0L0dJ9JlLXZOrQU/x22UpllG0hqS7xGzo28zh4SNwBcTGEqqxGPAcraTiYqVH9k&#10;yWQylLWJxyenEOzBOJW5G16BOQsrdqQoCCQzy9Yoa0vYAJDMLNtAUluG3NaNvM4udlGWqgFg0xq3&#10;kiAeA9S1pTBw3bOtNMkKmsraxOOTUwgJL5SSGXlrbABMiimW0ZtzJlHWlrABIHpzTguS2hqNEynw&#10;rT7OHhIbHi5lqNuqxgBlbalMBTftuToZytrE45NTCPb8n6oB4GgKI2+NbV64k+CjojfFT6KsLWED&#10;QI6JspLaLLddS1i3dSOvs0viBoBoI2oT8RigrO1MogaA5EZUZW3i8ckZOOKDtp9J5GWtuRW7fbdG&#10;WZv4oG1JbYm9CDWPZTOwN00sMNYAEPuwnbQg3CB2jVzyomsDSW2JDqaPMhRd1bVtJzAquJHXaSXR&#10;NJjthEnfLsoxQDw+rUQ+bEetPJuDpDblGOCURaIGAHoF5iwSGbiSmmVrVLUlmi6b81xT1XY7gbnM&#10;C8JOK3Y+xprLoifnTNGmHAOUtaW4SFrJMblbVZtyDHDKItGFUpKtPi0ctIEwLDkabmsktSU6O7I0&#10;W4lr27apqTH4Vh+nlUSGh61MdVvZGCAen2JNBTkabmsktSnHAKcsrAEg9rk46XCxBs8nqI0mHeDV&#10;QFJbojufLBNlxbVtJ7jnSrYp3imLRJvFUxpRd1GOAeLxKUVtNJcRVVKbcgxwykB80PZyZE205m6q&#10;Zo4GktqUB22La9tO6CNI2WgC4U0TTszDdhYjb0izRi6XWVZdW0wDQNZLe3FtmxFr5HJM93EKInIa&#10;zF1LvHMhGQMM1fgUOw3mZK6kT1ybbAxwyiKyASCLkbfBwYj8Mel0nxYktSWYLruSYM1kK+LaYsxl&#10;fuY6M4mcLludzy/m+gkrxwDx+BRjkqoKmtcT62kiqU05BjjFEXOhtJVyq08Tq40ei8gfc5ll1bXF&#10;XCjlNPKqa6su9S6Qb3cjrzOTSMPDLav75kIyBhiq8SnWVLCWuW6rqk02BjjF8WLkc3FOT8JLkbXR&#10;nLmtqrbbEffjWQ2p4tqqOsUp8u33MmyKdwoicnBLsonnU5CMAYZqfIrNH7MZUcW1ycYApxhUB23H&#10;1kSDPeen3r6rrk120La4tvUIn23Nhce5GdibJhaciAaAO5mNvPUaudPEW7NM92kirm2TfNjOVnSt&#10;EddWTRy7Ar7NC8JOV5gGgPs5kr4m4jFAWRs7DeZs7qRPXJtsDHCKg5kum7sgXJ9rR4lzLXdBWF0b&#10;2wCQ28irrm2dyG2DFYTdyOvMhJwuW50vBzNNXmwiGQMM1fjETpdNOp2mDXFtsjHAKYeIC6XcRt66&#10;NnqJeOtmZiOvujb2QinLVp8m4toqM+818G3eDOx0hTE8ZG0GDvoxQFkb2wBwymqX2RDXJhsDnHKw&#10;s4MZ3JJj2u0ellbH37TaKEru4WLq2q6Tz8XZBnjViGs7T3oS3MjrdIFpAMgx8XwP4jFAWRu7WTy7&#10;EVVcm2wMcIaP+KDt6nPfJt+epZmjRlyb7KBtcW1niHptzZbVex8b3jTh1AcTegF9o6ef3NcJU8G/&#10;yqRlEmVt6AX8PeI9LMra0AT4tifNThcsefs2+MO614OpTDoGiMenbWKletbLrQbK2pRjgFMIdnZ+&#10;H/xu/mNP3311Rv0UfM+/yaRlEmVt14l40FeOpqwNLTxXfzveMOF0BY3P3+spt5WNAeLx6TbRCNNX&#10;/qisTTkGOIVgz8U/Br+bP+7pu/8XxAXh1zJpmURZG3pGfdTj2aGsDc09tr0Z2OmC5WhoPP92j3Vb&#10;yRggHp82if+mfdUf1bUh9BkDnEKws/N74HfT19/ADeLenxlYwqCsDT0HlO/9+9SGnrl3vW7rdMHO&#10;WbSe+P0e67aSMUA8Pt0WvvdX1qYcA5yBIz5o+03y7yzb9t0acW2yg7bFh4CvWXMGQtZmjq5404QT&#10;djZGH4QQ9oE/iZWdjdEXe/jpVYnME+B7ru5sjPZn0tNEUtvOxmgfEWQ+3UdyKq6tmih1Bnzbszsb&#10;o/OZJDkFsbMx+iqxNeIpe19WlGOAeHyqziX0PL9u52BuJLUpxwCnLHY2RlVj61PgN3VoZ2PURzf7&#10;+0T++MbOxugLmfQ0kdTWODs+Db51vcdzTVHbAeL83E80WjgLiJ2XaEGrym2zXzooxwDx+HSeyB/X&#10;7azJjaQ25RjglMXOxug7IYQnwW/qSE/PxR+GEEbge97tqW4rqc3+/tF4uL/Huq2qtqqmdg58WxVD&#10;0Vqvs4BY/RXN0ZZ3NkZfzv3TUo4B4vHpOpGjbfaUo0lqU44BTllYXQA9c1d6ei6+QdRG3+kpt5XU&#10;ZmcHWkvs05Ogqm2Z0Lbf6iOOM+/3q8pRD4E/paesbpkV5RggHp/WidpoX7mtpDblGOAUhfKgbXQw&#10;TDV45l9n0jKJsjblQduS2qwpA60l3FbYnuZNEwuOJc2okbcm60WSJaZMsjTKPd1EWRuZmAa7SMr9&#10;sC2pLcLsUPH6zsZoLYMspxDsIugV8rt5JedFkngMUNZ2hig4hT4etpW1iccnpxDszGQ709/J2QBg&#10;ReenibdW+eN7mc81WW12GfQs8b5ne7hIUtbG5rZHeir0OwPF/t7fIdVnbQAQjwHK2qr/JseJt346&#10;9yWXsjbxGOAUghl52Rztcub88QPCLBvM7JV1Q6SytogcrY8GAElt5ACGmrd2NkaPfXKZo4vlaK+S&#10;At/IXLdVjgHK2tgcLfsQAWVt4vHJKQR7vmPuLkLuBgByyEGwc+3DDJJ2UdZmZxP1XLyzMcp9rklq&#10;axh5mTP3uHsSnFlY/fAN8oeUdSiheAxQ13aEeOunc29NUNYmHp+cclAdtF19/rvg2/rwsqprkx20&#10;La6tyk1fB992RCGn9aaJBcaSXjZpDnb4ZzmYyA7oJvvsgiw54trOkIlpTbYGAGVtEUbemvMWpBxn&#10;D5b0XSamG9aMcjUAiMcAZW3VZftbER+RrQFAXJtyDHAKwc7KqxHfTbYGgEizbDDT1/sJJe0irm2N&#10;NMvWHM9l0BbXxhaEa87tbIwOp1XlFAQzubtJlgYA8RigrI2Z3N0kWwOAuDbZGOCUQ+QAhmA5WpYG&#10;AHKbZpNs24fEtZ2PrClnawBQ1kZu02yy7nVbpw3ysr5JtgYA8RigrI25rG9yJFcDgLg25RjgFILV&#10;AdgBDCFnAwC5TbPJk7Z9JzkD0BZz55OtAUBZW8QAhprLnts6bVhO+l5k3TaLmVc8BihrOxxbG83V&#10;ACCuTTkGOIUgPmib2VAWcnpZG0hqUx60La5tOeIO7rH7bL1pYkFJYOStSX4wJTDL1iRfkSyuLdYs&#10;W5P8YBLXFmvkDT1NsXSGyQ1yumGT5A0A4jFAWRuzMreN11NfJIlrk40BTnHEGnlDjgaABGbZmqdT&#10;r0gW17Zs8SCW5A0A4tpijbw1VW57II0qpxTsoj02tx3ZBV5qJGOAoRqf9iWa6pW8AUBcm2wMcMqh&#10;YeSNPTuSNwAkMMvWHMpUt1XVFmuWrVlPnaOJa4s18gar26573dZpgZkKOUnyBgDxGKCsLeayvkny&#10;BgBxbbIxwCmHREbeYA0Aqe98Ys2yNU9b824yxLXFmmVrkjcAiGtjt2lOct1zW6eF9xPVbZM2AIjH&#10;AGVtByI2LjZJ3gAgrk02BjjlID5o+zq5oaxmOXXeWKOsTXzQtqS2yO1pQcFn600Ti0sKI29NsgaA&#10;hGbZmmQrksW1HUi4njfpRZK4tsOJjLyhpxXJzoBIkPQ12Zf4IkkyBhiq8Sk26Zsk2aRDcW2yMcAp&#10;CysupDo7Ul8kbSfMH1OvSJbUltAsW5PsoVtcWyojb6iLFYk+yykAOxefTvSdJJ10qBwDxOMTO52m&#10;jXOJC6+S2pRjgFMcKYy8NYdSNQ8lNMvWvJFq+5C4tlRm2ZD6Qklc20oiI2/IuX3IGSYRUyHbeCrx&#10;EAHJGGCoxqeYyYttJGsAENcmGwOc4khh5K1JbZZKYZateSVx3VZSW+NcS0Xquq2qtlRG3uB1W2cS&#10;y0VT1m1TmnmVY4CytpT5Y2rDrKQ25RjglIP4oO3YZo6a1DmtujbZQdviQ8DXI7enBfPZPrac1psm&#10;FhBLmlMZeWtSNQCkTExD4hXJktoyFF2DHWzRJldxbak6oJtkW5HsDAu78EmR9DVJMulQOQaIx6fY&#10;lbmTpGwAkNSmHAOcsrBCZOoO+VcTnWsfJDRi1CRZkaysLcPZ8emEJldJbRkKwiHnimRnWCSc3N0k&#10;SQOAeAxQ1pZicvckSSYdKmsTj09OISQ28ta8k6gBgF2hPo0H24cS5Y+S2jIMOQipGgDEtaXaptkk&#10;+fYhZ5gkvKxvspLi90s5BojHp9jJi5OkNBVIalOOAU5ZJB7AUJPELJVom2aTKn98N1HdVlabPcOm&#10;PDtSmqUktWWq2x6y+omz4Nh5mHQTVaoGAPEYoKwthRG1SbLcVlmbeHxyCkB80PYXEjVzhMQ+W3Vt&#10;soO2xbWlaOaoOfS4fLbeNLFgWOE2ddIcUhxMiTugm0SvSFbWlsEsW5OiAUBSWyYjb03yFcnOsEi4&#10;MreNqEmH4jFAXVuKlbmTRDcAKGsTj09OIWQy8tZENQBkMsuGFCuSxbXlMMsGawCIukhS1ma5bUoj&#10;Rk3yFcnOsMgwubtJVAOAeAxQ1raWcHJ3k+gGAHFtyjHAKYRMRt5QNwDEfEDibZpNnrRBNTTK2hJN&#10;3WojRQOApLZMRt6ac3bp6CwoCadCthHVACAeA5S1pbysbxLdAKCsTTw+OYVgZ+6rGb6b6AaATGbZ&#10;YE282zEfIK4t19kR3QCgrC2DkbfmdfckLDZ2Dl7N9EOIagAQjwHK2tYy3ftHNwCIa1OOAU45qA7a&#10;3p94Q1lI5GVV1yY7aFtcW8pmjprH4rP1pokFIrORN8RcJGU0y9bQK5IHoC1HYlrzFnuRpKwto5G3&#10;JtmKZGeQpE76mtCTDsVjgLK2lCtz2zjCXiSJa1OOAU4hZDbyBvtc6iIps1k2xKxIFte2ksksW/M6&#10;2wAgri2Xkbcm9fpmZ1hsJ57cPQl1kSQeA5S1LWee/ko3AIhrk40BTjkknrrVxpM2sRYmo1m2ht4+&#10;JK4tl1m25hyboylry2jkrcmxkt4ZABmmQk5CNwCIxwBlbSsZLuub0EMExLUpxwCnEDIbeYPVKSiz&#10;VEazbM0+a+qFEdeWyyxbQzcAiGvrw5PgZ+7i8mHm3JYy84rHAGVty/a8kgt6mre4NtkY4JSD+KDt&#10;1M0cNU+xeWMDSW3Kg7bFteVo5qjp3WfrTROLBWrkHRO/7E+jDQCWmKJm2fuESQBekSyubZkwy14I&#10;IWyB79lEDyZxbUzSfCqE8BHw+pRr5JwBQa7MvWjnbVfYBgDJGGCoxidmZe5NO88Q4EmH4tpkY4BT&#10;HDdAI+/YzlyEfWgDAGnEuE/8DcArksW1LRMbbq6FEK6A74EbAMS1MUbeCxYTuuK57YJiRUf0v/sm&#10;mNuykw4lY4ChGp+Yyd3VWXEW1AY3AIhrk40BTjmQU7c+Jp+L0RyNMcveDSHcAt8Dbx8S18ZM3UJz&#10;tIrraI4mru0kYeQ9EUK4B7w+evuQM1jQy3omR4MbAMRjgLK2A0SOtkXkaJeJ53RlbbIxwCmO7R7u&#10;fGCzVGPIAQJTGz1kzb2laGOGHFyxZ2MEuAFAXBuzTfMsUbdd9zN38bC6IOpJQOu2rJlXMgYYqvGJ&#10;vfdHa6OwYVZcm2wMcMpBfNB2rmaOmkMRQ1ZltYkP2lbWlquZIzwOL4I3TSwIpJH36NLq+OUeGgDQ&#10;DugqMT24tDp+zi66ENAVyZLa7JBAHwJuLq2O62CerQFAXBvTAX1laXV83rQhF3ApViQ7A4JcmXtx&#10;aXX8WgjhEvg+qAFAOQaIxyd0ZW51Rhy28yx3A4CkNuUY4JSFFRyfAr+pt+3MRYt7aAPADcKIcWJp&#10;dXyYMHChK5IltUWYZauLp5M5GwDEtVFG3saZi+S20SuSnWFBTu7eshztNPg+qAFAOQaIxyd0cnd1&#10;RqwtrY7P9NAAIKlNOQY4xcEYeY/ZmZutASDCLLu8tDp+xkxcCFe7TrEU18ZM3dqyHO1wzgYAcW3M&#10;Ns0LS6vjddOGUG0fQvNoZ8CQl/WXLEdDGyfQBgDJGKCsjZy8WNUcV5ZWx2s5GwDEtcnGAKcs7Pke&#10;fa45bWdH7gYAdJtmda69ZLXRO6C2N8AzV1Ibea7dtGdi9FyDGgDEtVFGXqtzrBGeBM9tFwjLNVED&#10;96ads2+D74MaAJRjgHh82rQ7mK7cs/zxTA8NAJLalGOAUw7ig7a/SDRzbPfgs1XXJjtoW1wbsxkY&#10;HXTTq8/WmyYWANLIWyXNf1D9PxENAHMTJ7IDukpM6z/4Zbvw6krnFcnK2kiz7IOAtLQ6vpu5AUBS&#10;W4SRd820bVsCjUCvSHaGBbky95ZdvAX7v0ziPLeoKR4DlLUxHbwrdo4FtgGgywuVtYnHJ6cQSCPv&#10;9tLq+M3wye8ac3nfqQEgwiz7B/b/vwgauDqvSFbWFmGWvUueHfuBiyRJbaSR9yMrBld/B7eJghW9&#10;ItkZFuzkbruoD9Z0zjQAzL1IEo8BytrOEJO71+w5OJANAJ0ukpS1iccnpxAijLz1czHTAPBuxxyN&#10;WaF+rFEbPQhOsRwBtRFlbeil/eRzMdMA0PW5WFIbaeStBzDUddsT4Pu9brsgkFMhtyfqtrlyNNkY&#10;IB6fYmujTANA1zNKWZtyfHIKwZ6LUSPvltURQkQDwFyzFGmWrWqj37T///mMdVtZbRFm2fq5mGkA&#10;QHJbOW2RRt46t0Xz1CMR05adAWE55iug4jtWdwxWh2QaAOb+fonHAGVt54ma8prd8YScDQDK2sTj&#10;k1MOqoO2q9/9q+Dn3zddlJcVHHSjqk120La4NqaZ44QNumF8tr3ktN40UThk0nyrTpobMAfTh7Ne&#10;ENEBvfuHaxddx9A1cvNWJItrY4uudWKarQFAWVtMQbihbd1WESPAK5KdYRGxzvfFid8vJnGeOelQ&#10;PAYoa2NW5p5aWh3vNmaxDQDzJh2Ka1OOAU4hRBh5n5v435I3ANgDHG2WDQ/zx5dSr0gegDbULHuy&#10;YZZlGwCOzGsAUNZGGDHuTRgxgsWGU6A2eEWyMyxiJnc3/weyAWDmpEPxGKCsrbrUewvUVk3u3jVf&#10;RTS3zssflbUpxwCnEMipW7sDGBqgDQBPzGsAiNimWTfc1vnjUfAz5m4fEtfGTN06PJGjMQ0Ar3eo&#10;28pqI+u2e8y7VrfNvRnJGRjsVMjJHI1oABjNawAQjwHK2tjL+maOxjQAHJrXACCuTTkGOIVgZwf6&#10;XHynHsDQgGkAmGmWijDLTtZGTxC10fdnvUBc25lIsyzbADDXLKWszeoNqJF3beLMrfLjs6C2c1Zn&#10;cQrFzrnLYN32vp2ru5ANADPNvOIxQFnbCnHvf7alNpq8AUBcm3IMcApBfNA208xR3fHTXtZ5eaO6&#10;NuVB2+La2GaO9cD7bM/1Ua/1pomCaRh50aT5xcn/MXUDQGwH9IS26sLrEvhZU1cki2uLNss2tCVt&#10;ABDXxnRA7zHyNrSdJLrvO69IdgYJuzK3bdJ/sgYA8RigrI1ZmXut2TTX0JY0ORXXJhsDnHJIZeQN&#10;GRoArFiMGjHazLLBJoSdBj9r6opkcW1V0fkc+HkX6gftCW1JGwDEtZ0kjBh7jLwNbecJcxm6vtkZ&#10;FrGTu5skawAQjwHK2pjJ3Vv15O4JbUkbAMS1ycYApxwipm490/J7lrQBIHab5oS2qjZ6Efys5Tl1&#10;W1Vt1Ar1KTla0gYAcW3RRt6GNmaKJbyS3hkU1FTIKf8uWQOAeAxQ1hZ1WT+hLWkDgLg22RjglANp&#10;5P140sgbMjQAJDTL1vnj2+BnPW3be4ambYUYcrDHLNvQlrQBQFxb7DbNprbqs66Bn7Vp9RanTG6A&#10;dduxNWi21W2TNQCIxwBlbcvExtlrdjZMakvaACCuTTYGOOUgPmibbeaoN5Ql97IOQZv4oG1JbY3t&#10;aQg3J31oqj5bb5ooG8bIOy1pTnYwRZhlH0lMG9peA1ak17w6OcVSXFsys2xDG3MwPXKRJK6NMfKe&#10;bTPyNqiCT+vfyRSQFcnORdHvJgAAIABJREFUgEiwMncPEYlz20WSZAxQ1haxMnfqg36q5FRcm2wM&#10;cIojpZE3pgFgz0USaZYdzyq22N8Hmjs8siJZXBtjlr3ZZpad0MY0AOy5SBLXxhh5W40YDU5mXJHs&#10;DAg736ImdzdJ3AAgGQOUtZH54yPF1gltbAPAnoskcW2yMcApDnrq1pTfM7YB4MvN/4E1y7YNOWho&#10;e43YPvTKlLqtqraYFerTtCVpABDXlszI2+AwOMVyP2EGcQaAGQ1ipkLuIaIBoO2eQTIGKGtjJy/O&#10;GhqTqgFAXJtsDHCKgzHyznouTtIAkNIs29D2JnF3sTIlt1XVxphlt9rMsg1tbANAW26rqo0x8l5o&#10;M/I2oM5cUIMzACynfApUemlO3TZVA4BkDFDWZufHOlgb/WjOvT/bANCW26pqk40BTjmID9qObuZo&#10;aEviZR2INtlB2+JDwDeJ7WkrbYNuSJ8tWmeB8KaJQrGkmTHytibNNeTBNHmRdCOlWbahrZqG2/aH&#10;N4vJFcmS2sjEdKZZtgF6MO1vPmyLa2ONvFOT5vBwjRw69XHuimRnWKRYmdsGmTjvmXSoHAPE41P0&#10;ytwp2lI0AEhqU44BTlnYGZfMyFtDNgCsTDQAMGbZox3yx5cTrEhW1saYZbtMb2EaACbPXElt7ESH&#10;ej3nNBq5bdIVyc6wsJwIfcZpndzdJEUDgHIMEI9P51NN7m7RFjvpUFmbcnxyCiHF1K02yAaANyae&#10;i7cZs2yH/PGZBNuHJLWlmro1hagGAHFtTN12ppE3PMxt0amPU7cPOcOEzNFaL+ubWA7HDBHYbQBQ&#10;jgHi8YlquO2QPzJm1MkhApLalGOAUxb2/J7MyFuTqAEArY3ONMs2tB0maqNXJ3JbSW0RZtkuNaW1&#10;GLOUuLYDpJF35plrsWINrdvaNjenEKzehxoqtzvUbdkGgKYnQTYGiMcntDbaNX9kGgAmDbOS2pRj&#10;gFMO4oO2kzVzNLSl8Nmqa5MdtC2ujWnmWGtr5ggRXoScPltvmigQK8Civ7hzjbw1djChF0kPDiay&#10;A3quWbbBMrsiWVmbJX9oYjrXLBvSNABIasts5E2+ItkZFinX+bYRM+lQPAYoa0u2MncKaAK42wCg&#10;rE08PjmFYGfuq+B3M9fIWxPTAJDLLNuAXpEsrg09O0IXs2yIuEiqDVvK2qwIm8PIG6yIkWxFsjMs&#10;2MndZjKdi5nPmIukk+IxQFkbM7n7BJA/0tNlxbUpxwCnEFJOBJvCi2wDALlNc65ZtgG9fUhZW+Kp&#10;W3sgn4ubDQCS2iK2aXbKPS1mMNuH0O/HEYS8rL8167K+ib2OagAQjwHK2pJNXpz2WiJHe2BGVdYm&#10;Hp+cQrC6EPq7MNfIW2N3aqhZ6qqdHcw2zblm2QbP2+aHroxsmw+76bMXbbnMsiHOLFWfa5LayNy2&#10;q5G3zm3RGuxx9ySUgQ2iegf8Zu7anflc7A6eMvOKxwB1bWht9CRYG6UaAJS1iccnpxxUB20zG8pm&#10;NnM0WAbzxqaXVV2b7KBtcW0rZDPHzKENZE6bzWc7Go+RuwBHHUuavwEeRpWR91eQb80OvT8Bv85d&#10;4nJrq6vJuKGtKop/Dfw6fxpC+Bvge/rSdosonLw87zCaxA4ZdE3vJeICoi9tfxhCeAF4/T0zO0AP&#10;hZYIIw8O1ddZBorijiA7G6MfgRNgqqTv4LxkeRLi6/zUGiIVY8B/CyF8VlTbHaJp7uy8hLRFW5X4&#10;fgB+naoI3rpGbgZ9aft3IYR/CL6nrxgAfx1Hl52N0V+iD9pLq+NfQL4hOzs+BM/cn4QQPgX+4G51&#10;NRk3tH3RzMzIz+C/hBD+lqi26oz+HKitKjhBxUd7oG9bxzyLfxlC+Oei2v59COEfgO95jshtzxBr&#10;5D/nue2wIXLOsf13R3Pb74I5V12wUowBVX7/86LafmzaEK7M20rTom2ZaOa6TAwf6Evbvw0h/GNQ&#10;W18xAP46jiZk3ZbJ0Zivw9RtN7uajBvaqouRc+DXuUk0NPWl7T+HEP42+J4X5kwEewRS20YIYVVU&#10;238IIfwm8Hqqnup128VkZ2P0F6DJAa7bRtQQfk40BjB12760MXXbU0AzR63tsN0pITA1hL60MTWE&#10;vmIA/HUcTdicc2l1/BnkG7Iz9zvg2f7nIYS/Av7gtruajBvamNpolWcc6PC6x6GN8Uswz8XMnU9f&#10;dVtGG1pPYD0J5wkDm9dtBw5Rt63Mpc8QddsfgDUBxpPQVwz4ocUARW1/FkL4JeTrhBAuzNtK06KN&#10;qY3+fgjhS6LamNy2rxjgnoRCsEHbaEP8V7oOgGV9ttXZRN6tHe3acEt6WR/kp6razC96Hawp3+w6&#10;JCvwZ8YJa7ZV1bZNnNFVM0fnRg2yXgvnzvPwTRPl8flM3Vt7sCT7NPi2XwRf33kq+4Q2ZkXyZ8HX&#10;96ntV8HXz+3easMSxivg29Bmjj61/U3w9chU9l3IFcloMczRAzWVze0unsJBcNLhzwrHgL8mrA01&#10;hszt4G2DnHSI/gz61Pbr4Ov7jAHoZDxHG+TsGNvZCWFnxwnwzEUbJjpPZW9CrkheEtYGNcOZWRY2&#10;itp5cxZ822+Ar+9T26+Br0emsu9iMQTdCOC57fBBcttgBU0mt2UmHarGgCeFtaENEzfRpoTwMH9E&#10;3/d3wdf3qe3vgK/vMwb4OVsOTN32RfS7t+0Kueu2naeyNyG3D6F/A31qQ/PuU4xR1LRdA9/2efD1&#10;fWpDf27IVPYmJ71uu5CgUyFfQnNbez26oeZTwjGAqdv2pQ2t215BmxLCJ9qu91RD6EsbWkPoMwbA&#10;d6uOLGhu+zFTt7cz9xj4NrRhovNU9iZWG70Evu2XhbX9dfD1F8jn4uo9F8C3oWdun9rQegIylX0X&#10;MyZ73XbxQD0Jx8i67XJmT0KfMeAXhbWhDRNbaFNC4Kd5owMh+tSG5rZ9xgD3JBTAzsboy0TDxFbX&#10;honw8Mw4Cn6Najv2/yQGCbwNbCir88aL4NdY3tkYfVtVmzV3o9tp1ro2JQTex1Q9Q39VWNvvE5uB&#10;obs40mebvDnNN00UhnWmIZdC3wLWlD+CdXR1NT791RDC/wE+/utkQv8Am3DSFWVtVZL+n7q+OGZC&#10;i62PRJK6j5FLiJ61VRM8f9TxtXdjOtIIbdtIMHP0AP+GY8/ZLwAX3dUEhB8AH99nDIDOi8egrfM5&#10;G/s3bNPBuoKcZdLaeo4Bt316Tjn0fOYiZwd65sbmjznP3L619ZLbBvxc6y23DWWduZ7bDhzwnP0u&#10;UtCcBMxtA3jW9hkDUPrUVl2m/hHw8bH54zJgZvupXap2pU9tvZ2zAY8BntsWAlG37TNHU66Nohve&#10;+tR2z6bEdUK4Nlpy3fYAaBbz3HbgFFS39RrCJyjXbdGfm9dtP8Fz20IQ9yT0feai9/59nrmSnoSw&#10;uHVb9yQ4EMJ1W2VPgrK2vuu2yFnWd91WMrcNXrddSIgtE9WgbeouaWdjVG2h7jyVn8gdt5gh4OET&#10;bd8Bh2ffAw32ytrorTE7G6NtYmsE8vo+tSHQGyAsp72N/DdaWh0jDZFz8aYJx3Ecx3Ecx3Ecx3Ec&#10;x3Ecx3Ecx3Ecx3Ecx3Ecx3Ecx3EWAmLYl+wQcGa7YQ3RFA0NuulZGzLopu+mVqRJrW9t1bamH3Z8&#10;bVTTGDroJrYhbhJvmigM63j8Q+C7qg6JA0wH6M7GqFqXchl4SxUw9gOvv7m0OqZWWe1sjKqD9nXg&#10;Lcra6E47x3HysLMxQoPnc2R3ZXXOXAc7YBH6jAFot2yf2vycdRxhwDM3pqMdzaNRbpo25lyriifn&#10;gLegZ26f2vzMdRwxiNyWmmpiBbDtzLmtagzoVVvqiSuO46SB+Huu6pXLonXbmMlg1Xrw48jXAqe9&#10;9ant7NLq+AzztRzHyUOPNYSqbvtBxv+MfcYAtIbQpzavITiOKKQnYZkx1uxsjKppvF/P+JOIqY1W&#10;ueBb4Nfqq26LavMz13HEIOq2LzCmwp48CaoxoFdtXrd1HMdxnMcPsr7FGQZoIvdpS36hBgBLmtEO&#10;sO+Bl2/PVhdVS6vjNVDbGtiUUPHHwtrojjHHcbKBrvK6XpnEkKKmdXxugl/nz0IIvwS8vs8Y8D/A&#10;1/epzVfTOo42yJlbvW69urQDz9wDduYifBdYuRvsMmwdXLlZX0AiTQkBXD0cetbmZ67j6IFe2Nfn&#10;bOdnVTK3rc7/nwHy2z5jQGUU2ycan+gJR47jZAfNg/bbGQAZl+y5GDGkVvxvsDZ6qBoMs7Q6Riaj&#10;1bVRpCmh4r+Dr+9Tm+e2jqMHWkPYrM5Nom6LmtF+aBP7utJnDEBrCH1q83PWcXS5TZ656HPxstUt&#10;Ef6/EMKvAa9/1u6V0Hv/FbApoeJPwRpMn9roSbGO42QDHXBQ57ad/54tt10nPAl/KRoDPgwhfFZU&#10;203w9Y7j9ADTBCs8BPwK6mWt2dkYXUcH14Cv71ObD7pxZvIz/uMpC0t+T4Df1LM2RasTEWaHL1YH&#10;IKjtuF1YddXGmGWrxPSfCWvzQ9xx9EAnrXyauEjbBJPfin8iHAP+X2FtkJHCcZzeQR+en0UKlRFn&#10;x/9TPXCD2o5Y4aWrNsYse9PWU6pqo4ohjuNkZc3Ota7UDQD7gPecB00BwXK03wXf01cMWBGOT1AD&#10;nOM4/WHNZqfAL3jILtM6QRp5q7Pj7xO10deJ2ihqlq0uIb8krI1eK+84TjbQXGg/8WyLTuGtztnf&#10;Eo4BLwtr8xqC44hingT0buVZ5K6cNPLWnoQLoLbjtlG3qzbWLPu7wtr8rsxx9Fgh6rabYN12najb&#10;/q5wDPiSsDbPbR1HE3SYNeRjqiEHbaNDsiAva4093yNNCYEYdNOnNm8GdmbiTRMFsrQ6Xs/cAMAY&#10;eauu3NvWMbYFvveyPdzPJMJQ8KBjWFkbqMlxnMyY0SFbAwCZ9J2o1m2KxwBZbeB7HMfpkaXV8SZx&#10;eY80ADBG3rUqFtiEAvRce8smfc0kIn9cs9xWVhuoyXGczFhui5rLOjcA2MU+Orm7mgKzLh4DZLWB&#10;73Ecp0fMZJ+zAYAx8tb1x5PE1MPzQG0UNct+1BhaoazNcRwhqvooUbft3ABg9V24GdjyR9kYIB6f&#10;HMcRxe580MEtSAMAc+au2JlbfY1r4HvP2WbdmUSYZVfszJXVBmpyHCczVufL1gBgdcoj4Oefquqi&#10;4jFAVhv4HsdxesDuelQHbR8haqKdvKwNbUwzxxUbdKOqDW5qcRYLb5oolFwNABFG3mbyt0J0wl3v&#10;0A3NmmWbBQBlbY7jCGFJFjMNZmbinCLpU44B4vHJcRxRyMv7uQ0AEUbe5hRKxsC13qEgkMIsq6zN&#10;cRwhzFyWvAHALvTPgZ97rbk2VzkGiMcnx3FEsefi5A0AMUbe8Imuu9YIkGOKJWOW3TVuKWtzHEcP&#10;cnDL3AYA+/dojnahpW4rFwPUtTmOo4s9vydvAIgw8jabYZlzbdM27M6CNcs2B3gpa3McR4hcDQBW&#10;n3wL/NwrzY2LyjFAPD45jiOG+KDtw5m8rHQzh/28grg2x5mKN02UzQrxsD31YCKNvBcmu7fsQGfW&#10;yE1NIlOZZZW1OY6jBzkNZmriTCZ9W1OSPskYMABtjuPowjYAtF4kkUbeK00jb4jLH9dnnGuMWfbU&#10;pFlWWZvjOHqkbgCw8xf92785ZU25ZAwYgDbHcXRBL5RmNgCQRt6zU+q2aHPC/lnnPWmWfaThVlmb&#10;4zh6pG4AsP/9Mvh516x+PIlkDDCUtTmOo0vSBoAURt7wMH9cYxpvp/1L0ix7YtIsq6zNcRw9yM3i&#10;UxsALLdF861pRlTJGDAAbY7j6CE5aDuHlzVENnPU/6CszXFm4U0TBZPyYTvCyNvavWwXS2hn17Nt&#10;K5JTm2WVtTmOIwn7sL0ncSaTvo8sAX0E8Rggq81xHF1STpeNMPJOO9duEw/hrSuSI8yyrWehsjbH&#10;cfQgzWWPNABEFDRbJ3eLxwBZbY7j6EJeKO1vMzVEGHlbm62sNoqeK4fatg9FmGVbz0JlbY7jSMI0&#10;ADwyROD/Z+9ufvPKtvvOn6ecUWC7ahqHgIS0YeAiQKRKgE4mgVgGemJ0WyxwYPQFckVOMpX4F0j6&#10;ByIyYwciB3Zn0PSl0BeGgTZwqWlPLokMAgRoQEoTDuJBUkSMjJKwcVTr6B49el7OWnvto9/znO9n&#10;4rouvvzEEvfeZ5+19rb/7S0oXdYMrD4HyGYDoKugWGrZO5+sQt5u/bjytscFHlhz7Xy2aLHsqpoE&#10;yWwAJEUObllWk3CaVYgqPgfIZgOgR/wQ8Mie6MJa1h5vM0f/9ouNyAYsQ9PElgs2ADzqD0zBYofr&#10;dQ/59oLJe43cJ1ckB4tll53usxHZAGgJNgAsOukwsuhbWFTWEZ8DZLMB0NUrTPX4pAEg4QrMhWxc&#10;O3Rm++SK5FrFssrZAEjKaAA4DpzcvWuNXguJzwGy2QDoCr5QetxvAMgu5O1Y8dSJ8+t+cvtQsFh2&#10;7c05ytkAaAkWPDxYUAx1GVijHQzYQ1CdA2SzAdBlz/NFDQDBQt73657H7SaFI2e2Jwve+3uLZZfd&#10;FL8R2QBoSSzm9d64OGRvVHkOkM0GQI/4IeCnpbWsvWyRZo5ny27fVc4GLELTxARYA4D3Ybs/MEUK&#10;eVduCHeC18h9uCK5oFh20OSmnA2AluBpMB8bAOyFknfRdzBk0Sc+B8hmA6AroQEgWsg7ZFyLFHD1&#10;r0iuViyrnA2AluDNCR8bAGy89Z7c/dnJOYuIzwGy2QDoCr5Q6jcApN3qM88OdnnjzHba2xuNFMsO&#10;KtJVzgZAS7Dg4WMDgO3fetdoewPXtspzgGw2ALqsASDyXNyN05FC3qHj2nHgvf/r3voxUiw76L2h&#10;cjYAWqI3i3cNALbGfez8/EGFqOJzgGw2AHrEDwF/EdgTPbY8XbZIM8fLdTeUKWcD5s3u7u74oUyE&#10;LYQ9hQu3trHpLXb43nNNee9FlWeR2T7MXzkX9F3h1uDOMuVsAPRYwdMrZ7CzwDj70nu6oeocoJ4N&#10;gC4rXHCfzhD4nEPvg/bN+ezS2Qx3a2vO6utH5WwAtNjmpPcU7sg4e+Y93VB8DpDNBkDXzfnsIrDe&#10;8q7RWt9ZscAgwb3RtsHgh8Ca8+GqG4fmKWcDoMcKxJ47g0X2bSPrR8k5QD0bAF2Bdz7NiM/sV4HC&#10;V+/7qOi+rWw2AFpG3Lc9WVfAO098DpDNBkBPsI6pbWx7Z3WjngNgr4ceklVQy9o2J9wP3KbZNnMM&#10;arhVzgb00TQxIcGByevITkNwsWzvnAOfV2jTVTkbAD3Bh20Pd1FZsxlzgGQ2ANoCL++93BvCzXjj&#10;WmjTVTkbAD3B4jKPtzv7d6FrylXngEY8GwBN4uvHh4EXVl7fRgq3lLMB0DPxfVv2EACMKnBwi5f7&#10;cLHm1+Oat4jNK3SAl3I2AHpGWNuGC1FV54BGPBsALeKHgN+37+PZE33bNM03gQNoXDeeK2cDOl/x&#10;k5gOGyR2bbCt4SxakNrLVstRtClBORsAPfZi7LpSsPbrhoqjNmQOkMsGQF7NMfdttCDVxrWDiuPa&#10;SbSgQDkbAD3B63SHajePS06AkZwDjHI2AIJsjbZX+bk4un68Khyv1zmMNiUoZwMg6VnNfdtIw0Sj&#10;PwfIZgMgb8+e+2t4Ey1IHWFcexltSlDOBkCPrT3fVgp2bfubUZJzgFHOBkBIsI7pXuBArT3v/qPd&#10;iOutZX0UuNVsz9uUoJwN6NA0MTEVC1PDG8IdmwAOU1P9qLhYVjkbAEm7FR62b0u7ZMXnANlsAHRV&#10;bAC4Li2+svVjjfHnTWmxrHI2AJJqNAAUb2iKzwGy2QDoCr5QGuJtwjP7ZaW90eKGW+VsALRULEZ9&#10;Xzp+i88BstkA6Ko45pYW8nZ7ozX2MM9Ki2WVswGQtCe8b6s6B8hmA6BH/BDwWrWsnT3bD3BTzgY0&#10;NE1MU4WH7dusCcJeRJ1kfC2TViyrnA2AlkoP2ynXionPAbLZAOiqcLpsO3YcJI257cldRzmxPkjb&#10;dFXOBkBLpbXtQcbJ3eJzgGw2ALoqvFAqvdXnI9sbPcuJ9UHazTnK2QBoqdAAkHa6ofgcIJsNgK4K&#10;B7dkjrnt+vFlTqwPwjfFz1POBkBLpYNbUgpRxecA2WwA9IgfAp69J9o5jDZzdJSzATRNTFRiA0Dx&#10;yefz7IVUxjVyxaf7bFI2AFqSGwAOM4rKOuJzgGw2ALrswTirAcB9BeYqttmRsSGQXiyrnA2AFntR&#10;llXUdGSNWynE5wDZbAB0Jb5QSn9pbwfAZJximX5zjnI2AFqSCx6eVdi3VZ0DZLMB0GXP/1kNALuZ&#10;J8razQtvEr5UjXdlstkAaEluAEgtRBWfA2SzAdAjfgj4QVIta+cs6/Zd5WyYNpomJswaAEoftlM3&#10;hHtKr5GruemqnA2AkKTTYE5qLPqU5wDx+QmAqKQGgPAVmKskFXBVKZZVzgZAi42PpcVlxSfnLCI+&#10;B8hmA6Ar6YVSyq0+C+zagTBRNRtulbMBEJJU8PCy0r6t7BwgPj8BEGUNAKXPxamHi/Vk7I3WakpQ&#10;zgZASNLN4lUKUZXnAPH5CYAY8YO29wr3RDtvs5o5epSzYaJomkDJw3aVQt4m5xq5asWyytkA6Ck8&#10;DeatLbxrkZwDjHI2AKIKGwCqFPL27BasH2tfM6mcDYCQwtNlrxNvYvuM8hwgPj8B0FXyQull5q0+&#10;fbY3ulewfqxWLKucDYCewoKHM9v3rUVyDjDK2QDoelb4XFyzJqFk/VitWFY5GwA9hQe3pJ14voTk&#10;HGCUswHQI3nQdsK6sbHn/PTbd5WzYbpompi4ggaAN5ULebtr5CIDXpXTffqUswGQFCmSuq696BOf&#10;A2SzAZAXOV229oZwN65FmhOqb7oqZwOgJ3i67O1IpxtKzgFGORsAQQUvlGoX8nZ7o5Fn76PaxbLK&#10;2QBIihQ8VG0GbvTnANlsAHQV7D9WP1F2Z//uXfC03+oHeClnAyAp0gBQ48TzT4jPAbLZAOgRPwT8&#10;yrJFVGnm2IRsmCaaJtANTN4BeazTZK8CRQVjvdxSzgZAiC3evOPmuzEWfcpzgPj8BECUjZ3esWOs&#10;NVr7kss7tpMNgCLv7//lSGtb2TlAfH4CIMqei9850411muxF4AXhWM/sytkACLE1mnecHWttKzsH&#10;iM9PAEQF35WNuTeq+t5fORsAITbOen//r0bct5WcA8TnJwBixA8Bb8emo8CnVr99VzkbpoemCTQ3&#10;57P2mrZHzp/Eq5vz2cMRfnrtgHnP+TmXN+ezbyrl6VPOBkDIzfms7Zh96kz02D6vKuU5QHx+AiDq&#10;5nzWnqTz2Jnu+c35rOpJOuY4sH48vTmf3a+W6NeUswEQYuPlK2eidm1b/VRZ5TlAfH4CIOrmfNa+&#10;SHvgTPdipOfitqDga+fnXIy0N6qcDYAQ23/1rtGe3pzPqt4Q3IjPAeLzEwBRti/gHXNfjfRcfBrY&#10;Gx1r/aicDYAQW6M+dyZ6bPuWVSnPAeLzEwBNygdte5vAbkc8TEY5GyaEpomJs0Wzt5C3U/Vh2xam&#10;3mLZxl6IVZ1olLMB0GIvgo6DoY5rvkgSnwNkswHQZWOmt5C3c1GzAcA2nZ8EPvXrEcZc2WwAtNjv&#10;e/SZtmoDgPgcIJsNgC4r5I2u0U4rrx+PA8WyjRV7VT1RTTkbAC22RnsdDHVaed9WeQ6QzQZAl+0H&#10;eAt5O2PsjXqLZRsb16oWcSlnA6DF9g+jz7RVDyUUnwNkswGQJnnQdvAd3ii1rMrZMD00TUyYLXpL&#10;XgTdqzUwBTug+x7ZC7J0ytkAaLFF32ngdMNOtWJU8TlANhsAXTZWlrwIqj3mRotlGyv6qrW2lc0G&#10;QFLk5O6+Kg0A4nOAbDYAugoPYGhsjValASB4m2ZftduHlLMB0FLYDNzUbAAQnwNkswHQZfsApWNu&#10;lQaA4G2afQ/s9p10ytkAaOmtbUv2basU84rPAbLZAOgSP2g7ckNZM1Itq3I2TAxNExOVUMjbSR+Y&#10;EoplO+lXJCtnAyApck35vPQGAPE5QDYbAHmlhbxNjQaAhGLZzpPsK5KVswHQYy/aS9e2tTaFJecA&#10;o5wNgKCkYoemRgNAQrFs53mlfVvJbAAkRU6FnJfeACA+B8hmA6Arcex4UOF9VGmxbOeJNe+mUc4G&#10;QFL0xsW+9AYA8TlANhsAXeKHgL8I3lDWeVpr3aicDdNE08R0ZRQ7dNIaABKLZTtpVyQrZwOgJ2HR&#10;1/co+UWS5BxglLMBEGWbC1ljR/aLpIxN1072FcnK2QAIsXHxSVKi1JMOlecA8fkJgK6MQt7Oczuh&#10;tlhiQUHnNOv2IeVsAPQUnAq5yOPkQwQk5wCjnA2Arszn4uxiqcz147Hwvm12NgBCbC2auW+bWcyr&#10;PAcoZwMgSPwQ8NJmjk76ulE5G6aLpokJskVzViFvJ6sBIHNh2iRfkaycDYAQe+GTsejrSznpUHkO&#10;EJ+fAIiyjcinyeleJ41rx4mFGJ2UK5KVswHQknhyd19KA4D4HCCbDYCu5ELezkVSA0D0CvVlvrZs&#10;GetH5WwAhCS+rO97ldEAoDwHiM9PAEQlH8DQSSmWSrpNsy9t/aicDYAWGw9fJYdKaQAQnwNkswHQ&#10;JH4I+P3EWzBTa1mVs2HaaJqYGNu4zV40NxkDU3IHdF/xFcnK2QBoSbwyd5Gikw7F5wDZbAB0VSrk&#10;7RQ1AFQqlm0yrkhWzgZAS4WTu/uKGgDE5wDZbAB0VSrkbboiqZIvkHybZt+D0vFSORsALYmnQi5S&#10;1AAgPgfIZgOgy8bc1xUCFjcAVCqWbayJt3TMlc0GQIuNg7XexxQ1AIjPAbLZAEiTPGi70ju8lFpW&#10;5WwATRMTUrmQtyl5kVSxWLYTviJZORsASbWKypqSh23xOUA2GwBdlQt5m5KX95WLZZuSK5KVswGQ&#10;dJF8cve86NpWeQ6QzQZAV/KpW4s8sBNr3SoWy3bCtw8pZwOgpcKpkPNK1o/Kc4BsNgC6KhfyNrZP&#10;ER3XahXLdh5ZU69iWIJlAAAgAElEQVSbcjYAki4rr21Dxbzic4BsNgC6xA/azm7m6DxOWDcqZ8PE&#10;0TQxLd6X9rdN0xw5f0JPvA0AvYICj+umaU6cn+O+Ilk5GwA9wStzD228HSraACA5BxjlbAB0nToL&#10;eW9tzPV45G0ACBZitOvHl85s7iuSlbMB0GObjo+cwY6ca9voSYeSc4BRzgZAULDZ6n3wudi7fowU&#10;y75tmubM+Tnu24eUswGQ5H1ZH1mjuRsAxOcA2WwA5I3xzsddLFXw3t+7N/rcmnsHU84GQI/tC3pr&#10;Erz7ttFiXsk5wChnAyBI/BDwWs0cnefRWlblbEBD08R0BAt5d3f2745HaADwdkDfWrZn9qLLw3tF&#10;snI2AEKCV+Ye7uzfteOzdxHsagBQngPE5ycAomzD8bEz3YGNud4NTm8DgHdcu7VsLwIFXN4rkpWz&#10;ARASPLn7pa3RvC/fXQ0AynOA+PwEQFekkHfPxtxqDQAFxbJttgMr4vK4HHqKpXI2AHqCL+uf2RrN&#10;2zjhbQCQnAM2IBsAUfZ87z2AoRs7ajcAeG/T7Ma19ln/jTPbqXNcU84GQIitNZ86Ex3ZOOvdS3Q1&#10;ACjPAeLzEwBB4oeAPww0c5yMUcuqnA3o0DQxAcFC3nbRfNX+Q0EDwNoXScEO6HZh+kP3z/bCa6jB&#10;VyQrZwOgJXhl7pm9eGvs/0YWzms3NcXnANlsAHQFC3lPdvbvPqyzgi/vBzUAFBTLXtk/P3MWcA2+&#10;Ilk5GwAt0ZO77UV9O85eBhsA1r5IEp8DZLMB0FVQyNs9F0caAIY+F5fuje46T7H07I0qZwMgJHgq&#10;5Mncvm2t9aPsHCA+PwEQZc/F3kLel7aP0BQ0AKwtlgoWy7Z7o++6f664byubDYAWW2N6b599Y/uO&#10;je1DRhoA1hbzis8BstkASJM8aNvWcJfOr39tuUK1rM6DbiSzAX00TWy54KL5rFs090QGppWDYEEH&#10;9Mevay+69rzXyK27Ilk5GwAtBd3Fn9wUEVw4rzzpUHwOkM0GQFdBIe/87TzpDQC2aRwulm0K1o/r&#10;fibK2QBoKTm5u///CDYArDzpUHwOkM0GQFfw1K2PBzD0eBsA7q3bxyi4TbNruO3Wj97bHtfePqSc&#10;DYCW6L7t/Bot0ACw9sW9+Bwgmw2ALhs7vM/Fb7oDGHpqjLnRYtn5vdGDwN7ourWtbDYAWmycO3Xu&#10;217P3y4RbABYWcwrPgfIZgOgS/yg7Ugzx4d3eAXv+4euG5WzAR/RNLHFgsUOnxXyNhUaAEo7oOey&#10;XS3KvMbSK5KVswGQFL0y94cF/y6tAUB8DpDNBkBXViFvU6EBwDaLvS/2FxXLNnZCmPfa3qVXJCtn&#10;AyCpdCO4L60BQHwOkM0GQFfBqVuf7RlmNwCU3qY5l63dGz10fq2na/ZtJbMBkBQ6FXLJv0trABCf&#10;A2SzAdAVLOR9P1/I21RoAEgslu3Wj9614BO7vWejsgGQdOrct721W2kW7dumNQCIzwGy2QDoEj8E&#10;PPoOr7uhrFotq3I2YB5NE9stUsi7bNGcNjAVFMsuHeDsxdeJM9vr+VMslbMB0JNwZe4nChbOix62&#10;JeeADcgGQFdmIW9JA8An401w/Xi76nvbpsqRM9tnVyQrZwOgx8a3opO7+5IbACTngA3IBkBX+NSt&#10;RQoaAD75mtFi2VXP5LY36r196HjJvq1kNgB6rNAgc40WbQBYdIiA5BywAdkA6IoU8q4ac1MaADKL&#10;ZXvZ2r3Wl85sr5asbSWzAdBja8rHzmDP1uzbZjUASM4BG5ANgCDxQ8CLmzl62VJrWZWzAYvQNLGl&#10;bNEcKeRduGjuBAem+RdJp5nFsr1s7UTz1pltvhtaORsAIRlX5i4SXDh/ctKh8hwgPj8BEGVjXFoh&#10;byfYAPBqrgEgUiy7O2D9eJxwRbJyNgBCbE30yplo4cndfRkNAMpzgPj8BEBUxqlbiwQbAE7nnotD&#10;DbcD1o+RUyznbx9SzgZASHCNtvBlfZ+t4SKHCHxcDyvPAeLzEwBR9vyeVsjbSWoA8I5rQ9ePLwJ7&#10;o5dz60flbACE2H7fc2eikwH7ttEGgH5NguwcID4/ARAkfgh4WjNHL1tKLatyNmCZ2d3dHT+cLWMb&#10;sD93/qleLrrKcZmb89mV80G+PfngoRUCexf0368rMu7Y4PfOOYG93dm/27VCXslszkwAKrNFn/fU&#10;rXbRN7hgzE5D87zc666Pvy88B+yqZlu30Qzgy7Ex91fOAGdW/DTIzfnswrl5etsb1147sx2u26zu&#10;9E7T9Yxr15ZrTzUbYy6gJfiser2zfzf4RU/wefu7pml+EJ4DvlHNtq5wDcCXY8UF3jXa0aqXSH2F&#10;68cXgcMhvltXZNyxBtqryF6KFfJKZnNmAlBZcN/Wu0aL7ts+FJ4DInsIo2RjDwHQZYW8v3QGPLEi&#10;qEFuzmeXzoO4bu092UHgcAjv3uiV8zDGD3spVsgrmc2ZCUBlwWdVV41R8Hn7W9sbVZ0DHqpmY20L&#10;6Aq+j9ld12zVxMaMj3VMNZ+ng+vGj/OMcjZgFW6a2DK2aB70wNzzxlOQanadV7W1A9ifBYok1p7K&#10;3ldwRfK/Fs7m/W8DoD7vlbkru4sXCZ50+AvhOeCPhbN5u54BjGtQoVPPtafYwUTG3D8PFBSsPZW9&#10;r+CK5H8hnI21LaDHW1R26322DZ50eBE4SWasOeBCeH4avE8BYFy2b+t9/jwbWpDa/HqNthdYo/1Z&#10;1hXqK7JFbx/6l8LZvOM6gPoip0J6b/19Flij/anwHPDHwtnYtwVE2drW+/z51lOQavasaGyodsz9&#10;y0BTwtpT2fui49rN+exPhLMx5gJ6vGvb995n2+Bp3r8QngP+Qjgb+7aAKKvN9N5OczCkYcJ412b3&#10;emPGaeCGsoMhTVq9daPHo966UTkbsBRNE9vnfu1C3iY+MP0958dHimWjVyT/E+fHj5mNDjhAT5VF&#10;3wLeBoC/KzwH/K5wtvve7wNgVFULeZt4A8BPnN8mUiwbvSL5Hzo/fsxsnFgG6PGsbZuC014PAi+S&#10;ftvx8WPOAQ+E5yfvf08A44ns23pf2kcbALz7tq5i2Y41Mrx0fto/cH78mNnYTwD0eE4gbNdYe961&#10;bbAY9SfCc0Bk33asbIyzgC7v2tZdyNvE3/n8I+fHR4plu71R7+f9fefHj5mNfVtAj7cmwb22Nd61&#10;rbcmYcw54B8LZ/OcMg9gJDfnsz3hg7b/onIzR7duPHR+j6c357N/JZyN24Gx0uzu7o6f0Baxq2k8&#10;D7TvbKMyxK46/mbg5/7tpmn+q+P7XJVcTWZXgg6lnO0Hz4QBoD7n73DpOHvf8XLoN5um+RvHlx9z&#10;DvjvTdP8huPLj5mNcRYQNvKY6xk7vGNu6fqx5pg7ZjbGXEDMmM+nzrVt4xxrx5wDvEbN5jldHcB4&#10;Avu2Y67RlPdG/1vTNH/L8fFjZisa3wHk26J9W/YQfsQeAiBKvCZh7DHXM/eMPeZSkwBsMOF9W+Wa&#10;BOVs7NsCguyWCU/TRHvQdqgo/+Z89sx569h75+EQLyOHgDc/ZmtvjXji+JS3zmawMbOFvxemgaYJ&#10;AAAAAAAAAAAAAAAAAAAAAJMQOOxL9hDwksasQFO066CbkbNx0A1Womliy9jA+kvHn6q9Yu1+ZDC/&#10;OZ8dNE3z2vEp3u636539u9A1kDfns/YK9qeOT1HO1l676b2iCUBFN+cz7+T5beRkBzuZ4NJ5haTH&#10;mHPAdeAK0bGyMc4Cwpxjbjt27AbHXO862uvaskXGNe+pE94xd8xsjLmAmMDa9nvPtcMd23i+qry2&#10;VZ0DRs22s383834fAPUFfp/b/cqHovu24TXdCKeWjZmNU8sAMSPuIbT7tr+q+Kcfcw7w7iGMmY09&#10;BEBUsCbhYaR46eZ81p7k+/OKP4mSvVHvycRj7tt6szHmAmIC+7bfRYpSR6pJUJ0DRs3Gvi0AAF+e&#10;51prbAbvQu5rW/y6GgBs0Xzs/F7/0fny7UH7ompn/+7Ame3A2ZTQ+jfC2bgGE9Bz69w0uGyLxDyb&#10;mtYpe+H8Pv+laZrfcnz8mHPAXzs/fsxs4S5wAKPwjLntx522L+2cY+59G3M9/kPTNH/H8fHty7C2&#10;CMt1Xae9gPQ0JbT+s/Pjx8zGmAvo8b6w78bZwc+qwbVtO/5/5VjfjjkHvLdr1xXnp/fOjwcwHu86&#10;6J6NAa7CJXsu9hSktv6Tc2/0UXswzM7+3TNntgNnU0Lrr5wfP2Y21raAHu8ewkU7bgb2bb3FaH/T&#10;NM1vOj5+zDnAu4cwZjbGWUDXu+CY630ufmj7lh7/rmma33N8/AN7r+R977/nbEpo/XvnHsyY2TiN&#10;F9DjPeCgW9sO/n22te1poCbhf4jOAf+2aZrfEc127fx4ACOINMEKHwJ+5q1l7dyczy69B9c4P37M&#10;bBx0g5W+4sezXWzxe+j8Qz2wU7QGKSh2+KN2AHRme2IvrIZmixTLtgvTfyacjUEc0OM9aeXrwIu0&#10;C+fit/WHwnPAPxfO5iqkADA678PzA89GZcHY8QftA7cz22PbeBmaLVIs264fvxfOFtoMAVDVgY1r&#10;Q3UNAN84PufYWRTQ2BrtZ87PGWsO2BOen1wNcADGY81mR85v+Mhepg0SLORtx47fD+yNPg3sjXqL&#10;ZduXkD8Vzubd6wVQn3ctdC/wbOs9hbcdZ/+p8BzwvXA29hAAUVaT4H238sDzrjxYyNvVJJw4sz2x&#10;G3WHZosWy/5MOBvvygA9e4F92wvnvu1pYN/2Z8JzwE+Fs7G2BTR5D7N21TF1ggdtew/JctWyduz5&#10;3tOU0AQOuhkzG83AWImmiS20s393WrkBIFLI23blvrOOsbfOz31tD/crFRQUfOgYVs7mzASgMit0&#10;qNYAEFz0HbbXbYrPAbLZnJ8DYEQ7+3cXgZf3ngaASCHvQTsX2AkF3nHtuZ30tVLB+vHA1ray2ZyZ&#10;AFRma1tvcdngBgB7se89ubs9BeZUfA6Qzeb8HAAjsiL7mg0AkULebv/xWeDUw2PH3qi3WPZ979AK&#10;5WwAhLT7o4F928ENALa/624GtvWj7BwgPj8BEGXvfLwHt3gaACJj7p6Nue33eOP83Fd2s+5KBcWy&#10;ezbmymZzZgJQme3zVWsAsH3Kx86vf9Tui4rPAbLZnJ8DYAT2rkf1oO3HgT3RQbWsvWyRZo4zO+hG&#10;NZu7qQXTQtPElqrVAFBQyNtf/O0FOuEuB3RDR4tl+xsAytkACLFFVuQ0mJUL54xFn/IcID4/ARAV&#10;fHm/tgGgoJC3fwplpIDrdMCGQEaxrHI2AEKsuCy9AcBe6L9yft03/WtzlecA8fkJgCh7Lk5vACgp&#10;5G1+zPWDNQLUOMUyUiz7sXBLORsAPcGDW9Y2ANi/967RThbs28rNAerZAOiy5/f0BoCCQt5+M2xk&#10;XLuwG3ZXiRbL9g/wUs4GQEitBgDbn3zu/Lpn/RsXlecA8fkJgBjxg7Z3K9Wyhps57OfViGcDlqJp&#10;YrvtBR62lw5MwULek/nuLRvQI9fILV1EZhXLKmcDoCd4GszShXNw0fd2yaJPcg7YgGwAdEUbABa+&#10;SAoW8p71C3mbsvXj6YpxLVIsezRfLKucDYCe7AYAG3+9v/vXS64pl5wDNiAbAF3eF0orGwCChbwv&#10;l+zbepsT7q0a74PFsp813CpnA6AnuwHA/v+vnV/vje0fz5OcA4xyNgC6UhsAMgp5m1+vHw8ijbfL&#10;/mWwWPZwvlhWORsAPcGbxZc2ANja1rveWlaIKjkHbEA2AHokD9quUcvaFDZzdP9DORuwCk0TWyzz&#10;YbugkHdh97K9WPJ2dj1YdEVydrGscjYAkqIP258snIOLvve2AP2M+Bwgmw2ArszTZQsKeZeNa+8C&#10;D+ELr0guKJZdOBYqZwOgJ1hc9lkDQMGG5sKTu8XnANlsAHQFXyjdW1TUUFDIu7DZyvZGvePKo0W3&#10;DxUUyy4cC5WzAZAUaQD47BAB+9/egtJlzcDqc4BsNgC6Coqllr3zySrk7daPK297XOCBNdfOZ4sW&#10;y66qSZDMBkBS5OCWZTUJp1mFqOJzgGw2AHrEDwGP7IkurGXt8TZz9G+/2IhswDI0TWy5YAPAo/7A&#10;FCx2uF73kG8vmLzXyH1yRXKwWHbZ6T4bkQ2AlmADwKKTDiOLvoVFZR3xOUA2GwBdvcJUj08aABKu&#10;wFzIxrVDZ7ZPrkiuVSyrnA2ApIwGgOPAyd271ui1kPgcIJsNgK7gC6XH/QaA7ELejhVPnTi/7ie3&#10;DwWLZdfenKOcDYCWYMHDgwXFUJeBNdrBgD0E1TlANhsAXfY8X9QAECzkfb/uedxuUjhyZnuy4L2/&#10;t1h22U3xG5ENgJbEYl7vjYtD9kaV5wDZbAD0iB8Cflpay9rLFmnmeLbs9l3lbMAiNE1MgDUAeB+2&#10;+wNTpJB35YZwJ3iN3IcrkguKZQdNbsrZAGgJngbzsQHAXih5F30HQxZ94nOAbDYAuhIaAKKFvEPG&#10;tUgBV/+K5GrFssrZAGgJ3pzwsQHAxlvvyd2fnZyziPgcIJsNgK7gC6V+A0DarT7z7GCXN85sp729&#10;0Uix7KAiXeVsALQECx4+NgDY/q13jbY3cG2rPAfIZgOgyxoAIs/F3TgdKeQdOq4dB977v+6tHyPF&#10;soPeGypnA6AlerN41wBga9zHzs8fVIgqPgfIZgOgR/wQ8BeBPdFjy9NlizRzvFx3Q5lyNmDe7O7u&#10;jh/KRNhC2FO4cGsbm95ih+8915T3XlR5Fpntw/yVc0HfFW4N7ixTzgZAjxU8vXIGOwuMsy+9pxuq&#10;zgHq2QDossIF9+kMgc859D5o35zPLp3NcLe25qy+flTOBkCLbU56T+GOjLNn3tMNxecA2WwAdN2c&#10;zy4C6y3vGq31nRULDBLcG20bDH4IrDkfrrpxaJ5yNgB6rEDsuTNYZN82sn6UnAPUswHQFXjn04z4&#10;zH4VKHz1vo+K7tvKZgOgZcR925N1BbzzxOcA2WwA9ATrmNrGtndWN+o5APZ66CFZBbWsbXPC/cBt&#10;mm0zx6CGW+VsQB9NExMSHJi8juw0BBfL9s458HmFNl2VswHQE3zY9nAXlTWbMQdIZgOgLfDy3su9&#10;IdyMN66FNl2VswHQEywu83i7s38XuqZcdQ5oxLMB0CS+fnwYeGHl9W2kcEs5GwA9E9+3ZQ8BwKgC&#10;B7d4uQ8Xa349rnmL2LxCB3gpZwOgZ4S1bbgQVXUOaMSzAdAifgj4ffs+nj3Rt03TfBM4gMZ147ly&#10;NqDzFT+J6bBBYtcG2xrOogWpvWy1HEWbEpSzAdBjL8auKwVrv26oOGpD5gC5bADk1Rxz30YLUm1c&#10;O6g4rp1ECwqUswHQE7xOd6h287jkBBjJOcAoZwMgyNZoe5Wfi6Prx6vC8Xqdw2hTgnI2AJKe1dy3&#10;jTRMNPpzgGw2APL27Lm/hjfRgtQRxrWX0aYE5WwA9Nja822lYNe2vxklOQcY5WwAhATrmO4FDtTa&#10;8+4/2o243lrWR4Fbzfa8TQnK2YAOTRMTU7EwNbwh3LEJ4DA11Y+Ki2WVswGQtFvhYfu2tEtWfA6Q&#10;zQZAV8UGgOvS4itbP9YYf96UFssqZwMgqUYDQPGGpvgcIJsNgK7gC6Uh3iY8s19W2hstbrhVzgZA&#10;S8Vi1Pel47f4HCCbDYCuimNuaSFvtzdaYw/zrLRYVjkbAEl7wvu2qnOAbDYAesQPAa9Vy9rZs/0A&#10;N+VsQEPTxDRVeNi+zZog7EXUScbXMmnFssrZAGip9LCdcq2Y+Bwgmw2Argqny7Zjx0HSmNue3HWU&#10;E+uDtE1X5WwAtFRa2x5knNwtPgfIZgOgq8ILpdJbfT6yvdGznFgfpN2co5wNgJYKDQBppxuKzwGy&#10;2QDoqnBwS+aY264fX+bE+iB8U/w85WwAtFQ6uCWlEFV8DpDNBkCP+CHg2XuincNoM0dHORtA08RE&#10;JTYAFJ98Ps9eSGVcI1d8us8mZQOgJbkB4DCjqKwjPgfIZgOgyx6MsxoA3FdgrmKbHRkbAunFssrZ&#10;AGixF2VZRU1H1riVQnwOkM0GQFfiC6X0l/Z2AEzGKZbpN+coZwOgJbng4VmFfVvVOUA2GwBd9vyf&#10;1QCwm3mirN288CbhS9V4VyabDYCW5AaA1EJU8TlANhsAPeKHgB8k1bJ2zrJu31XOhmmjaWLCrAGg&#10;9GE7dUO4p/QauZqbrsrZAAhJOg3mpMaiT3kOEJ+fAIhKagAIX4G5SlIBV5ViWeVsALTY+FhaXFZ8&#10;cs4i4nOAbDYAupJeKKXc6rPArh0IE1Wz4VY5GwAhSQUPLyvt28rOAeLzEwBR1gBQ+lycerhYT8be&#10;aK2mBOVsAIQk3SxepRBVeQ4Qn58AiBE/aHuvcE+08zarmaNHORsmiqYJlDxsVynkbXKukatWLKuc&#10;DYCewtNg3trCuxbJOcAoZwMgqrABoEohb89uwfqx9jWTytkACCk8XfY68Sa2zyjPAeLzEwBdJS+U&#10;Xmbe6tNne6N7BevHasWyytkA6CkseDizfd9aJOcAo5wNgK5nhc/FNWsSStaP1YpllbMB0FN4cEva&#10;iedLSM4BRjkbAD2SB20nrBsbe85Pv31XORumi6aJiStoAHhTuZC3u0YuMuBVOd2nTzkbAEmRIqnr&#10;2os+8TlANhsAeZHTZWtvCHfjWqQ5ofqmq3I2AHqCp8vejnS6oeQcYJSzARBU8EKpdiFvtzcaefY+&#10;ql0sq5wNgKRIwUPVZuBGfw6QzQZAV8H+Y/UTZXf2794FT/utfoCXcjYAkiINADVOPP+E+Bwgmw2A&#10;HvFDwK8sW0SVZo5NyIZpomkC3cDkHZDHOk32KlBUMNbLLeVsAITY4s07br4bY9GnPAeIz08ARNnY&#10;6R07xlqjtS+5vGM72QAo8v7+X460tpWdA8TnJwCi7Ln4nTPdWKfJXgReEI71zK6cDYAQW6N5x9mx&#10;1rayc4D4/ARAVPBd2Zh7o6rv/ZWzARBi46z39/9qxH1byTlAfH4CIEb8EPB2bDoKfGr123eVs2F6&#10;aJpAc3M+a69pe+T8Sby6OZ89HOGn1w6Y95yfc3lzPvumUp4+5WwAhNycz9qO2afORI/t86pSngPE&#10;5ycAom7OZ+1JOo+d6Z7fnM+qnqRjjgPrx9Ob89n9aol+TTkbACE2Xr5yJmrXttVPlVWeA8TnJwCi&#10;bs5n7Yu0B850L0Z6Lm4LCr52fs7FSHujytkACLH9V+8a7enN+azqDcGN+BwgPj8BEGX7At4x99VI&#10;z8Wngb3RsdaPytkACLE16nNnose2b1mV8hwgPj8B0KR80La3Cex2xMNklLNhQmiamDhbNHsLeTtV&#10;H7ZtYeotlm3shVjViUY5GwAt9iLoOBjquOaLJPE5QDYbAF02ZnoLeTsXNRsAbNP5SeBTvx5hzJXN&#10;BkCL/b5Hn2mrNgCIzwGy2QDoskLe6BrttPL68ThQLNtYsVfVE9WUswHQYmu018FQp5X3bZXnANls&#10;AHTZfoC3kLczxt6ot1i2sXGtahGXcjYAWmz/MPpMW/VQQvE5QDYbAGmSB20H3+GNUsuqnA3TQ9PE&#10;hNmit+RF0L1aA1OwA7rvkb0gS6ecDYAWW/SdBk437FQrRhWfA2SzAdBlY2XJi6DaY260WLaxoq9a&#10;a1vZbAAkRU7u7qvSACA+B8hmA6Cr8ACGxtZoVRoAgrdp9lW7fUg5GwAthc3ATc0GAPE5QDYbAF22&#10;D1A65lZpAAjeptn3wG7fSaecDYCW3tq2ZN+2SjGv+Bwgmw2ALvGDtiM3lDUj1bIqZ8PE0DQxUQmF&#10;vJ30gSmhWLaTfkWycjYAkiLXlM9LbwAQnwNkswGQV1rI29RoAEgolu08yb4iWTkbAD32or10bVtr&#10;U1hyDjDK2QAISip2aGo0ACQUy3aeV9q3lcwGQFLkVMh56Q0A4nOAbDYAuhLHjgcV3keVFst2nljz&#10;bhrlbAAkRW9c7EtvABCfA2SzAdAlfgj4i+ANZZ2ntdaNytkwTTRNTFdGsUMnrQEgsVi2k3ZFsnI2&#10;AHoSFn19j5JfJEnOAUY5GwBRtrmQNXZkv0jK2HTtZF+RrJwNgBAbF58kJUo96VB5DhCfnwDoyijk&#10;7Ty3E2qLJRYUdE6zbh9SzgZAT8GpkIs8Tj5EQHIOMMrZAOjKfC7OLpbKXD8eC+/bZmcDIMTWopn7&#10;tpnFvMpzgHI2AILEDwEvbebopK8blbNhumiamCBbNGcV8nayGgAyF6ZN8hXJytkACLEXPhmLvr6U&#10;kw6V5wDx+QmAKNuIfJqc7nXSuHacWIjRSbkiWTkbAC2JJ3f3pTQAiM8BstkA6Eou5O1cJDUARK9Q&#10;X+Zry5axflTOBkBI4sv6vlcZDQDKc4D4/ARAVPIBDJ2UYqmk2zT70taPytkAaLHx8FVyqJQGAPE5&#10;QDYbAE3ih4DfT7wFM7WWVTkbpo2miYmxjdvsRXOTMTAld0D3FV+RrJwNgJbEK3MXKTrpUHwOkM0G&#10;QFelQt5OUQNApWLZJuOKZOVsALRUOLm7r6gBQHwOkM0GQFelQt6mK5Iq+QLJt2n2PSgdL5WzAdCS&#10;eCrkIkUNAOJzgGw2ALpszH1dIWBxA0ClYtnGmnhLx1zZbAC02DhY631MUQOA+Bwgmw2ANMmDtiu9&#10;w0upZVXOBtA0MSGVC3mbkhdJFYtlO+ErkpWzAZBUq6isKXnYFp8DZLMB0FW5kLcpeXlfuVi2Kbki&#10;WTkbAEkXySd3z4uubZXnANlsAHQln7q1yAM7sdatYrFsJ3z7kHI2AFoqnAo5r2T9qDwHyGYDoKty&#10;IW9j+xTRca1WsWznkTX1uilnAyDpsvLaNlTMKz4HyGYDoEv8oO3sZo7O44R1o3I2TBxNE9PifWl/&#10;2zTNkfMn9MTbANArKPC4bprmxPk57iuSlbMB0BO8MvfQxtuhog0AknOAUc4GQNeps5D31sZcj0fe&#10;BoBgIUa7fnzpzOa+Ilk5GwA9tun4yBnsyLm2jZ50KDkHGOVsAAQFm63eB5+LvevHSLHs26Zpzpyf&#10;4759SDkbANcoMIoAACAASURBVEnel/WRNZq7AUB8DpDNBkDeGO983MVSBe/9vXujz625dzDlbAD0&#10;2L6gtybBu28bLeaVnAOMcjYAgsQPAa/VzNF5Hq1lVc4GNDRNTEewkHd3Z//ueIQGAG8H9K1le2Yv&#10;ujy8VyQrZwMgJHhl7uHO/l07PnsXwa4GAOU5QHx+AiDKNhwfO9Md2Jjr3eD0NgB4x7Vby/YiUMDl&#10;vSJZORsAIcGTu1/aGs378t3VAKA8B4jPTwB0RQp592zMrdYAUFAs22Y7sCIuj8uhp1gqZwOgJ/iy&#10;/pmt0byNE94GAMk5YAOyARBlz/feAxi6saN2A4D3Ns1uXGuf9d84s506xzXlbACE2FrzqTPRkY2z&#10;3r1EVwOA8hwgPj8BECR+CPjDQDPHyRi1rMrZgA5NExMQLORtF81X7T8UNACsfZEU7IBuF6Y/dP9s&#10;L7yGGnxFsnI2AFqCV+ae2Yu3xv5vZOG8dlNTfA6QzQZAV7CQ92Rn/+7DOiv48n5QA0BBseyV/fMz&#10;ZwHX4CuSlbMB0BI9udte1Lfj7GWwAWDtiyTxOUA2GwBdBYW83XNxpAFg6HNx6d7orvMUS8/eqHI2&#10;AEKCp0KezO3b1lo/ys4B4vMTAFH2XOwt5H1p+whNQQPA2mKpYLFsuzf6rvvnivu2stkAaLE1pvf2&#10;2Te279jYPmSkAWBtMa/4HCCbDYA0yYO2bQ136fz615YrVMvqPOhGMhvQR9PElgsums+6RXNPZGBa&#10;OQgWdEB//Lr2omvPe43cuiuSlbMB0FLQXfzJTRHBhfPKkw7F5wDZbAB0FRTyzt/Ok94AYJvG4WLZ&#10;pmD9uO5nopwNgJaSk7v7/49gA8DKkw7F5wDZbAB0BU/d+ngAQ4+3AeDeun2Mgts0u4bbbv3ove1x&#10;7e1DytkAaInu286v0QINAGtf3IvPAbLZAOiyscP7XPymO4Chp8aYGy2Wnd8bPQjsja5b28pmA6DF&#10;xrlT577t9fztEsEGgJXFvOJzgGw2ALrED9qONHN8eIdX8L5/6LpRORvwEU0TWyxY7PBZIW9ToQGg&#10;tAN6LtvVosxrLL0iWTkbAEnRK3N/WPDv0hoAxOcA2WwAdGUV8jYVGgBss9j7Yn9RsWxjJ4R5r+1d&#10;ekWycjYAkko3gvvSGgDE5wDZbAB0FZy69dmeYXYDQOltmnPZ2r3RQ+fXerpm31YyGwBJoVMhl/y7&#10;tAYA8TlANhsAXcFC3vfzhbxNhQaAxGLZbv3oXQs+sdt7NiobAEmnzn3bW7uVZtG+bVoDgPgcIJsN&#10;gC7xQ8Cj7/C6G8qq1bIqZwPm0TSx3SKFvMsWzWkDU0Gx7NIBzl58nTizvZ4/xVI5GwA9CVfmfqJg&#10;4bzoYVtyDtiAbAB0ZRbyljQAfDLeBNePt6u+t22qHDmzfXZFsnI2AHpsfCs6ubsvuQFAcg7YgGwA&#10;dIVP3VqkoAHgk68ZLZZd9Uxue6Pe24eOl+zbSmYDoMcKDTLXaNEGgEWHCEjOARuQDYCuSCHvqjE3&#10;pQEgs1i2l63da33pzPZqydpWMhsAPbamfOwM9mzNvm1WA4DkHLAB2QAIEj8EvLiZo5cttZZVORuw&#10;CE0TW8oWzZFC3oWL5k5wYJp/kXSaWSzby9ZONG+d2ea7oZWzARCScWXuIsGF8ycnHSrPAeLzEwBR&#10;NsalFfJ2gg0Ar+YaACLFsrsD1o/HCVckK2cDIMTWRK+ciRae3N2X0QCgPAeIz08ARGWcurVIsAHg&#10;dO65ONRwO2D9GDnFcv72IeVsAIQE12gLX9b32RoucojAx/Ww8hwgPj8BEGXP72mFvJ2kBgDvuDZ0&#10;/fgisDd6Obd+VM4GQIjt9z13JjoZsG8bbQDo1yTIzgHi8xMAQeKHgKc1c/SypdSyKmcDlpnd3d3x&#10;w9kytgH7c+ef6uWiqxyXuTmfXTkf5NuTDx5aIbB3Qf/9uiLjjg1+75wT2Nud/btdK+SVzObMBKAy&#10;W/R5T91qF32DC8bsNDTPy73u+vj7wnPArmq2dRvNAL4cG3N/5QxwZsVPg9yczy6cm6e3vXHttTPb&#10;4brN6k7vNF3PuHZtufZUszHmAlqCz6rXO/t3g1/0BJ+3v2ua5gfhOeAb1WzrCtcAfDlWXOBdox2t&#10;eonUV7h+fBE4HOK7dUXGHWugvYrspVghr2Q2ZyYAlQX3bb1rtOi+7UPhOSCyhzBKNvYQAF1WyPtL&#10;Z8ATK4Ia5OZ8duk8iOvW3pMdBA6H8O6NXjkPY/ywl2KFvJLZnJkAVBZ8VnXVGAWft7+1vVHVOeCh&#10;ajbWtoCu4PuY3XXNVk1szPhYx1TzeTq4bvw4zyhnA1bhpoktY4vmQQ/MPW88Balm13lVWzuA/Vmg&#10;SGLtqex9BVck/2vhbN7/NgDq816Zu7K7eJHgSYe/EJ4D/lg4m7frGcC4BhU69Vx7ih1MZMz980BB&#10;wdpT2fsKrkj+F8LZWNsCerxFZbfeZ9vgSYcXgZNkxpoDLoTnp8H7FADGZfu23ufPs6EFqc2v12h7&#10;gTXan2Vdob4iW/T2oX8pnM07rgOoL3IqpPfW32eBNdqfCs8BfyycjX1bQJStbb3Pn289Balmz4rG&#10;hmrH3L8MNCWsPZW9Lzqu3ZzP/kQ4G2MuoMe7tn3vfbYNnub9C+E54C+Es7FvC4iy2kzv7TQHQxom&#10;jHdtdq83ZpwGbig7GNKk1Vs3ejzqrRuVswFL0TSxfe7XLuRt4gPT33N+fKRYNnpF8j9xfvyY2eiA&#10;A/RUWfQt4G0A+LvCc8DvCme77/0+AEZVtZC3iTcA/MT5bSLFstErkv+h8+PHzMaJZYAez9q2KTjt&#10;9SDwIum3HR8/5hzwQHh+8v73BDCeyL6t96V9tAHAu2/rKpbtWCPDS+en/QPnx4+Zjf0EQI/nBMJ2&#10;jbXnXdsGi1F/IjwHRPZtx8rGOAvo8q5t3YW8Tfydzz9yfnykWLbbG/V+3t93fvyY2di3BfR4axLc&#10;a1vjXdt6axLGnAP+sXA2zynzAEZycz7bEz5o+y8qN3N068ZD5/d4enM++1fC2bgdGCvN7u7u+Alt&#10;EbuaxvNA+842KkPsquNvBn7u326a5r86vs9VydVkdiXoUMrZfvBMGADqc/4Ol46z9x0vh36zaZq/&#10;cXz5MeeA/940zW84vvyY2RhnAWEjj7mescM75pauH2uOuWNmY8wFxIz5fOpc2zbOsXbMOcBr1Gye&#10;09UBjCewbzvmGk15b/S/NU3ztxwfP2a2ovEdQL4t2rdlD+FH7CEAosRrEsYecz1zz9hjLjUJwAYT&#10;3rdVrklQzsa+LSDIbpnwNE20B22HivJvzmfPnLeOvXceDvEycgh482O29taIJ45PeetsBhszW/h7&#10;YRpomgAAAAAAAAAAAAAAAAAAAAAwCYHDvmQPAS9pzAo0RbsOuhk5GwfdYCWaJraMDay/dPyp2ivW&#10;7kcG85vz2UHTNK8dn+Ltfrve2b8LXQN5cz5rr2B/6vgU5WzttZveK5oAVHRzPvNOnt9GTnawkwku&#10;nVdIeow5B1wHrhAdKxvjLCDMOea2Y8ducMz1rqO9ri1bZFzznjrhHXPHzMaYC4gJrG2/91w73LGN&#10;56vKa1vVOWDUbDv7dzPv9wFQX+D3ud2vfCi6bxte041watmY2Ti1DBAz4h5Cu2/7q4p/+jHnAO8e&#10;wpjZ2EMARAVrEh5GipduzmftSb4/r/iTKNkb9Z5MPOa+rTcbYy4gJrBv+12kKHWkmgTVOWDUbOzb&#10;AgDw5XmutcZm8C7kvrbFr6sBwBbNx87v9R+dL98etC+qdvbvDpzZDpxNCa1/I5yNazABPbfOTYPL&#10;tkjMs6lpnbIXzu/zX5qm+S3Hx485B/y18+PHzBbuAgcwCs+Y237cafvSzjnm3rcx1+M/NE3zdxwf&#10;374Ma4uwXNd12gtIT1NC6z87P37MbIy5gB7vC/tunB38rBpc27bj/1eO9e2Yc8B7u3ZdcX567/x4&#10;AOPxroPu2RjgKlyy52JPQWrrPzn3Rh+1B8Ps7N89c2Y7cDYltP7K+fFjZmNtC+jx7iFctONmYN/W&#10;W4z2N03T/Kbj48ecA7x7CGNmY5wFdL0Ljrne5+KHtm/p8e+apvk9x8c/sPdK3vf+e86mhNa/d+7B&#10;jJmN03gBPd4DDrq17eDfZ1vbngZqEv6H6Bzwb5um+R3RbNfOjwcwgkgTrPAh4GfeWtbOzfns0ntw&#10;jfPjx8zGQTdY6St+PNvFFr+Hzj/UAztFa5CCYoc/agdAZ7Yn9sJqaLZIsWy7MP1nwtkYxAE93pNW&#10;vg68SLtwLn5bfyg8B/xz4WyuQgoAo/M+PD/wbFQWjB1/0D5wO7M9to2XodkixbLt+vF74WyhzRAA&#10;VR3YuDZU1wDwjeNzjp1FAY2t0X7m/Jyx5oA94fnJ1QAHYDzWbHbk/IaP7GXaIMFC3nbs+P3A3ujT&#10;wN6ot1i2fQn5U+Fs3r1eAPV510L3As+23lN423H2nwrPAd8LZ2MPARBlNQnedysPPO/Kg4W8XU3C&#10;iTPbE7tRd2i2aLHsz4Sz8a4M0LMX2Le9cO7bngb2bX8mPAf8VDgba1tAk/cwa1cdUyd40Lb3kCxX&#10;LWvHnu89TQlN4KCbMbPRDIyVaJrYQjv7d6eVGwAihbxtV+476xh76/zc1/Zwv1JBQcGHjmHlbM5M&#10;ACqzQodqDQDBRd9he92m+Bwgm835OQBGtLN/dxF4ee9pAIgU8h60c4GdUOAd157bSV8rFawfD2xt&#10;K5vNmQlAZba29RaXDW4AsBf73pO721NgTsXnANlszs8BMCIrsq/ZABAp5O32H58FTj08duyNeotl&#10;3/cOrVDOBkBIuz8a2Lcd3ABg+7vuZmBbP8rOAeLzEwBR9s7He3CLpwEgMubu2Zjbfo83zs99ZTfr&#10;rlRQLLtnY65sNmcmAJXZPl+1BgDbp3zs/PpH7b6o+Bwgm835OQBGYO96VA/afhzYEx1Uy9rLFmnm&#10;OLODblSzuZtaMC00TWypWg0ABYW8/cXfXqAT7nJAN3S0WLa/AaCcDYAQW2RFToNZuXDOWPQpzwHi&#10;8xMAUcGX92sbAAoKefunUEYKuE4HbAhkFMsqZwMgxIrL0hsA7IX+K+fXfdO/Nld5DhCfnwCIsufi&#10;9AaAkkLe5sdcP1gjQI1TLCPFsh8Lt5SzAdATPLhlbQOA/XvvGu1kwb6t3Bygng2ALnt+T28AKCjk&#10;7TfDRsa1C7thd5VosWz/AC/lbACE1GoAsP3J586ve9a/cVF5DhCfnwCIET9oe7dSLWu4mcN+Xo14&#10;NmApmia2217gYXvpwBQs5D2Z796yAT1yjdzSRWRWsaxyNgB6gqfBLF04Bxd9b5cs+iTngA3IBkBX&#10;tAFg4YukYCHvWb+QtylbP56uGNcixbJH88WyytkA6MluALDx1/u7f73kmnLJOWADsgHQ5X2htLIB&#10;IFjI+3LJvq23OeHeqvE+WCz7WcOtcjYAerIbAOz//9r59d7Y/vE8yTnAKGcDoCu1ASCjkLf59frx&#10;INJ4u+xfBotlD+eLZZWzAdATvFl8aQOArW29661lhaiSc8AGZAOgR/Kg7Rq1rE1hM0f3P5SzAavQ&#10;NLHFMh+2Cwp5F3Yv24slb2fXg0VXJGcXyypnAyAp+rD9ycI5uOh7bwvQz4jPAbLZAOjKPF22oJB3&#10;2bj2LvAQvvCK5IJi2YVjoXI2AHqCxWWfNQAUbGguPLlbfA6QzQZAV/CF0r1FRQ0FhbwLm61sb9Q7&#10;rjxadPtQQbHswrFQORsASZEGgM8OEbD/7S0oXdYMrD4HyGYDoKugWGrZO5+sQt5u/bjytscFHlhz&#10;7Xy2aLHsqpoEyWwAJEUObllWk3CaVYgqPgfIZgOgR/wQ8Mie6MJa1h5vM0f/9ouNyAYsQ9PElgs2&#10;ADzqD0zBYofrdQ/59oLJe43cJ1ckB4tll53usxHZAGgJNgAsOukwsuhbWFTWEZ8DZLMB0NUrTPX4&#10;pAEg4QrMhWxcO3Rm++SK5FrFssrZAEjKaAA4DpzcvWuNXguJzwGy2QDoCr5QetxvAMgu5O1Y8dSJ&#10;8+t+cvtQsFh27c05ytkAaAkWPDxYUAx1GVijHQzYQ1CdA2SzAdBlz/NFDQDBQt73657H7SaFI2e2&#10;Jwve+3uLZZfdFL8R2QBoSSzm9d64OGRvVHkOkM0GQI/4IeCnpbWsvWyRZo5ny27fVc4GLELTxARY&#10;A4D3Ybs/MEUKeVduCHeC18h9uCK5oFh20OSmnA2AluBpMB8bAOyFknfRdzBk0Sc+B8hmA6AroQEg&#10;Wsg7ZFyLFHD1r0iuViyrnA2AluDNCR8bAGy89Z7c/dnJOYuIzwGy2QDoCr5Q6jcApN3qM88Odnnj&#10;zHba2xuNFMsOKtJVzgZAS7Dg4WMDgO3fetdoewPXtspzgGw2ALqsASDyXNyN05FC3qHj2nHgvf/r&#10;3voxUiw76L2hcjYAWqI3i3cNALbGfez8/EGFqOJzgGw2AHrEDwF/EdgTPbY8XbZIM8fLdTeUKWcD&#10;5s3u7u74oUyELYQ9hQu3trHpLXb43nNNee9FlWeR2T7MXzkX9F3h1uDOMuVsAPRYwdMrZ7CzwDj7&#10;0nu6oeocoJ4NgC4rXHCfzhD4nEPvg/bN+ezS2Qx3a2vO6utH5WwAtNjmpPcU7sg4e+Y93VB8DpDN&#10;BkDXzfnsIrDe8q7RWt9ZscAgwb3RtsHgh8Ca8+GqG4fmKWcDoMcKxJ47g0X2bSPrR8k5QD0bAF2B&#10;dz7NiM/sV4HCV+/7qOi+rWw2AFpG3Lc9WVfAO098DpDNBkBPsI6pbWx7Z3WjngNgr4ceklVQy9o2&#10;J9wP3KbZNnMMarhVzgb00TQxIcGByevITkNwsWzvnAOfV2jTVTkbAD3Bh20Pd1FZsxlzgGQ2ANoC&#10;L++93BvCzXjjWmjTVTkbAD3B4jKPtzv7d6FrylXngEY8GwBN4uvHh4EXVl7fRgq3lLMB0DPxfVv2&#10;EACMKnBwi5f7cLHm1+Oat4jNK3SAl3I2AHpGWNuGC1FV54BGPBsALeKHgN+37+PZE33bNM03gQNo&#10;XDeeK2cDOl/xk5gOGyR2bbCt4SxakNrLVstRtClBORsAPfZi7LpSsPbrhoqjNmQOkMsGQF7NMfdt&#10;tCDVxrWDiuPaSbSgQDkbAD3B63SHajePS06AkZwDjHI2AIJsjbZX+bk4un68Khyv1zmMNiUoZwMg&#10;6VnNfdtIw0SjPwfIZgMgb8+e+2t4Ey1IHWFcexltSlDOBkCPrT3fVgp2bfubUZJzgFHOBkBIsI7p&#10;XuBArT3v/qPdiOutZX0UuNVsz9uUoJwN6NA0MTEVC1PDG8IdmwAOU1P9qLhYVjkbAEm7FR62b0u7&#10;ZMXnANlsAHRVbAC4Li2+svVjjfHnTWmxrHI2AJJqNAAUb2iKzwGy2QDoCr5QGuJtwjP7ZaW90eKG&#10;W+VsALRULEZ9Xzp+i88BstkA6Ko45pYW8nZ7ozX2MM9Ki2WVswGQtCe8b6s6B8hmA6BH/BDwWrWs&#10;nT3bD3BTzgY0NE1MU4WH7dusCcJeRJ1kfC2TViyrnA2AlkoP2ynXionPAbLZAOiqcLpsO3YcJI25&#10;7cldRzmxPkjbdFXOBkBLpbXtQcbJ3eJzgGw2ALoqvFAqvdXnI9sbPcuJ9UHazTnK2QBoqdAAkHa6&#10;ofgcIJsNgK4KB7dkjrnt+vFlTqwPwjfFz1POBkBLpYNbUgpRxecA2WwA9IgfAp69J9o5jDZzdJSz&#10;ATRNTFRiA0Dxyefz7IVUxjVyxaf7bFI2AFqSGwAOM4rKOuJzgGw2ALrswTirAcB9BeYqttmRsSGQ&#10;XiyrnA2AFntRllXUdGSNWynE5wDZbAB0Jb5QSn9pbwfAZJximX5zjnI2AFqSCx6eVdi3VZ0DZLMB&#10;0GXP/1kNALuZJ8razQtvEr5UjXdlstkAaEluAEgtRBWfA2SzAdAjfgj4QVIta+cs6/Zd5WyYNpom&#10;JswaAEoftlM3hHtKr5GruemqnA2AkKTTYE5qLPqU5wDx+QmAqKQGgPAVmKskFXBVKZZVzgZAi42P&#10;pcVlxSfnLCI+B8hmA6Ar6YVSyq0+C+zagTBRNRtulbMBEJJU8PCy0r6t7BwgPj8BEGUNAKXPxamH&#10;i/Vk7I3WakpQzgZASNLN4lUKUZXnAPH5CYAY8YO29wr3RDtvs5o5epSzYaJomkDJw3aVQt4m5xq5&#10;asWyytkA6Ck8DeatLbxrkZwDjHI2AKIKGwCqFPL27BasH2tfM6mcDYCQwtNlrxNvYvuM8hwgPj8B&#10;0FXyQull5q0+fbY3ulewfqxWLKucDYCewoKHM9v3rUVyDjDK2QDoelb4XFyzJqFk/VitWFY5GwA9&#10;hQe3pJ14voTkHGCUswHQI3nQdsK6sbHn/PTbd5WzYbpompi4ggaAN5ULebtr5CIDXpXTffqUswGQ&#10;FCmSuq696BOfA2SzAZAXOV229oZwN65FmhOqb7oqZwOgJ3i67O1IpxtKzgFGORsAQQUvlGoX8nZ7&#10;o5Fn76PaxbLK2QBIihQ8VG0GbvTnANlsAHQV7D9WP1F2Z//uXfC03+oHeClnAyAp0gBQ48TzT4jP&#10;AbLZAOgRPwT8yrJFVGnm2IRsmCaaJtANTN4BeazTZK8CRQVjvdxSzgZAiC3evOPmuzEWfcpzgPj8&#10;BECUjZ3esWOsNVr7kss7tpMNgCLv7//lSGtb2TlAfH4CIMqei9850411muxF4AXhWM/sytkACLE1&#10;mnecHWttKzsHiM9PAEQF35WNuTeq+t5fORsAITbOen//r0bct5WcA8TnJwBixA8Bb8emo8CnVr99&#10;VzkbpoemCTQ357P2mrZHzp/Eq5vz2cMRfnrtgHnP+TmXN+ezbyrl6VPOBkDIzfms7Zh96kz02D6v&#10;KuU5QHx+AiDq5nzWnqTz2Jnu+c35rOpJOuY4sH48vTmf3a+W6NeUswEQYuPlK2eidm1b/VRZ5TlA&#10;fH4CIOrmfNa+SHvgTPdipOfitqDga+fnXIy0N6qcDYAQ23/1rtGe3pzPqt4Q3IjPAeLzEwBRti/g&#10;HXNfjfRcfBrYGx1r/aicDYAQW6M+dyZ6bPuWVSnPAeLzEwBNygdte5vAbkc8TEY5GyaEpomJs0Wz&#10;t5C3U/Vh2xam3mLZxl6IVZ1olLMB0GIvgo6DoY5rvkgSnwNkswHQZWOmt5C3c1GzAcA2nZ8EPvXr&#10;EcZc2WwAtNjve/SZtmoDgPgcIJsNgC4r5I2u0U4rrx+PA8WyjRV7VT1RTTkbAC22RnsdDHVaed9W&#10;eQ6QzQZAl+0HeAt5O2PsjXqLZRsb16oWcSlnA6DF9g+jz7RVDyUUnwNkswGQJnnQdvAd3ii1rMrZ&#10;MD00TUyYLXpLXgTdqzUwBTug+x7ZC7J0ytkAaLFF32ngdMNOtWJU8TlANhsAXTZWlrwIqj3mRotl&#10;Gyv6qrW2lc0GQFLk5O6+Kg0A4nOAbDYAugoPYGhsjValASB4m2ZftduHlLMB0FLYDNzUbAAQnwNk&#10;swHQZfsApWNulQaA4G2afQ/s9p10ytkAaOmtbUv2basU84rPAbLZAOgSP2g7ckNZM1Itq3I2TAxN&#10;ExOVUMjbSR+YEoplO+lXJCtnAyApck35vPQGAPE5QDYbAHmlhbxNjQaAhGLZzpPsK5KVswHQYy/a&#10;S9e2tTaFJecAo5wNgKCkYoemRgNAQrFs53mlfVvJbAAkRU6FnJfeACA+B8hmA6Arcex4UOF9VGmx&#10;bOeJNe+mUc4GQFL0xsW+9AYA8TlANhsAXeKHgL8I3lDWeVpr3aicDdNE08R0ZRQ7dNIaABKLZTtp&#10;VyQrZwOgJ2HR1/co+UWS5BxglLMBEGWbC1ljR/aLpIxN1072FcnK2QAIsXHxSVKi1JMOlecA8fkJ&#10;gK6MQt7OczuhtlhiQUHnNOv2IeVsAPQUnAq5yOPkQwQk5wCjnA2Arszn4uxiqcz147Hwvm12NgBC&#10;bC2auW+bWcyrPAcoZwMgSPwQ8NJmjk76ulE5G6aLpokJskVzViFvJ6sBIHNh2iRfkaycDYAQe+GT&#10;sejrSznpUHkOEJ+fAIiyjcinyeleJ41rx4mFGJ2UK5KVswHQknhyd19KA4D4HCCbDYCu5ELezkVS&#10;A0D0CvVlvrZsGetH5WwAhCS+rO97ldEAoDwHiM9PAEQlH8DQSSmWSrpNsy9t/aicDYAWGw9fJYdK&#10;aQAQnwNkswHQJH4I+P3EWzBTa1mVs2HaaJqYGNu4zV40NxkDU3IHdF/xFcnK2QBoSbwyd5Gikw7F&#10;5wDZbAB0VSrk7RQ1AFQqlm0yrkhWzgZAS4WTu/uKGgDE5wDZbAB0VSrkbboiqZIvkHybZt+D0vFS&#10;ORsALYmnQi5S1AAgPgfIZgOgy8bc1xUCFjcAVCqWbayJt3TMlc0GQIuNg7XexxQ1AIjPAbLZAEiT&#10;PGi70ju8lFpW5WwATRMTUrmQtyl5kVSxWLYTviJZORsASbWKypqSh23xOUA2GwBdlQt5m5KX95WL&#10;ZZuSK5KVswGQdJF8cve86NpWeQ6QzQZAV/KpW4s8sBNr3SoWy3bCtw8pZwOgpcKpkPNK1o/Kc4Bs&#10;NgC6KhfyNrZPER3XahXLdh5ZU6+bcjYAki4rr21Dxbzic4BsNgC6xA/azm7m6DxOWDcqZ8PE0TQx&#10;Ld6X9rdN0xw5f0JPvA0AvYICj+umaU6cn+O+Ilk5GwA9wStzD228HSraACA5BxjlbAB0nToLeW9t&#10;zPV45G0ACBZitOvHl85s7iuSlbMB0GObjo+cwY6ca9voSYeSc4BRzgZAULDZ6n3wudi7fowUy75t&#10;mubM+Tnu24eUswGQ5H1ZH1mjuRsAxOcA2WwA5I3xzsddLFXw3t+7N/rcmnsHU84GQI/tC3prErz7&#10;ttFiXsk5wChnAyBI/BDwWs0cnefRWlblbEBD08R0BAt5d3f2745HaADwdkDfWrZn9qLLw3tFsnI2&#10;AEKCV+Ye7uzfteOzdxHsagBQngPE5ycAomzD8bEz3YGNud4NTm8DgHdcu7VsLwIFXN4rkpWzARAS&#10;PLn7jcJsLAAAIABJREFUpa3RvC/fXQ0AynOA+PwEQFekkHfPxtxqDQAFxbJttgMr4vK4HHqKpXI2&#10;AHqCL+uf2RrN2zjhbQCQnAM2IBsAUfZ87z2AoRs7ajcAeG/T7Ma19ln/jTPbqXNcU84GQIitNZ86&#10;Ex3ZOOvdS3Q1ACjPAeLzEwBB4oeAPww0c5yMUcuqnA3o0DQxAcFC3nbRfNX+Q0EDwNoXScEO6HZh&#10;+kP3z/bCa6jBVyQrZwOgJXhl7pm9eGvs/0YWzms3NcXnANlsAHQFC3lPdvbvPqyzgi/vBzUAFBTL&#10;Xtk/P3MWcA2+Ilk5GwAt0ZO77UV9O85eBhsA1r5IEp8DZLMB0FVQyNs9F0caAIY+F5fuje46T7H0&#10;7I0qZwMgJHgq5Mncvm2t9aPsHCA+PwEQZc/F3kLel7aP0BQ0AKwtlgoWy7Z7o++6f664byubDYAW&#10;W2N6b599Y/uOje1DRhoA1hbzis8BstkASJM8aNvWcJfOr39tuUK1rM6DbiSzAX00TWy54KL5rFs0&#10;90QGppWDYEEH9Mevay+69rzXyK27Ilk5GwAtBd3Fn9wUEVw4rzzpUHwOkM0GQFdBIe/87TzpDQC2&#10;aRwulm0K1o/rfibK2QBoKTm5u///CDYArDzpUHwOkM0GQFfw1K2PBzD0eBsA7q3bxyi4TbNruO3W&#10;j97bHtfePqScDYCW6L7t/Bot0ACw9sW9+Bwgmw2ALhs7vM/Fb7oDGHpqjLnRYtn5vdGDwN7ourWt&#10;bDYAWmycO3Xu217P3y4RbABYWcwrPgfIZgOgS/yg7Ugzx4d3eAXv+4euG5WzAR/RNLHFgsUOnxXy&#10;NhUaAEo7oOeyXS3KvMbSK5KVswGQFL0y94cF/y6tAUB8DpDNBkBXViFvU6EBwDaLvS/2FxXLNnZC&#10;mPfa3qVXJCtnAyCpdCO4L60BQHwOkM0GQFfBqVuf7RlmNwCU3qY5l63dGz10fq2na/ZtJbMBkBQ6&#10;FXLJv0trABCfA2SzAdAVLOR9P1/I21RoAEgslu3Wj9614BO7vWejsgGQdOrct721W2kW7dumNQCI&#10;zwGy2QDoEj8EPPoOr7uhrFotq3I2YB5NE9stUsi7bNGcNjAVFMsuHeDsxdeJM9vr+VMslbMB0JNw&#10;Ze4nChbOix62JeeADcgGQFdmIW9JA8An401w/Xi76nvbpsqRM9tnVyQrZwOgx8a3opO7+5IbACTn&#10;gA3IBkBX+NStRQoaAD75mtFi2VXP5LY36r196HjJvq1kNgB6rNAgc40WbQBYdIiA5BywAdkA6IoU&#10;8q4ac1MaADKLZXvZ2r3Wl85sr5asbSWzAdBja8rHzmDP1uzbZjUASM4BG5ANgCDxQ8CLmzl62VJr&#10;WZWzAYvQNLGlbNEcKeRduGjuBAem+RdJp5nFsr1s7UTz1pltvhtaORsAIRlX5i4SXDh/ctKh8hwg&#10;Pj8BEGVjXFohbyfYAPBqrgEgUiy7O2D9eJxwRbJyNgBCbE30yplo4cndfRkNAMpzgPj8BEBUxqlb&#10;iwQbAE7nnotDDbcD1o+RUyznbx9SzgZASHCNtvBlfZ+t4SKHCHxcDyvPAeLzEwBR9vyeVsjbSWoA&#10;8I5rQ9ePLwJ7o5dz60flbACE2H7fc2eikwH7ttEGgH5NguwcID4/ARAkfgh4WjNHL1tKLatyNmCZ&#10;2d3dHT+cLWMbsD93/qleLrrKcZmb89mV80G+PfngoRUCexf0368rMu7Y4PfOOYG93dm/27VCXsls&#10;zkwAKrNFn/fUrXbRN7hgzE5D87zc666Pvy88B+yqZlu30Qzgy7Ex91fOAGdW/DTIzfnswrl5etsb&#10;1147sx2u26zu9E7T9Yxr15ZrTzUbYy6gJfiser2zfzf4RU/wefu7pml+EJ4DvlHNtq5wDcCXY8UF&#10;3jXa0aqXSH2F68cXgcMhvltXZNyxBtqryF6KFfJKZnNmAlBZcN/Wu0aL7ts+FJ4DInsIo2RjDwHQ&#10;ZYW8v3QGPLEiqEFuzmeXzoO4bu092UHgcAjv3uiV8zDGD3spVsgrmc2ZCUBlwWdVV41R8Hn7W9sb&#10;VZ0DHqpmY20L6Aq+j9ld12zVxMaMj3VMNZ+ng+vGj/OMcjZgFW6a2DK2aB70wNzzxlOQanadV7W1&#10;A9ifBYok1p7K3ldwRfK/Fs7m/W8DoD7vlbkru4sXCZ50+AvhOeCPhbN5u54BjGtQoVPPtafYwUTG&#10;3D8PFBSsPZW9r+CK5H8hnI21LaDHW1R26322DZ50eBE4SWasOeBCeH4avE8BYFy2b+t9/jwbWpDa&#10;/HqNthdYo/1Z1hXqK7JFbx/6l8LZvOM6gPoip0J6b/19Flij/anwHPDHwtnYtwVE2drW+/z51lOQ&#10;avasaGyodsz9y0BTwtpT2fui49rN+exPhLMx5gJ6vGvb995n2+Bp3r8QngP+Qjgb+7aAKKvN9N5O&#10;czCkYcJ412b3emPGaeCGsoMhTVq9daPHo966UTkbsBRNE9vnfu1C3iY+MP0958dHimWjVyT/E+fH&#10;j5mNDjhAT5VF3wLeBoC/KzwH/K5wtvve7wNgVFULeZt4A8BPnN8mUiwbvSL5Hzo/fsxsnFgG6PGs&#10;bZuC014PAi+Sftvx8WPOAQ+E5yfvf08A44ns23pf2kcbALz7tq5i2Y41Mrx0fto/cH78mNnYTwD0&#10;eE4gbNdYe961bbAY9SfCc0Bk33asbIyzgC7v2tZdyNvE3/n8I+fHR4plu71R7+f9fefHj5mNfVtA&#10;j7cmwb22Nd61rbcmYcw54B8LZ/OcMg9gJDfnsz3hg7b/onIzR7duPHR+j6c357N/JZyN24Gx0uzu&#10;7o6f0Baxq2k8D7TvbKMyxK46/mbg5/7tpmn+q+P7XJVcTWZXgg6lnO0Hz4QBoD7n73DpOHvf8XLo&#10;N5um+RvHlx9zDvjvTdP8huPLj5mNcRYQNvKY6xk7vGNu6fqx5pg7ZjbGXEDMmM+nzrVt4xxrx5wD&#10;vEbN5jldHcB4Avu2Y67RlPdG/1vTNH/L8fFjZisa3wHk26J9W/YQfsQeAiBKvCZh7DHXM/eMPeZS&#10;kwBsMOF9W+WaBOVs7NsCguyWCU/TRHvQdqgo/+Z89sx569h75+EQLyOHgDc/ZmtvjXji+JS3zmaw&#10;MbOFvxemgaYJAAAAAAAAAAAAAAAAAAAAAJMQOOxL9hDwksasQFO066CbkbNx0A1Wmv1//2fj7Zr4&#10;NtKdat2Vl85rsLzGyvb/Nk3zPzm+RXuN2f3IgHlzPjtomua141OuA1e0jZXN2/12vbN/F7oG8uZ8&#10;1l7B/tTxKcrZ2ms3vVc0QcjN+ezS2V15uLN/d+r9E9gi4cr7d9k5ZoyZzYv5yY/56UeMs1vk5nzm&#10;Xdt+77k6sWMPz1eVxw7VbO3v525wXGt/135ZJ9YHytmuLVtkXPOeOuEdc8fMxpi74QJr29BpHrZ+&#10;vAz8XfZ8/JjZvJif/JifzM7+3cz7faDJubYt+XvWPnv+quIPYcxs3n3bdk/woehz8ZjZvHuj4TXd&#10;CKeWjZmNU8s23Mj7tu+c66Ax92292TyYn2KYn37EHsIWCezbfhcprBnpnY9qtlv7/XQXCN2cz9rT&#10;cn9eJ9YHytlK9ka9JxOPuW/rzcaYu+ECa9ujnf27Y++feqR92zGzeTE/+TE/GfZtAQD48tqmiR+c&#10;Cx93EWOwWPbW/q9itv+7aZr/xfHxTaTIPrgwVc72/zRN8z87s53t7N8dOLN5N11bv2ia5n91fs5Y&#10;2U529u+eOT8HQm7OZ21B0WNnIneRfWAjpLHfY+8G2BjZlOcA5Wz/pWma33J8fMP89EH4+jzouTmf&#10;XQUadFwvyIObru33+aumaX4imO29XR3rLd5wvawJFssqZ/sPTdP8HcfHN5HxJljIG5nfx8rGmLvh&#10;AsWETaTIPvh9/q+maf435+eMkU15DlDP9pVzfcv81DTvd/bvPKciQdjN+cy7b+suYgwWy0aei8fK&#10;FlkHuYuDgsWyytnaj//W+TnuPcvg3uj/0TTN/+78nLGyhQp5oCOwbxsqsg/sVTSBvbSxsinPAcrZ&#10;/qZpmt90fHzD/PQBewhb5OZ89i7wLsZVxFjw7PmDaLZ/2zTN74zw7Bl5r6Kc7d81TfN7jo9vgu/9&#10;I4W8kb2rsbK5vw+0BGsS3EX2we8TWW+MkU15DlDO1tYk/A/mJ3e28OG80BF4N8pBpj/ioO1xsoXX&#10;c4G6Pu9BN2Nm46AbrPRVYGH6tU38HheB08X3RLO1E8Y/b0/tcX6fB1ZYMYgtTC8CG8LK2f6oHQCd&#10;2Z7YRDs0WzspeV9UtYuGfyacjUF88x30XtgMdWm/a4PYwsrbMNGOFd+LZlOdAxrxbH/I/BTKRmPa&#10;dvGOue3fl1PPuGbzubfYof179lPBbLc2rnkfUNvvMcbvp3K2P2gfuJ3ZHtsJX0Oz3bdsHtc2v6tm&#10;48Xb5ntm/y09Tu15aBC7wcTbMHHSNM3PRLOpzgGbkO1nzs9hfvoxG7aH97/nvcD87H3Be2vPxKrZ&#10;2nXQkfP7PLK9i0F6BQUe6tl+P7A3+jSwN+ptSmhfQv5UOBsNE5vvWWAddOHcGz0NrIMObS9NLZv6&#10;HKCc7Z8yP4WysYewXfZqj2v2zOUdcw9Es93aXoL3/cUDz/to+zOcBsY15Wx/ZPtEHk9sz2dotoee&#10;Z3xzbfscqtl4V7b5Dqy40uPC9voHsXcI3oaJl7beUMymOgeoZ/sZ81MoG2vb7eC9lSRSKxStMfxr&#10;58ePme3fOD/eVSvUsf1AT1NCI57NO3e6alk7wbq+v3J+/JjZ3LcHYVq+slNnqhUxRgt5245h0Wxt&#10;d+k7u+a4ZpF9pFh2E7IdWKeZx+shRSwFBQUfOoaVszkzQYz9N9wNPNAOWpwGF1ZtB+epaDblOWAT&#10;sjE/BbI5PwfCbOzwviAfXMQYLJZ9aWOuYraDNpedsu59Qe4pso8Uy25CtheBce25nfS1UsH68cDW&#10;trLZnJkgxv4bVmtQs1N6Xjn/1O3po89EsynPAZuQjfkpkM35ORBmJyp6nz0HFzEGC3mf2e+AWrb+&#10;Ht9x5SL7UCGverZgY+SxY2/U+xL2fe/QCuVs2GC2J+T9bzm4yN5+d93NwLYOUsymOgdsSjbmp0A2&#10;ZyYIs2eVakWMwWLZ9taoC9FsezZ2nAYOR/EU2UfGtU3I1n6PN87PfWV7PysVFMvu2Zgrm82ZCWLs&#10;v2G1Int7d/Dc+aduaxJeiGZTngM2IRvzUyCb83MgyJ7VOcjUf5uL8mHWytkeB/ZEB9Wy9rJFaw5/&#10;KpzN3dSCaWlvmmjsL0qko33lL3/GX1yxbIf9RUytIvuCYtmNyGYPQ95OuCEn20eLZfsbAMrZsMGi&#10;D9vrFqfRhVX/yiuxbMpzwCZlY34KZMP2sJf36UWMBYW8H7+uWLaXVvDZZYu8IF9bZF9QLLsR2Sqe&#10;up9RLKucDRusVgNAxg0mYtmU54BNysb8FMiG7RFsPl9bxFhSyNv9D7FszxY8e6YX2ZcUy6pnKzhY&#10;Y0gRS6RY9mPhlnI2bL7gwS1ri+yDN5i8tULKD8SyKc8Bm5SN+SmQDdujVhFjQSHvx/FSLNuR7SF0&#10;2V7UKLIvKJbdiGy2X+Qd14acbB8tlu0f4KWcDRvM5s/I7ahD1o9FN5iIZVOeAzYpG/NTIBs2HweZ&#10;urJtxGHW4gdt71aqZc2oOVTOBiz1Vfcvgh3tS3/5g39x3y76iyuS7WRJF9Je4IF26S9/sFh2o7IV&#10;dJEvXURmFcsqZ8Pmy24ACC6sFp6EJ5JNeQ7YuGzMT+Fs2BLZRYwZhbwdkWxn/YLUnmiR/cKXNcFi&#10;2Y3KVrB+XHqyfbBY9mi+WFY5GzZf8HTZpUX2BZuGnxUtimRTngM2LhvzUzgbtkR2EWOwWPZNv5C3&#10;I5Lt5ZLnO+9Lm5VF9sFi2Y3KFmxOWHmyfbBY9rOGW+Vs2HwFDQDL1kGRG0yuFzX/imRTngM2Lhvz&#10;UzgbtkTwdtSlRYzRQt4l73wUsn1SkNqTWmSfUSyrnq3gRtJV68dIsezhfLGscjZsvuDtqEuL7Atu&#10;MPnskFCRbMpzwMZlY34KZ8OG4yDTwTbpMGvJbDVqWZvCZo7ufyhnA1b5au7fRRcMn/zyFxTyrjpp&#10;70tme7tkYzP1gbagWHYTs4W6yBedkJRdLKucDZsvWGS/7GVNpIN36Ul4Xzib8hywkdmYn2LZsF2C&#10;L8g/K2LMLOTtfOFs18tuGMo8wbWgWHYTs70LPIQvPCGpoFh24VionA2bL1jA9XzJy5rIDSZLT8L7&#10;wtmU54CNzMb8FMuGrRMpYvysEbKgkHfVXtmXzPZmWdNQ8KXNvUWFAwXFspuYLXIj6aNFzYcFxbIL&#10;x0LlbNh8waKCZTf1RW4wOVizfvxS2ZTngI3MxvwUy4atE2k+X/ZeJVTIu+Lff8lsS09GLShIWvZe&#10;JatYVj1b6EbSRbftFxTLrqpJkMyGzRc8HOXVkvVjpNn8s4aJzhfOpjwHbGQ25qdYNmwNDjJdbaMO&#10;sxbPFtkTXVjL2hO+NWRTsgHLfNI0ESxiXHRaU2oh7xfOtvB0n7lskSL7T65ILih42+RsF4Fr5D65&#10;IjlYLLvsdJ+NyIat4C1E+qygJriwGnKl9ZfIpjwHbHo25qdANmydjCLGSCHv7oArrb9EtrUPjL3i&#10;T49PiuwTrpncxGxXgZPtPzkhqVaxrHI2bL5gkf0npzUFbzBZexLeF8ymOgdsdDbmp1g2bI/gS5sH&#10;C17ophbyNl8227pi2ehLm09uH6pUyKueLXIj6Se3DwWLZdfenKOcDVvBe6rgZ0X2wRtM9gbs236J&#10;bMpzwKZnY34KZMP2SCxIChXLVhjXMrItvCl+Ltu70iL7YLHspme7DJ5sP//e31ssu+ym+I3Ihq0Q&#10;KbK/nFs/Rm8wWbe2/RLZlOeATc/G/BTIhs3HQaYrbeRh1uLZTktrWXvZUmsOlbMBi8zfNBHtaP9Y&#10;xGgLU+9f3EFXWn+BbGs3NnvZItfI9X/5I8Wy25Atco3ch5PtC4plB01uytmw2QpOa/qwOLWXvN6F&#10;1aArrb9QNtU5YFuyMT8FsmF7BE9//ljEWFDIO+T380tkG1RYmVBkHy2W3fRskQKu/hXJ1YpllbNh&#10;K0ROcP1QZF9wg8nQl8FjZ1OeA7YhG/NTIBu2R/ClzcciRnsGrVHI+yWyrT1IoJct8tKmX2SfeqvP&#10;BmWL3Eh62tsbjRTLDirSVc6GzVbaABC8weRoXTNw8+Wyqc4B25KN+SmQDdsjejtqV8QYLOQdVEzz&#10;BbJ5fj8vg8+e3VgYKZbdhmyRk+1f99aPkWLZQe8NlbNhsxXcjvphbWp7o94bTJYWe/Z9oWyqc8C2&#10;ZGN+CmTD5uMg04U2+jBr8WwvAnuix/3bmoLNHGtrDpWzAfNmd3d3C38o9tLWXbgQvNLadULTiNm+&#10;9163bYtNz/e5tcllstl6L6q8p21cBTvHB3eWKWfD5rOH+V86/yBv7EHYsyA9854WMmI25Tlg27Ix&#10;PwWyYXvYA5b3JNGTwENZZMwdK9uh94HRNkXcJyCQbXYZaNa+HGP9qJwNm802tbwnsJ7Zpq5rI3hn&#10;/27RVexLjZhNeQ7YtmzMT4Fs2B72kttbHBB59oz8DoyV7bshRcZ9N+ezi8CaxrsO2qpswb3R9qXt&#10;D4E158MBNzVtRDZsPiv8/rnzDzLW+nGsbMpzwLZlY34KZMP2GPG5+MR727/4vq33vUpDtg/ZrgKF&#10;r973UdF9W9ls2Gy2N/or5x8i8t6/PfHcVdA/YjblOWDbsjE/sW87ScE6pg9/V4LvbgfP5yNnu/Yc&#10;9hSsFWrngHdWm+k5ZHUrshXUsrZz7v3A+9K2mWNQw61yNqBvadNEE18weLg3hEfMdmRd/S7BX36y&#10;/ZjtnXPg8wptuipnw+YLPmx7uBZ9fSNkU54Dti4b81MsG7ZL8OW9h3tDuDNCNvfGZifwgtxr67KN&#10;NK6FNl2Vs2HzjbB+fG9Fi4prW+U5YFuzMT9h0ib+XLx16yDxbJHmQ69vI4Vbytmw+YJFBR7uZuDO&#10;CNnYt41R3rdlDwHSRvj9DBfTjJDNfUhWJ1DE5rV12Wxc8xaxeYUO8FLOhs038ZoE5TlgW7MxP2GS&#10;OMh0uw6zFs92376Pq7mxaZpvAgfQuOZ35WxA56tVPwnb3Luu9NMqutK6crazaGFl8Bo5j23PVsug&#10;K643LRs2n70M8F65OlTRtX+VsynPAVuZjfmJhgmErwQcquhK68rZ3hYWVtYc17Yym41rBxXHtUFX&#10;XC+inA2bz/7be6+sHSpjbVsrm/IcsLXZmJ+AD8+G1Z49owWppma2s8J10F7lZ89tzHZVOF6vcxht&#10;SlDOhs1ne0k1923D7xwqZ1OeA7YyG/MTewj4+F7lbaUfxbU9o4VUzvamsLByz56ta9jKbCOMay+j&#10;TQnK2bD5bL49qfQHaf/OHhTu29bKpjwHbG025idMmPeZ8+tAw8RRcD4fI9uedx8tWCt0L3Bo1bZl&#10;exfYV3oUuNXM/V5WORvQWdk0YXYrLBhukzp9amQr3XStWfy57dnaCeAwL9JHxcWyytmw+SoW2e/a&#10;YiSsUjblOWCrszE/AR/UGtcyHspqZLsuLSKqWGS/7dmuCjeVl3lTWiyrnA2bz14K1CjgOigtWqyU&#10;TXkO2OpszE+YuooFNe9LDw+pmO1twrNn5KXNENue7bLS3mhxw61yNmyFGkX2WfuPNbIpzwHbno35&#10;Cfjx91P1ubhGttKC1Jpj7rZnuyo5PG2Fs9JiWeVs2Hy2d1/jcBR3see8StmU54Ctzsb8hKma+EGm&#10;W3mYtXi2WrWsnb1ozaFyNqAZ0jRRacGQcjVKhWxFp/v0VXignUq27C7ytGJZ5WzYCtlF9pkn4WVn&#10;U50DmolkY37CpFUaO4oLeZt6a9vw6T59FU5wnUq29qSPo5xYH6Rtuipnw1bILuDKPAkvO5vqHNBM&#10;JBvzEyatQhFj2glNFbKV3k7zUYWXNlPJln0jadrNOcrZsNkqFRU8S1w/ZmZTngOmko35CZNWqfk8&#10;pZimQrbssSNzT24q2bJvJC26xb5PORu2QvbhKOFizwWys6nOAc1EsjE/YZImepDpVh9mLZ4te0+0&#10;c1g6vytnA4bcNJFdxJh6pXVitqzTfT5KLLKfWrZnSdfIFZ/uM085GzZbcpFU6pXWydlU54BmYtmY&#10;nzBpttmX9WI2egXmQsnZik/36bOHz6wi+yllO07aEEgvllXOhs1WYW2bdhJecjblOWBK2ZifMGnJ&#10;L21SCnk7idnSXz4nvrSZWrasIpb0m3OUs2GzJZ8q+LLCvm1WNtU5oJlYNuYnTFpyEWNqMU1ytuKb&#10;4vvsGTuryH5K2V4knWxf412ZbDZstuQGgOJiz77kbMpzwJSyMT9hkiZ2kOkkDrMWz3aQVMvaSas5&#10;VM6GaRvUNNHkdbRXudI6KVvqxmYn6Rq5yWVLuEau5qarcjZssKSH7SpXWidlU54DppiN+QmTZpt+&#10;pS/IUzeEO0nZMk/3+SipyH6K2TIKuKoUyypnw2ZLOl22ykl4SdmU54ApZmN+wqQlvbRJLeTtJGVL&#10;uZ1mXtJLm8llS7iRtGbDrXI2bLCkBoA3mc3AnaRsynPAFLMxP2HSkm5HrVJMk5Qt9ZCsjs0xpc+e&#10;k8uWdLJ9raYE5WzYYEm3o6YVe/YlZVOeA6aYjfkJkzSRg0wndZi1+EHbe4V7op0aNYfK2TBRg5sm&#10;mvKO9qpXWhdmq1KQ2lPyQDvJbAld5NWKZZWzYfMVdrRXPQmvMJvyHDDZbMxPmLrCE/KqXmldmK1K&#10;QWqnsMh+stkKrzutfc2kcjZssMICrqrN5oXZlOeAKWdjfsKkFb60Sb3VZ15htpeZt9MsUPLSZpLZ&#10;Em5tqlYsq5wNm6+wqOA68fTXzxRmU54DJpuN+QlTV9h8XqWQt1OYrfbJqM8Knz0nly1h/VitWFY5&#10;GzZf4e2oaSeeL1KYTXkOmGw25idM1ZYfZDrVw6wlsyXdsv++Rs2hcjZMl6tpwkRe9I51pXUk25vK&#10;BaklRfZTzxbtIq9yuk+fcjZsvmBH+ygn4QWzKc8Bk87G/ASET8gb5UrrYLbaG5udyAmuk85mf18i&#10;zQnVN12Vs2HzFTQAVL/SOphNeQ6YfDbmJyD00qZqQ1NPJFvtgtSSlzZTzxa9yv+odrGscjZsvmBR&#10;wSg3TwezKc8Bk87G/AR8EClirHFq6yKRbNVPRi3Y45t6tuiNpNUP8FLOhs0XLLIfa/8xkk15Dph0&#10;NuYnTNy2HmQ6ycOsxbNdFRzYMcZBdpLZME3upgn7C+g9SfTdGH9xg9lGORXVfvm9g97ks1kub1HB&#10;WC+3lLNh83l/J9+NeFpIJJvqHEA25iegCczPlyM+lHmzjbLWsD+/9/dz8tnasb1pGu/fHbJhG3g3&#10;dd/b38kxeLMpzwGTz8b8hKmzv2fe8XPM309vtlH2OezZk2x+F4EXhGM9sytnw+bz/l25qt0M3ON+&#10;PyY8B5CN+QkTZ79n3meiqxHHDuV9W+98MPlsNqapvvdXzobN5/27Elk7RW3THEA25idM1JYeZDrp&#10;w6zFs10Eb2uqfvuucjZMj7tp4uZ81g6WT52f9tg+r6pgtlc357OHI2RrO6EfOT9t8tlsoXnP+TmX&#10;N+ezbyrl6VPOhg1mv1veE5ce2O9yVcFsynMA2ZifMHE357P29JBXzp9C+/tZ/WS8YLbn9nlV3ZzP&#10;2k2ax2RzOw6sH09vzmf3J54NG8z+jnhfINwLNDO4BbMpzwFkY37CxNkzpPfv2dOb81n12yGD2V6M&#10;9OzZzjkPnJ82+WxWUPC183MuRtobVc6GDWa/W9510KOR1kGRbMpzANmYnzBx9nv23PlTeGzPXlUF&#10;s70a6dnzRWBcm3w224fy7o2OtX5UzoYNZvOydw/2nr3nqCqYTXkOIBvzEyZsCw8y5TBr7Wzevzu3&#10;Ix4mo5wNEzK7u7sb/Ke1hWnkhUPTu6atSudPYbZ2EHtYq3vWFqY/D376lLO9CCzoO+1VaNUWqMr7&#10;/STfAAAgAElEQVTZsNlsA+sqsPnVOazVmVqYTXkOmHI25idMmo1r74K/n63vdvbvqjykFWa7td+B&#10;Kqf92Jj7q+CnTznbs0ABS+e65pXXytmw+W7OZ1eBYprOkV3FXkVhNtU5oJlwNuYnTFrC37Paz+zR&#10;bLXXQW2x7Ovgp08523HgcIhOe1JetWJj5WzYbAn7tt/bqXrpNmDfdhvnp9rZmJ8waXbIwVXBs+e3&#10;FX8/S7K1Y8f9ir+f7fvnXwY/fcrZivZGd/bvqjWEKWfDZrP142XB3mjtmoSSbKpzQDPhbMxPmLSC&#10;vapqv5edYLZR/u7fnM8uA4esTjpbwf5Q9VpW5WyYnsE3Tdhf3NOCBdbXtTraE7Ldq9XNFeyA7ptq&#10;tkgHdN+jWqfuK2fDVoicFtJ3XPG0ppJsynPAVLMxPwHxhqbORcVT9kuy1R7XSopdp5otcuJn34Na&#10;pzcpZ8PmC54+2lfttKaEbKpzQDPFbMxPmDr7+1HyDPS13SBV63egJNuDWrcP2TqoZB0z1WyR2zT7&#10;qt0+pJwNWyFy83TfacV925JsynPAVLMxP2HSemNHybNnlZv/E7J9Xeuk1OBtmn1TzRa5TbPvge0x&#10;pVPOhq1wXLg3+rri2rY0m+oc0Ew0G/MTJs1qDKN7VVXfCxRk+7p2PY7tz3mbEpqpZyuo6xujllU5&#10;GyZmcNOE/cUtWZg2FYsYM7Kl/4IlFPJ2ppattFi2k35FsnI2bL7gtX/zqhTUJGVTngMmlY35CUgp&#10;lm1qPdgmZatVyF5aLNtMLVtCsWznSfYVycrZsPmsaPFJwh8kvcg+KZvyHDC5bMxPQHEhb1OxiDEj&#10;W3ohe1KxQzPBbKXFsp3nlfZtJbNh89keU+SFeF+VIvukbMpzwKSyMT8BH5QWyzYVixgzsj2o9F4l&#10;4/dzatlKi2U7T2yvKY1yNmw+28vP2LdNL7JPyqY8B0wqG/MTpm7LDzKd5GHW4tlK6/qe1lo3KmfD&#10;NA1qmkgqlu08ytwMS86WXcieUVDQmUS2xGLZTtrpTcrZsPnstJCShVXfvcyXNcnZlOeAyWRjfsLU&#10;JRbyNtmnNSVnS30hYg/wWb+fk8mWtOnaeZW8flTOhg1mfxdeJ/0JUovsk7MpzwFTysb8hEkrONlq&#10;kceZjZDJ2Z4n3z6UUSzbmUS2xIKCzmlWY6RyNmy+wlMh56U2QiZnU54DJpON+QlTl1jI22QXMSZn&#10;yy76yXz2nFK2zPXjsfC+bXY2bLCEG0z6svdtM7MpzwGTycb8hCmbyEGmkzrMWjxbaTNHJ33dqJwN&#10;0zW7u7tb+Ye3hekvK/yEvt/ZvytaQFfKdts0ze7O/t1VyRexhWnWgr4zhWyniQv6zrVl+6Hkiyhn&#10;w2azl7BXiZtfnZc7+3dFhfYVs6nOAc0EsjE/YdLsQSrjxOd5hzv7d0UPyRWzfZvw+3mQWGTct+3Z&#10;jhMLWDrtuHY/YW0rmw2bzTZbrxKLaTpnO/t3RS8eKmZTngO2PRvzEybNXjj8vMLP4Lud/bui0wUr&#10;ZWvXGg939u/elXwRK5bNOhyiM4VsF4mHQ3Sy9m1ls2GzVVyjHe3s3xUVPVTMpjoHNBPIxvyESbNx&#10;7VcVfgZZz8XZ2bLeq9R49pxCthrv/d/buKZYk5CSDZvN9kbfVVg/nuzs3xU1kVbMpjoHNBPIxvyE&#10;SauwV1VcK9RJzpb2d9/mgsvEhqapZMuu60vbE1XOhmlbedNE4rV/ixSd1lQxW/EVyckd0H3bni2z&#10;A7qv+Ipk5WzYbBVOwut7XtKdWjmb6hzQbHk25idMWuVx7XVJZ3vlbEVXJNufq9bVstuc7aBCU0KT&#10;cUWycjZshczTR/syTtmvlU15DtjmbMxPmLTEk60WuSh89qyVrfgUy8STreZte7bM2zT7ik/dV86G&#10;zVbh5um+VyWn7FfOpjoHNFuejfkJk9YrkKqh6ETSitm+trGj9NmzRrP+tmfLvE2z717CmCubDVuh&#10;RsNtk3Ridq1sqnNAs+XZmJ8waVZjmL1XdZpxyn6FbJn1OJk3wDRTyFbp/WJKLatyNmBl00TFF+NN&#10;woKhZrbwC5HKhbzNFmerVSzbCV+RrJwNWyF7YTWvpMi+ZjblOWArszE//f/tnU9vXkl23ouyV4bj&#10;9spAYgISnEGAgQ1LbQOxN4HUBrwxEjcbXAwyQEbUJltRn0DiF3BLXo8tamHHMIbTFDIwBoiBpuBd&#10;Nk0iiwABAlAYwkGyEpGBV3be4PI9l3358v1zz1PnXJ2qen6b6enmK/4o3ntP3aqnTjHoQK7wCste&#10;//mZzzUvN3gR2jnImyp28wzLppwjkiO7kfKR3/1Dxx8EXqyZwC1qDUg1urE+MejQOs5h2WRwD3i6&#10;3ZfOq2rk3dNzUaVWN6+wbA+8MTKyG6mCQ+d525zxo6db5BpQqxvrEyF+YdlkEEjydLuL3mPOQd5U&#10;sZtXWLbnoWzqVRPZjZSPzI16ZxJy5m09x7ZRa0CVbqxPDPO2TqONTKtuZh280bZXDf3cYNwY2Y00&#10;zspNEzJJpb1wn8jxMWOBQoyAW+f0TPltHoNBdu3CePNug0CBhu64nVfKz6i7N0V2I+UDdgt5Jkeo&#10;jgUK2YNuUWtAotsVrE/coNY08uKkDcs+U96fULcmwO1Snh0aHoJB9kNlWLZ5NzAk0o0fD5RuT7UB&#10;rshupHwktKg9weSVXGNjQce2iFvUGpDodgXrEzeotY52wQG5ztAQo9btPfh+h4yDtO+edMPCsu9S&#10;Sm+Un1GfPhTZjZQP2HlRO8cHndQHuEWuAc27sT5hbqQuwLCs9t0TCiQBbsjaBRr6mWJdpSq3jHV/&#10;7dzoc23X/chupHzAk6cPgHlbdZgXdItaAxLdrmB9Ypi3WRpvZFplM+vgbl6bOXqeo1nWyG6EpFWb&#10;JtCw7PburBswaW9kVYgRdHu0vTt76R1kB8OyzbsBO6AvxW1fFro0aI9IjuxGCgbsFvJG7skdz5A9&#10;6Ba5BtCN9QlyI/UAdh89GDxzNahCjKDbnjw7tBN1qiC7TOppQyLNuwEdPy/F7QUQ4NJ23Y/sRgpG&#10;ftfaBZS38t6kHduqQvagW+QaQDfWJ8iN1AO44LAv15k2/KkKMQJu3fN/R54d3kF2JPDWtFtGWLZz&#10;21MGbDpOxgZsIruR8gEXxF/Jc1Y776QK2YNuUWsA3eawPmFupBLQsKxcZ9r3IVWIEXTr7wHXIDt4&#10;mmbzbsBpmv1zrbtu3irdtF33I7uRggFPnn4j19aeZ8gedItcA+jG+gS5kaqoqZFp882sg7s9QOau&#10;psiyRnYjpOfWpomMIO/V4Ff+F7n5N76YgW7d4O9U3NAg+8YFEbRjPN2gHdDdwPRD/89I1/0xXxjZ&#10;jZQNeOzfmSzqJrk3kZD9xpdg0C1yDaAb6xPkRuoB7T4qE8LddXYChhg3ToaBbl0Q41jckEXoUUF2&#10;MCxLNzwseyr/vO/VvSmyGykb8AST9/0Czfbu7BwM2W9crAHdItcAurE+QW6kHjKDvP27p9c9gAZ5&#10;+/c7JMg+9t0TDcs27QYeoT6cG30EdN0fOzca2Y0UDNh58UzmqPp5W5eQPegWuQbQjfUJciP1AIZl&#10;38q7U5J3KSTEuDGQBLodyPtwygiybwz9gKdp0g0Ly+7JvFWSeSyveduwbqRswM3mZ30OQeo6ErLf&#10;mGMA3SLXALqxPkFupB4qa2TKZtaB3TIyh/tollXZ6CakGyFDbmyayNghdWPQC978a7s1gW59V/Yh&#10;yA229mbO2J3duhu6A/r6z5WFLnXX/U3dmyK7kSpAdhffCBCBIfsx3ZrgiZOBW5QaQDfWJ8iN1ENO&#10;99HhvwBDjGu7NYFu7/ogxgDzIHtGWLZ1t0c5YdmUMX7c9HcS2Y1UAdp9tA8toiH7Md2atG6RawDd&#10;WJ8gN1IP6Lvn4nUGhBg3Lj5kzNsu3jfaIPvG04fAzlZ0w0/T7Dfc9uNHbdf9jacPRXYjVYDM2964&#10;lhxD9up528A1gG6sT5AbqQewycHZYngXDDGuDSSBbm/7RgIDvJ4dyEmfrbuhYdnFuVGk6/6msW1Y&#10;N1IFh8AJJnsL87ZIyH5MmFfrFrkG0I31CXIj9VBhI9Pmm1kHb7SNbOa4WsPLWO8fO26M7EbINYsn&#10;TaDH/n1Y8t+sQ4xat1uB1OQQZM/dnd2wW9YO6AU30677kd1I+WQc+3e++C+tQ/aAW+Qa0Lwb6xPm&#10;Rqoj92V2iHWIMTvImxyC7FZh2QbdkI6fy8KyaNf9lUckR3Yj5ZPbfXTh+jIN2YNuUWtA826sT5gb&#10;qQ6os9WK/2YdYtS6XZ+mOcQ6yJ570mfDblmnaS64IV33n26Ytw3pRsonoyvkrXGQdcge7Qq54r99&#10;7BrQvBvrE+ZGqgN5ru2tePe0DjFq3d4v68RuHWTPPemzYTersCzadf/xqq77kd1I+RicPD28vkxD&#10;9oBb5BrQvBvrE+ZG6qHCRqbNN7MO7oau4V1nDr2yrJHdCFnketOEwbF/N8i4+W89rMEg76rBn/UN&#10;hoRlm3bLCMuufMBZdd2P7EbKBxxYHQwHVksw2Z0KukWtAXSbw/qEuZFKAMOyT5ZNCCfjEKNxkDcn&#10;yL7svrEMyzbhBo4fb50iteCGdt2/EUaI7EbKR36nFt1Hh5iE7EG3yDWgeTfWJ9iNVAIY5F13naEh&#10;xlvhHDDIu26sgQbZl/2ZcGerVt3QsOy6d3KrrvuR3Uj55HaFXAESsl82fsztCnmDj1wD6DaH9Qlz&#10;I5UABnmXNmBIxiFGMMi77tlhGWSHxt0tu1mGZQduaNf9ZWPbkG6kfKSOZp08vQQoZL/4L0G3qDWA&#10;bnNYnzA3UgEVNjJtvpl1cLfszRwDN9Msa2Q3QpZxtWnC4ti/ZYA3/41uTaDb0h3QQ8Ab7MaCiAxM&#10;kbBs024WxwCucLM4riqyGymYjIHV2s7Mg4GzhhvdmkC3yDWAbqxPkBupB/m9Wgd5TUKMoNvKQOrA&#10;DQmy3zgiGQxiNO8GhmWXdiNdcHtp0L0pshspmMFkq4al3UcXrq3so1dBt8g1gG6sT5AbqYeMIO/a&#10;cLlch8hGyOt7OiPIu7SRwMANCbIfLrx7Zne2atEN3XA7YvyIBGwWN0ZGdiMFY9gVcvHaQkL2N07q&#10;s+gKucLtY9UAurE+QW6kHuSdBQnybnr3REOMw3UVxG1lIHXglh1kl3dks7BsK27A3OjY8SPSdf9k&#10;YfwY2Y0UjMzBa08wWXry9BA0ZD8M84JukWsA3VifIDdSFTU1Mm2+mXVwN7PNHAM3kyxrZDdCVrH1&#10;sx+lB0DnkO7CHb3oLQNhzQTl8AhcrdvBppDxgtspcMTmA/H7SvE5us3d9oEB/RebQsYDr+7hd668&#10;ZrqXwEeyGBHSTelEgjHohKe5Z87GhBZ7ZBD8WvmTP5EBn9Ytcg2gW0r3WJ/0bmPvNRIfsN52Qd7R&#10;k1XgmOGzlNIp4PZmU8h4we0Y6IbW/ezd39s3is/R7dvnmrr+bpqsHnjBYwgJKYd04zO3fIB6290z&#10;9xRj2x1gzNCFnF4CbpFrAN1S+sD6pHfbFFwj5SALDtp3T+11NuU7+7NNIeOB19TjILql9AJoDvHZ&#10;ppDxwO2e1Bz1XIoEeUO6KZ1IMOSeOQWCBJp5231gc+oXci9r3SLXALrNx5CsT0o3ziHUA1hvVeuk&#10;4JjhU3n31Lq92hQyXnA7UTaUupT1nu7Z8bXic3Sbu+2BzYs0c6PqMUQ3lwKODSZxUzqRYID1VrVO&#10;OnEmIXINoNt8bpT1SenGsW09eGYMgfvyUt6dThPmduPzG9y01/6NOgOueTTt5vk+DY4br+tMZDdC&#10;1nEHOPZv7Q6pZYDdmo4Bt41d2ZeAHJH8Q2AHNN1S+jEwYNjYlX1IxhHJfxXYTfu7IfFAuoVsPMFk&#10;CNit6aU8M7SDl6g1gG4p/YT1CXLT7nomsdEujF9q6zPYral7dvwdEEjVdnlBn7mjwkR0u+H2N8Di&#10;wMau7EMyjkj+k8BuHNsWDth9VBV0yejW9OfAuDtqDaDb3E3bSYa1U3/SComNyfHuG9hHuuwDbhu7&#10;sg/JOH3ohx4d4xtw+7HVEepr3NDTh/40sJv2uU7igZw8vbHL8xC5h9Vd9lNKfw1s5ohaA+iW0l+y&#10;PuWdKkiqQHt/vtfWZ7QjKeC2sSv7EnbkZxpL5/NT4B2Pbin9LbApYWNX9iHoc+3iaOsvArvxmVs+&#10;LzxOMBmCdsyWNQvtZo6oNYBu80wC65PejfO2lSCNv9wyhnI9qtcFupA56LY3JvgvaMcYd/trX/KP&#10;2hNgmneTuQ6XzOFg3Kjh4WDcGNmNkJXc8Q7yDkBCjK5B3oTfYN/xDsumOt1+Q/n1SFgWPSL595Vf&#10;P6Ubd8CVzz3lT6AZWF0Dhuy/o/j6yDWAbnN+nfUJctPeoyQ2rkHeAXvAZNhvKb5eHUhNeUF217Bs&#10;pW7fVX4bJCyLHpH8O8qvn9KNHcvKR/s7fAKObV8AizXaaz9qDUh0u6Jz+xXF17M+fetG6sE1yJvy&#10;QozeQV40yI68e9JNP2+rCsv2yEYG7cbI31Z+/ZRunE8oH+2x/TvgiU5I4OHXFF8fuQbQbc53WZ8g&#10;Nz5n68I1yDsACSS5BnkTvnbxe95h2VSn2+8qvx4Jy/Zzo9rP/aby66d047xt+Wh/h/vgvC0SstfM&#10;20auAXSbo80ksD7N0XSZJ0GR09NqamTKZtax3X7qvJmjHzc+UX6PpxdHW38W2I2nA5O1bP3sR6ob&#10;8jzniH8pHF4TXLluDxQT5P+UUvoFxR9Ptzm/lFL6B8Uff5pzNNnF0Zbm2o7s9gF5WSVxUN4nWb9v&#10;OZ5KMyGieWbUXANqcfvllNLPFX8869McPmcrYsoaCzw7NPfolPeAFrrN0T5zc8ePns/cKd34zC0c&#10;7fNF0+V5EeexbeQaQLdvYe2c+L4jsVCObSO/F3McNCeyW+S50X9MKf2i4uundMu678jHZ+J5W+1z&#10;lvO2bc/bsj7N4RxCRQSft9UQef6RbnOmfuZqru2pn7nMJDRERZmEyDWAbnNYnwTO27aH1NavFT/4&#10;GdqICvxems1W3WYOKFx+cbS1rzw9672yyQHd5mjdDpAm4OLWbbh5rPjIO+VmsCnd4O9F2mBrNpvx&#10;V00IIYQQQgghhBBCCCGEEEIIIYQQQgghhBBCyALAprHIjUzZzHpONW4TN7JTNbqZ2I2NbshaupMm&#10;tLsmPkV2p8pD/ER5DJaWqG7dcUn3wF2Deyml14qPaHcNTumm3f12tr07g46BvDja6o5gf6r4SGS3&#10;7thN7RFNJBAXR1snyt2VT7Z3Z9oj0/pBwqn2WlY+M6Z008L6pIf1aQ6fsxVxcbSlHdt+oTk6sUc6&#10;rpw6Pzuiul1KRwzkuabtiKElsltOJxFt1wntM3dKNz5zCwcY20LdPGT8eAJcy5qvn9JNC+uTHtYn&#10;YXt3tqX9PiQmyrFtznXWvXt+4/iXENmtmxN8EPS9eEo37dwoPKaboGvZlG7sWlY4E8/bnivHQVPO&#10;22rdNLA+YbA+zeEcQkUA87afIcGaidZ8orpdyv2pDghdHG113XK/8tG6IrJbztxoNxZ8rvxeU83b&#10;at34zC0cYGz7bHt39lL7U080bzulmxbWJz2sTwLnbQkhhJCPT7dp4oNy4KMOMYJh2Uv534hu/zel&#10;9M8UX5+QkD04MP0vKaU/DOr2X1NK/1rp9mZ7d7andNNOunb8JKX0b5Wfmcrt1fbubF/5GRKIi6Ot&#10;LlD0udJIHbIHJkKS3MfaCbCp3H4uxyeOhfWJ9Ql1g4/PI/G4ONo6BTboqBbIwUnX7vv8fUrpu0Hd&#10;7iifH+rFGjAs+166Z2iDJVO4/a+U0j9XfH1CnjdgkBep71O58ZlbOECYMCEhe/D7/OeU0r9TfmYq&#10;t/+RUvpXiq9nfWJ9gt22d2djj9Inwbk42tLO26pDjGBYFnkvnspNO5eQkHAQGJZFxmhTuXVf/6ny&#10;M+o5S3Bu9D+llP698jNTuUFBHhIHYN4WCtkDcxUJmEub0k07B8n6xPqEunEOoSIujrbOgbUYVYgx&#10;493zQ1C37nn7/yZ490TWVf57SulfBHXTzsEkcN0fCfIic1dTuam/D4kFmElQh+zB74OMN6Zy0671&#10;sD6xPqFucHNeEgdgbZSNTOew0fY0bvB4Dsj1aRvdTOnGRjdkLXeAgeknUvg1HAPdxXcCu/1x17VH&#10;+Zn7EqwYhQxMj4EJ4f8Y2O173QNQ6fZYCu1Yt64oaRequkHDfwjsxod4+ewNFmzGciL32ihkYKXd&#10;lNA9K74I7PZvlJ9hfWJ9Qt24Ma0utM/c7no51DzXpJ5rAwXddfb9wG4/UH6m+x5T3J878juN6PZH&#10;3Qu30u1z6fA11u2euGk4k/oe1Y0Lb+WzL79LDYfyPjQKOcFEuynhlTzLorp9j/WJ9WlCN1IP2t/n&#10;XaA+axd4L+WdOKpbN5fwTPl9HsrcxSgGgQINlzJGi+r2B8Dc6FNgblS7KaFbhPx+YDdumCiffWAc&#10;dKycGz0ExkFPZC4tqtsfKz/D+sT6hLpxDqEudryfa/LOpX2u7QV2+wGwfnFfsx4tP8Mh8Fz7fmC3&#10;78lcjIbHMucz1u2B5h1fOJPfaVQ3rpWVz56EKzUcy1z/KGQNQbsp4UDGG1Hd/oj1ifVpIjeObetA&#10;eyoJkhVCM4b/R/n1U7r9b+XXq7JCPTIfqNmU0PHflF8/pZu2dqqyrD1gru/vlV8/pZv69CDSFnek&#10;64xbiBENy3Y7hoO7HTqH7JGwbLfz9Ty4257sNNPwekyIJSNQcLVjOLKb0okEQ36Hj4AX2lGDU3Bg&#10;1e3gPAzuxvqEubE+AW7Kz5DAyP2pXSAfHWIEw7IHg+daVLdjYIFcE7JHwrJ73d9ZcLcXwHPtuXT6&#10;WkvG+HFPxrZh3ZROJBjyO3TboCZder5U/tRd99H94G6sT5gb6xPgpvwMCYx0VNS+e44OMYJh2X25&#10;ByK7vXQO2UNBXhmjhXUDN0a+VMyNahdh3w+aVkR2IwUjc0La3+XokL3cu+oNtzIOiuzG+oS5sT4B&#10;bkonEhh5V3ELMYJh2e7UqOPgbodAcxRNyB55ru3Icy2yW/c93io/+6XM/awlIyy7I8/csG5KJxIM&#10;+R26hexl7eC58qfu1v1fBHdjfcLcWJ8AN+VnSEDkXZ2NTNloeyq3z4E50VFZ1oEbmuv7fmA39aYW&#10;0hbdSRNJLhRkR/vam9/iwg3u5hKyzwjLXg+wIrvJy5B2J9yYzvZoWHY4ARDZjRQM+kK7aXCKDqyG&#10;R14Fd2N9wtxYnwA3Ug+yQG4eYswIy17/ucHdkAXyjSH7jLDsddAjsptj132LsGxkN1IwXiF7ixNM&#10;gruxPmFurE+AG6kHcPP5xhBjTli2/z/B3fY8QvY5YdnobhmNNcaEWJCw7HVwK7IbKR+wOcrGkD14&#10;gsk7CVJeEdyN9QlzY30C3Eg9eIUYM8Ky18/L4G4vPEL2GWHZ6w2nkd1kTkb7XBvT2R4Nyw4beEV2&#10;IwUj9RM5HXXM+DHrBJPgbqxPmBvrE+BGyoeNTNloe0o3mRP1yLJa5PoiuxGykjv9fwB3tK+8+cEL&#10;992yCzeym4QxtC+0K29+MCz7asUOqZBuGbvIVw4ircKykd1I+ViH7MGB1dJOeMHdWJ8AN9Yn2I1U&#10;gnWI0SIs2xPZLSNkv3SxBgzLvhmGZaO7ZYwfV3a2B8OyzxbDspHdSPmAHVxXhuwzJg1vhRaDu7E+&#10;AW6sT7AbqQTrECMYln07DMv2RHYDFm3WhuzBsOzBinfPkG7g5oS1ne3BsOytDbeR3Uj5ZITsV42D&#10;kBNMzpZt/g3uxvoEuLE+wW6kEsDTUVeGGNGw7Io1n7Bu1iF7i7BsdLeME0nXjR+RsOyTxbBsZDdS&#10;PuDpqCtD9hknmNxqEhrcjfUJcGN9gt1I4bCRKebGRtt6N48sa8rczNH/n8huhKzjzsJ/QwcMN27+&#10;jLDsuk57Id0sX2gzwrJLXxCCu0G7yJd1SLIOy0Z2I+UDhuxXLdZoB1ZrO+FFdmN90ruxPmFupC7A&#10;BfJbIUbLsGxPVDfLDq4ZYdl1z46obufAS/jSDkkZYdmlz8LIbqR8wADX8xWLNcgJJis74QV3Y31S&#10;urE+YW6kOpAQ462NkBlh2XVzZSHdwEWbu8uCAxlh2aUbmoK7ISeSPly2+TAjLLv0WRjZjZQPGCpY&#10;dVIfcoLJ3oYxWkg31ie9G+sT5kaqA9l8vmpdBQrLrvnvId0yAkmr1lWswrLR3aATSZedtp8Rll2X&#10;SQjpRsoHbI7y5YrxI7LZ/NamhJ7IbqxPejfWJ8yNVAMbmSrd2GgbdkPmRJdmWQcgub5lmw7DuhGy&#10;ihubJsAQ47JuTdZh2ehuSMj+xhHJYKBgaXefgtyOgWPkbhyRDIZlV3X3KcKNVIE2iHQrUAMOrMYc&#10;aR3SjfUJdmN9AtxIdViEGJGw7KMRR1qHdBuEPzXcCNkbHDNZotsp0Nn+Rockr7BsZDdSPmDI/ka3&#10;JvAEk42d8CK7sT7p3VifMDdSD+Cizf0lC7rWYdnobsiizY3Th5yCvNHdkBNJb5w+BIZlN56cE9mN&#10;VIG2q+CtkD14gsnOiHnbkG6sT7Ab6xPgRurBMJCkfa6Nfb+L6naeG7IHw7JLT4ovyO0E7Gy/uO6v&#10;DcuuOim+CDdSBUjI/mRh/IieYLJpbBvSjfUJdmN9AtxI+bCRKezGRtuY22FulnXgZprri+xGyDIW&#10;T5pAd7RfhxhlYKq9cEcdaR3cDTlGbnjzI2HZtZOuhbghx8hddbbPCMuOKm6R3UjZZHRruhqcyiKv&#10;dmA16kjr4G6sT5gb6xPgRuoB7P58HWLMCMuOuT8ju+WG7NGw7JhnR2Q3JMA1PCLZLSwb2Y1UAdLB&#10;9Spkn3GCydjF4JBurE+wG+sT4EbqAVy0uQ4xyjuoR5A3uhuyaDMM2Zue6lOQG3Ii6eFgbhQJy44K&#10;6UZ2I2WTG7IHTzB5NmLDbXQ31ifMjfUJcCP1gJ6O2ocYwbDsqDBNcLcT8N2zfxYiYdmxz3voH8YA&#10;ACAASURBVI7Ibkhn+9eD8SMSlh21bhjZjZRNxumoV+M/mRvVnmCyMuw5JLgb6xPmxvoEuJHyYSNT&#10;2I2NtjG3F8Cc6MvhaU3gZo6Nub7IboQssjWbzZb+pciirTocAB5prerQFNztUPl9LqW4aN2+0B4F&#10;HtVtsFClGWR2L/OnygF9H9wavbMsshspH3mZ/1r5g7yVF2HNgPSNtltIcDfWJ9anydxIPcgLlraT&#10;6CvgpQx5rkV2e4l0QAA+80T7Mhvc7US5Ge5Sxpzu48fIbqRsZFJL24H1jUycqiZbt3dny45iX0lw&#10;N9Yn1qc0lRupB1nk1oYDkHdP5B6I7HYMjGm046COz8aEjEtwA+dGu4XRD8CY88GI05CKcCPlI8Hv&#10;r5Q/CDJ+RMZBkd1Yn1ifJnMj9TDhu+cr7Wn/wd206yppwvfiyG6nQPBVux6FztuGdSNlI3Oj3yh/&#10;CGTdv+sqrgr0B3djfWJ9Spy3JWMBs0JX1wq4dju6ngd3Q7JC3fP8XLKZmiarZ5pGVFHdMrKsXc29&#10;B6yXdps5Rm24jexGyJCVmyYSPmDQoJ50je4G3vxanknHgdrczpUPPi3QpGtkN1I+4AutBtWgb0hw&#10;N9YnJaxPmBupC3CBXIN60rUnuJt2gVyLetI1uttEzzVo0jWyGymfCcaP7yW0GHFsm+PG+gTA+oS5&#10;kXrge3HY9+Lqxmjg5kMtnyLBrchupHzAUIEG9YbbnuBurE9KWJ84h0AmuT/hME1wN22ITYu6gVd0&#10;N3muaUNsWqAGXpHdSPkwkxA2k8D6hFFdfSJ1wEamejc22obd7sn3UW0gTCn9KtCARlVDI7sR0nNn&#10;3d+ETO6dOf1tZR1pHdUNPEZOwxs09FmImxejjpEuzY2UjywGaI9cHUvWsX/B3ViflLA+ccMEgY8E&#10;HEvWkdaR3eTYTq/n2rvM0GdIN3mu7Tk+10YdI72MyG6kfOR3rz2ydiwWY9uobqxPGKxPpHX2Pd89&#10;0UCqENJNntM7zu+eOWO0qG6nmc/rTTxBNyVEdiPlI3NJnnOj8JpDZDfWJz2sT5xDINfrKu+c/irO&#10;5B0NIrKb3J/vDX2GvM0MfYZ0m+C5doBuSojsRspH6u0rpx+ku2b3Mudto7qxPmGwPpFW0b5zfgJs&#10;SngG1vOQbmBW6C7QtGpHO8cX3O0cmLt5CJxqpl77jOxGSM/aTRPCI4cBw6XRTp+Qbo7hz9wJ4ehu&#10;XQF4Yqd0TXZYNrIbKR/HkP0jGYzARHZjfdLD+kTIFR7PNauXspBujiH7s9yAU3C308xJ5VW8zQ3L&#10;RnYj5SOLAh4Brr3c0GJkN9YnPaxPpHUcAzXvc5uHBHdDFm3G8M7gvTiy24nT3Gj2htvIbqQKPEL2&#10;VvOPId1YnzBYnwi5Yifwe3FIN8fnWm5YNrrbaU7ztDW8yQ3LRnYj5SNz9x7NUdRhz0Uiu7E+6WF9&#10;Iq3CRqZstA2Q4+aVZe3ZQXN9kd0ISWM2TTgNGEyORgnuZv1Cm9vd55rgbta7yM3CspHdSBVYh+wt&#10;O+GFdGN9wmB9Iq3jdH9ahGWju1l3cM3q7jMkuFvXTeOZjdYVZpOukd1IFVgHuCw74YV0Y33CYH0i&#10;reMQYjTr0BTczXrRJvfknGuCu1mfSGp2ck5kN1I2TqGCfcMxWlQ31icA1ifSOk6bz03CNMHdrJuj&#10;WD/XorpZn0iadYr9kMhupAqsm6PAYc8lhHRjfcJgfSKtwkamGGy0jeEwJ9rzJLeGRnYjZMxJE9Yh&#10;RtMjrYO7WYXsrToPXRPcbd/oGLns7j6LRHYjZWMcRDI90jq4G+sTAOsTaR2Z7LNamEWPwFxKcLcT&#10;w5C9RXefa4K7vTSaEDAPy0Z2I2XjMH4064QX3I31CYD1ibSO8aKNSVi2J7ib1aKN+cJ4cDerEIv5&#10;yTmR3UjZGHcVPHCYt43qxvoEwPpEWsc4xGgapgnudmwYsrc4Kf6a4G4vjDrbe6yVhXUjZWMcss8O&#10;ew4J7sb6BMD6RFqFjUwx2GgbQ/4ciyxrj1muL7IbaZtRmyaS3Y52lyOtg7tZHCNnOunaE9nN4Bg5&#10;z0nXyG6kYIxeaF2OtA7uxvoEwPpEWkcm/XIXyE0nXXuCu1mE7C07D10T3M0iwOUSlo3sRsrGqIOr&#10;Sye84G6sTwCsT6R1jBZtTMOyPcHdLBZtTE7OWSSym8GJpJ4bbiO7kYIxCtm/tdxw2xPcjfUJgPWJ&#10;tI7R6aguYZrgbi8M3j1NG3j1RHYz6mzvtSkhshspGKPTUc3CnkOCu7E+AbA+kVZhI1MMNtqG2cmc&#10;E+3xyPVFdiONMnrTRMrf0e56pHVkt8wXWpew7ICQbga7yN3CspHdSPlk7mh37YQX3I31CYP1iTRN&#10;Zoc81yOtg7vl3J8uYdmeyG6Zx516HzMZ2Y0UTGaAy3WzeXA31icA1ifSOpmLNqYn5ywS2S1z0ebA&#10;8uScJYR0Mzi1yS0sG9mNlE9mqODMsPvrLYK7sT5hsD6RpsncfO4Slu2J7Cbv3Dnvnp7rKiHdDMaP&#10;bmHZyG6kfDJPRzXrKr6M4G6sTxisT6RJ2MgUho22lRidsv/eI9cX2Y20i2rThIAs9E51pHVIt4yQ&#10;/VvnsGx0N3QXuUt3nyGR3Uj5gDvaJ+mEF9mN9UkP6xMhcIe8SY60juwGdnD1nnTtCekmvxNkc4L7&#10;pGtkN1I+GSF79yOtg7uxPmGwPpHWQRZtXDc0DQjplrFo4x2Wje6GHuX/zDssG9mNlA8YKpjk5OnI&#10;bqxPelifCLkCCTF6dG1dRki3jDk+966twd3QE0ndG3hFdiPlA4bsp5p/DOvG+qSH9Yk0DhuZKmGj&#10;bQz5c9Hn0hSN7EK6kTZRb5qQC1DbSfR8igs3uFt382sfepN0bI3sJl7aUMFUi1uR3Uj5aO/J8wm7&#10;hYR0Y33CYH0i5AptfT6Z8KUspJt8D+39Ock4KLJb92xPKWl/P3QjNaCdOH0v1+QURHZjfVLC+kRa&#10;R64z7TNqyvszqtsp4DbJHExkN3lGaRcIp3pnj+xGykd7rZx6b7gdENKN9QmD9Ym0jtxn2nei0wmf&#10;HZHdtPVgyvfikG7yTIu67h/ZjZSP9lpBxk4oId1YnzBYn0irsJEpBhttY0hDGOS0JvfTdyO7kfZQ&#10;b5q4ONrqHpZPlR/7XD7nSnC3bif0Q+XHvrw42nrgpHRNZDcZaN5Vfubk4mjrV518hkR2IwUj95a2&#10;49J9uZddCe7G+gTA+kRa5+Joq+se8qXyr6G7P90742W4uXdilO/xufJjz+VnciWyW0rpJTB+PLw4&#10;2rrn5DMkshspGLlGtAsId4HNDGoy3KYY29ZYn6ZwY30iTSPvkNrr7OnF0Zb7CYzB3bqac1/5sRcT&#10;vReHdZNAwSfKzxxPNDca2Y0UjNxb2nHQw4nGQZHdWJ8AWJ9I68h99lz51zDV3CjqNsWazwvgufbl&#10;RO/FYd1kHko7NzrV+DGyGykYqcvaOdip5kYju9VYn6ZwY30izcJGpjBstI2h/f1cTvg7jexGGmJr&#10;NpuN/mllYIosOKTBUWguO3+Cu3UD06/Aj3cP2AdeO3uDu70ABvQ93VFobgPUyG6kbGQC6xSY/Op5&#10;4rUz1cDtC9k5ag7rEwbrE2kdea6dg/dnx2fbuzOXl7Tgbt1z7Rvw45dyf7p0+wnutg8EWHrOPI+V&#10;juxGyufiaOsUCNP0PJOj2F2I6sb6hMH6RFrH4Drzfi+Oen92wbXX4Me9x2iR3V4CzSF6um50bmHj&#10;yG6kbILPjUaft621Pnm6sT6RppEmB6cZ756fOt6fkd269eevwY93z7V7js+OyG5Zc6PbuzO3DWGR&#10;3UjZyPjxJGNu1DuTENWN9QmA9Ym0TsZcldt92QO6ub4P91wcbZ0ATVYnuS+jumXMD7lnWSO7kfYY&#10;fdKEXLiHGQOsT7x2tBu5HTq5ITugh9z12mkW3A3ZAT3koVdn+8hupAqQbiFDXjp2a8p1O/Rwa6A+&#10;ebmxPhGCb2jqOXbssm/h5vVcywm7ej9zo7ohHT+H3PfqkBTZjZQP2H10iFu3JiM3r3F37fXJ3I31&#10;ibSOXB8570Cec6MWbp5jtJxxzH2vk5GCuyGnaQ5xO30oshupAuTk6SEuc6OChZvXGK3m+uS5rsj6&#10;RJplcH/mvHu6nPxv5OY1tkVO0xzyiVcX1+BuyGmaQ+7LHJM5kd1IFbzMnBt97Ti2zXVzyUs0UJ+8&#10;3FifSNNIxhCdq3JdF8hwc1+zkPk57aaE1Ls5KF0T2S0j1zdFljWyG2mM0Zsm5MLNGZgmxxCjhZv5&#10;RJ1BWLbH/OYP7pYblu0xPyI5shspH/DYv0VcBqeGbh4LSbXXJ3M31idCTMKyyevFNrKbQVg2OYbs&#10;Q7oZhGV7HlsfkRzZjZSPhBYfG/wg5iF7QzfzhSTWJxjWJ9I6uWHZ5BhitHLzGKPlBgqSR8g+uFtu&#10;WLbnudO8bUg3Uj4yx4QsiA9xmRs1dPMYo7VQnzzWFVmfSOvkhmWTY4jRws1rzcfi/rzvtOYT1S03&#10;LNvzWOaazIjsRspH5vKjzo1auHmFeWuvT+ZurE+kdRpoZOq1cZSNtgEMcn1PvcaNkd1Im4zaNGEU&#10;lu15aDkZZuz2uXHYxyJQ0GMdsg/pZhiW7THr3hTZjZSPdAvJGVgNMR2cGruZBh0aqk+mbqxPpHUM&#10;w7LJuluTsZvpS7f8WVb3p+liTWQ3o0nXHuvO9pHdSMHItfDa6CcwDXAFd2ulPlm7sT6RpsnobLUM&#10;07lRYzePMVpuWLbnufHJSCHdDAMFPWad7SO7kfLJ7Aq5iPXcqKmb8Ritlfpkva7I+kSaxjDIm6xD&#10;jMZu1ms+lu+e1oGkyG6W40frzvaR3UjBGJxgMsR6btTSzTov0Up9st4AwPpEmqWRRqZeDVvYaFuJ&#10;wWaOHvNxY2Q30i5bs9ls7Q8vA9OvHf6GvtjenWUNoB3dPtvenWXtoJWBqdWAvucypfRoe3d2mvOH&#10;BHc7NBzQ95yJ24ecPySyGykbWYQ9NZz86jnY3p1lDVAd3Z5t786yBvaN1icLN9Yn0jTyImXR8XmR&#10;J9u7s6yXZEc3i2fHnmHIeMinBs+OyG4vDQMsPd1z7Z7B2DasGykbmWw9NQzT9LzZ3p1lLTw4ulmM&#10;u1usTxZurE+kaWTB4SuHvwOLuVEvN4v784Vhc4iebhz0YHt3dp7zhwR3OzZsDtFjNW8b1o2UjeM4&#10;yGJuNPIYrcX6ZOHG+kSaRp5r3zj8HVi9F3u4WTw7PN49rdZ8Irt5rPu/l+daxEyCiRspG5kbPXcY&#10;P77a3p1lbSJ1dLOat22tPkWdt62+PpF6cJiryl7v73Fwyx7Tpm9rwYnhhiaz+zK4m3Wuz2xONLIb&#10;aZu1J00YHvu3jKxuTc5uWUe1Ge+AHpJ9fHNwN8sd0EOyj0iO7EbKxqET3pDnObtTnd2yulE3XJ9y&#10;3VifSNM4P9deZz7XPN2yTreSz3odLZt1fHNwtz2HTQnJ4ojkyG6kCiy7jw6x6DDu5RZ53B25PuW6&#10;sT6RpjHsbLWM48x3T2+3nPvTqrPVItkdNoO7WZ6mOSS7635kN1I2DidPD/kyp8u+s1tW577G61OO&#10;G+sTaZpBCMmD3Oeap5vFc81js/4nBuPuyG6Wp2kOuWvwzA3rRqrAY8NtMuqY7eWWdbpVw/XJ4p2A&#10;9Yk0i2QMreeqstb7e5zcrK59yxNgknFWKKSb0xqeSZY1shshazdNOC6MJ4MBg7sb8kHnsGzKWawJ&#10;7uYVlu2Bj0iO7EaqwHpgtUhOyN7bLXQNqM2N9YlBB3KFV1j2+s/PfHZ4ucEv3c5h2ZQ57o7s5hmW&#10;TTlHJEd2I+Ujv/uHjj8IvFgzgVvOuLvV+pQyxrasT6RpnMOyWdfZBG530YUReU57Lqrcl66waoK7&#10;eYVle+CNkZHdSBUcBp4b9XTLmX9suT7lriuyPpHW8QrLJoNAkrdbznPNs3lJzrg7sptXWLbnoWzq&#10;VRPZjZSPzI16ZxJy5m2jjrtbrk8564qsT6RZGm5kmtvwj422Mbxq6OcG48bIbqRxVm6akEkq7YX7&#10;RI6PGQsUYgTcOqdnym/zEAz7aBfGEbfHYMg+pNsgUKChO27nlfIz6u5Nkd1I+YDdQp7JEapjgRa5&#10;QDdtDYC6mlRWn9JUbqxPsBupBHlx0oZln030XNO6XcqzQwP67DhUhmURN3TcHdINDGJ048cDpdtT&#10;bYArshspHwktak8weSXX2FjQsS3ipq0BqFtN9SlN5cb6BLuRetAuOEDjRzDEqHV7D7zfqRdGwA1N&#10;iJs6ZB/cDQnLvkspvVF+Rn36UGQ3Uj5g50XtHB8UKgDckBqAhn1qqk+TuLE+YW6kLsCwrPbdEwok&#10;AW7I2gX6XJtiXQUNJIV0y1j3186Nqk8kjexGygc8efoAmLdVh3lBN2TeFhl311Sf0lRurE8M87ZM&#10;641MMxr+sdE2gONmjh74tKbIboSkVZsm0LDs9u6sGzBpb2RViBF0e7S9O3sJBNlVx8iBYVnUTRWy&#10;j+wG7IC+FLd9WejSoD3mNLIbKRiwW8gbuSd3PEP2oBtaA1RdTSqsT1O5sT4BbqQewO6jB4NnrgZV&#10;iBF025Nnh+sitDyftSER1E0Vso/sBnT8vBS3F0CAS9t1P7IbKRj5XWsXUN7Ke5N2bKsK2YNuaA3Q&#10;jrtrq09TubE+AW6kHsAFh325zrThT+34UevWPf935NmhHWtoF0aQwBvqpg3Zh3TLCMt2bnvKgE3H&#10;ydiATWQ3Uj7ggvgrec5q551UQVnQDa0BqoX7yurTZG6sT7AbqQQ0LCvXmfZ9SBViBN36e0AbZNc+&#10;15DTNFE3Vcg+shtwmmb/XOuum7dKN23X/chupGDAk6ffyLW15xmyB93QGqAK81ZYn6ZyY30C3EhV&#10;1NTIFGkYjTb8Y6NtvdsDZO5qiixrZDdCem5tmsgI8l4NfuV/kZt/44sZ6NYN/k7FDQmyj3ppRDvG&#10;Z7qN6mIZ3A3ZAd0NTD/0/4x03R/zhZHdSNmAx/6dyaJuknsTCdlvHJyCbrk1YNRLY4X1aSo31ifA&#10;jdQD2n1UJoS76+wEDDGOea4hbl0Q41jc3BahwbBsrtuokH1wNzQseyr/vO/VvSmyGykb8AST9/0C&#10;zfbu7BwM2W9crAHdcmvA2HF3bfVpKjfWJ8CN1ENmkLd/9/S6B9Agb/9+hwTZRy2MZIRlc93GjNHC&#10;uoFHqA/nRh8hpzaN/NrIbqRgwM6LZzJH1c/buoTsQbfcGjBq4b7C+jSVG+sT4EbqAQzLvpV3pyTv&#10;UkiIccxzDXE7kPfhBAbZNe+e6o7xmW6HI8fdkd2QsOyezFslmcfymrcN60bKBtxsftbnEKSuIyH7&#10;jTkG0C23BowK81ZYn6ZyY30C3Eg9VNbINKdhtHbNgo22lW4ZmcN9NMuqbHQT0o2QITc2TWTskLox&#10;6AVv/rXdmkC3viv7EOQGW/vSmLE728Jt7YMmuBu6A/r6z5WFLnXX/U3dmyK7kSpAdhffCBCBIfsx&#10;QVl44mTghm5QWzkArLA+TeXG+gS4kXrI6T46/BdgiHHtxlvQ7V0fxBigDbKnTS+PGWHZXLcx4+7I&#10;bo9ywrIpY/y46e8kshupArT7aB9aREP2Yzbeat2sasDaSeEK69NUbqxPgBupB/Tdc/E6A0KMGxcf&#10;MuZtF+8b8yA72NnKwm3jyUjB3dDTNPsNt/34Udt1f+PpQ5HdSBUg87Y3riXHkL163tagBiSnGhC5&#10;Pk3lxvoEuJF6AJscnC2Gd8EQ49pAEuj2tm8kMMA8yJ5x0qeF25jnWlQ3NCy7ODeKdN3fNLYN60aq&#10;4BA4wWRvYd4WCdmPCfNq3axqwJh525rq01RurE+AG6mHChuZ5jaM1mwcZaNtpRu4meNqDS9jvX/s&#10;uDGyGyHXLJ40gR7792HJf7MOMWrdbgVSk8MNlrs728JtVcg+uFvWDugFN9Ou+5HdSPlkHPt3vvgv&#10;rUP2gJt1DVg3AKypPk3ixvqEuZHqyH2ZHWIdYswO8ib8Hli5CG0Vls1wWxmyD+6GdPxcFpZFu+6v&#10;PCI5shspn9zuowvXl2nIHnSzrAHrJqxrqk+TuLE+YW6kOqDOViv+m3WIUet2fZrmEDDIfn9VkD33&#10;pE8Dt5Uh++BuWadpLrghXfdXdv+M7EbKJ6Mr5K1xkHXIHu0KueK/IRvU1j2vaqpPk7ixPmFupDqQ&#10;59reindP6xCj1u39sk7sGUH2de+e8EmfRm7rnh1R3azCsmjX/ceruu5HdiPlY3Dy9PD6Mg3ZA27W&#10;NWDd3GhN9WkSN9YnzI3UQ4WNTE0aRo/YOMpG25gbuoZ3nTn0yrJGdiNkketNEwbH/t0g4+a/9dAE&#10;g7yrBn/WNxgSlm3aLSMsu/IBZ9V1P7IbKR9wYHUwHFgtwWRzAujmUQNuDQArq0+TubE+wW6kEsCw&#10;7JNlE8LJOMRoHORFg+wPVwTZLcOyOSH7Zfd0SDdw/HjrFKkFN7Tr/o0wQmQ3Uj7yO7XoPjrEJGQP&#10;ulnXgLuGNSByfZrEjfUJdiOVAAZ5111naIjx1vgRDPKuG2tYBtnhzlbGbsv+zJBuaFh23Tu5Vdf9&#10;yG6kfHK7Qq4ACdkvG6PldoW8geUGtcrq02RurE+wG6kEMMi7tAFDMg4xgkHedc8OJMi+6v0OGncb&#10;u60K2Yd0swzLDtzQrvvLxrYh3Uj5SB3NOnl6CVDIfvFfgm5RawDd5rA+YW6kAipsZGrdMHrdxlE2&#10;2ta7ZW/mGLiZZlkjuxGyjKtNExbH/i0DvPlvLHKBbkt3QA+xuMFkYIqEZT3cXpbiZnEM4Ao3i+Oq&#10;IruRgskYWK3tzDwYOGu40a0JdPOqAY8NakDk+jSVG+sT4EbqQX6v1kFekxAj6LYykDpwyw6yg0EM&#10;L7cvS3EDw7JLu5EuuL006N4U2Y0UzGCyVcPS7qML11Z2xxrQzbMGXI/nK6xPU7mxPgFupB4ygrxr&#10;w+VyHSLjx+t7OiPIu7SRwMAtO8hu0dnK0O2wFDd0w+2I8aNF98/IbqRgDLtCLl5bSMh+2fgxqyvk&#10;CjekBjw1qAGR69NUbqxPgBupB3lnQYK8m9490RDjcF0FcVsZSB24oUH24bvnvmVY1sBt+OwI6wbM&#10;jY4dPyJd908Wxo+R3UjByBy89gSTpSdPD0FD9sMwL+jmWQOG84+11aep3FifADdSFTU1MvVoGL1q&#10;4ygbbevdzDZzDNxMsqyR3QhZxdbPfpQeAJ1Dugt39KK3DIQ1E5TDI3C1bgebQsYLbqfAEZsPxO8r&#10;xefoNnfbBwb0X2wKGQ+8uoffufKa6V4CH8liREg3pRMJxqATnuaeORsTWuyRQfBr5U/+RAZ8WrfI&#10;NYBuKd1jfdK7jb3XSHzAetsFeUdPVoFjhs9SSqeA25tNIeMFt2OgG1r3s3d/b98oPke3b59r6vq7&#10;abJ64AWPISSkHNKNz9zyAeptd8/cU4xtd4AxQxdyegm4Ra4BdEvpA+uT3m1TcI2Ugyw4aN89tdfZ&#10;lO/szzaFjAdeU4+D6JbSC6A5xGebQsYDt3tSc9RzKRLkDemmdCLBkHvmFAgSaOZt94HNqV/Ivax1&#10;i1wD6DYfQ7I+Kd04h1APYL1VrZOCY4ZP5d1T6/ZqU8h4we1E2VDqUtZ7umfH14rP0W3utgc2L9LM&#10;jarHEN1cCjg2mMRN6USCAdZb1TrpxJmEyDWAbvO5UdYnpRvHtvXgmTEE7stLeXc6TZjbjc9vcMu6&#10;9sE1Dy+3GzUwqpvn+zQ4bryuM5HdCFnHHeDYv7U7pJYBdms6Btw2dmVfAnJE8l8DO6CncvthYLcf&#10;AwOGjV3Zh2QckfxXgd20vxsSD6RbyMYTTIagXRjlmaEdvEStAXRL6SesT5CbdtcziY12YfxSW5/B&#10;bk3ds+PvgECqtssL+swdFSai2w23vwEWBzZ2ZR+ScUTynwR249i2cMDuo6qgS0a3pj8Hxt1RawDd&#10;5m7aTjKsnfqTVkhsTI5338A+0mUfcNvYlX1IxulDP/ToGN+A24+tjlBf44aePvSngd20z3USD+Tk&#10;6Y1dnofIPazusi/rUNrNHFFrAN1S+kvWp7xTBUkVaO/P99r6jHYkBdw2dmVfwo78TGPpfH4KvOPR&#10;LaW/BTYlbOzKPgR9rl0cbf1FYDc+c8vnhccJJkPQjtmyZqHdzDFFDTiprD5N5fYT1ifIjfO2lSCN&#10;v9wyhnI9qtcFupA56LY3JvgvaMcY19e+5B+1J8B4ut0twU3mOlwyh4Nxo4aHg3FjZDdCVnLHO8g7&#10;AAkxugZ5E36D/Zp3WDbhbt8J7PYbyq9HwrLoEcm/r/z6Kd24A6587il/As3A6howZP8dxddHrgF0&#10;m/PrrE+Qm/YeJbFxDfIO2AMmw35L8fXqQGrKC7K7hmUrdfuu8tsgYVn0iOTfUX79lG7sWFY+2t/h&#10;E3Bs+wJYrNFe+1FrQKLbFZ3bryi+nvXpWzdSD65B3pQXYvQO8qJBduTdk276eVtVWLZHNjJoN0b+&#10;tvLrp3TjfEL5aI/t3wFPdEICD7+m+PrINYBuc77L+gS58TlbF65B3gFIIMk1yJvwtYvf8w7Lpjrd&#10;flf59UhYtp8b1X7uN5VfP6Ub523LR/s73AfnbZGQvWbedsoa8ElF9WlKN20mgfVpjqbLPAmKnJ5W&#10;UyNTNrOO7fZT580c/bjxifJ7PL042vqzwG48HZisZetnP1LdkOc5R/xL4fCa4Mp1e6CYIP+nlNIv&#10;KP54us35pZTSPyj++NOco8kujrY013Zktw/IyyqJg/I+yfp9y/FUmgkRzTOj5hpQi9svp5R+rvjj&#10;WZ/m8DlbEVPWWODZoblHp7wHtNBtjvaZmzt+9HzmTunGZ27haJ8vmi7PiziPbSPXALp9C2vnxPcd&#10;iYVybBv5vZjjoDmR3SLPjf5jSukXFV8/pVvWfUc+PhPP22qfs5y3bXvelvVpDucQKiL4vK2GyPOP&#10;dJsz9TNXc21P/cxlJqEhKsokRK4BdJvD+iRw3rY9pLZ+rfjBz9BGVOD30my26jZzifnqEwAAIABJ&#10;REFUQOHyi6OtfeXpWe+VTQ7oNkfrdoA0ARe3bsPNY8VH3ik3g03pBn8v0gZbs9mMv2pCCCGEEEII&#10;IYQQQgghhBBCCCGEEEIIIYQQQhYANo1FbmTKZtZzqnGbuJGdqtHNxG5sdEPW0p00od018SmyO1Ue&#10;4ifKY7C0TOX2P1NK/1LxLbrjku6Buwb3UkqvFR/R7hqc0k27++1se3cGHQN5cbTVHcH+VPGRyG7d&#10;sZvaI5pIIC6Otk6UuyufbO/OtEem9YOEU+21rHxmTOmmhfVJD+vTHD5nK+LiaEs7tv1Cc3Rij3Rc&#10;OXV+dkR1u5SOGMhzTdsRQ0tkt5xOItquE9pn7pRufOYWDjC2hbp5yPjxBLiWNV8/pZsW1ic9rE/C&#10;9u5sS/t9SEyUY9uc66x79/zG8S9hSjftvG03J/gg6HvxlG7auVF4TDdB17Ip3di1rHAmnrc9V46D&#10;ppy31bppYH3CYH2awzmEigDmbT9DgjUTrflEdbuU+1MdELo42uq65X7lo3VFZLecudFuLPhc+b2m&#10;mrfVuvGZWzjA2PbZ9u7spfannmjedko3LaxPelifBM7bEkIIIR+fbtPEB+XARx1iBMOyl/K/Ed3+&#10;S0rpDxVfn5CQPTgwjez2X1NK/1rp9mZ7d7andNNOunb8JKX0b5Wfmcrt1fbubF/5GRKIi6OtLlD0&#10;udJIHbIHJkKS3MfaCbAp3CLXgMhu/zel9M8UX59Yn66Aj88j8bg42joFNuioFsjBSdfu+/x9Sum7&#10;Ad3eS4cKbXhDtVgDhmUju/2vlNI/V3x9Qp43YJAXqe9TufGZWzhAmDAhIXvw+/znlNK/U35mCrfI&#10;NSC62x3l+Jb1KaX327uzsUfpk+BcHG1p523VIUYwLIu8F0/lhoyD1OEgMCwb2a37+k+Vn1HPWYJz&#10;o/8ppfTvlZ+Zyg0K8pA4APO2UMgemKtIwFzaVG6Ra0Bkt5+nlH5Z8fWJ9ekKziFUxMXR1jmwFqMK&#10;MWa8e34I6vbfU0r/YoJ3T2RdJbLb/0gp/SvF1ydw3R8J8iJzV1O5qb8PiQWYSVCH7MHvg4w3pnCL&#10;XAMiu3WZhP/H+qR2g5vzkjgAa6NsZDqHjbancYPHc0CuT9voZko3Nroha7kDDEw/kcKv4RjoLr4T&#10;1K0rGP+x69qj/D73JVgxChmYHgMTwpHdvtc9AJVuj6XQjnXripJ2oaobNPyHwG58iJfP3mDBZiwn&#10;cq+NQgZW2g0T3bPii6BuUWtACu72x6xPkBs3ptWF9pnbXS+Hmuea1HNt2KG7zr4f0O1SnmvaF9Tu&#10;e0xxf0Z2+6PuhVvp9rl0+Brrdk/cNJxJfY/qxoW38tmX36WGQ3kfGoWcYKLdMPEqpfSDoG5Ra0AJ&#10;bj9Qfob1ae5G6kH7+7wL1GftAu+lvBNHdevGQc+U3+ehzF2MYhAo0BDd7Q+AudGnwNyodlNCtwj5&#10;/cBu3DBRPvvAOOhYOTd6CIyDnshcWjS36DUgstu/YX2C3DiHUBc73s81eefSPnP3grpdylyCdv3i&#10;vmY9Wn6GQ+C5FtntezJPpOGxzPmMdXugeccXzmSeI6ob18rKZ0/ClRqOZa5/FLKGoN0wcSDjjYhu&#10;UWtAdLcfsD5Bbhzb1oH2VBIkK4RmDP+P8uundPtvyq9XZYV6ZD5QsykhBXfT1k5VlrUHzPX9vfLr&#10;p3RTnx5E2uKOdJ1xCzGiQd5ux3BQt2536bkcc+wZskfCsiW47clOMw2vx4RYMgIFVzuGI7spnUgw&#10;5Hf4CHihHTU4BQdW3Q7Ow6BukWtACW6sT4Cb8jMkMPLs0C6Qjw4xgmHZA3nmRnTb67yky7p2gVwT&#10;skfCsiW4vQCea8+l09daMsaPezK2DeumdCLBkN+h2wY16dLzpfKn7rqP7gd1i1wDSnBjfQLclJ8h&#10;gZGOitp3z9EhRjDIuy/3QDS34RzfS+eQPRTkje4Gbox8qZgb1S7Cvh80rYjsRgpG5oS0v8vRIXu5&#10;d9WbgWUcFNEtag0oxY31CXBTOpHAyLuKW4gRDMt2p0YdB3XbkWfHIdAcRROyR55rJbh13+Ot8rNf&#10;ytzPWjLCsjvyzA3rpnQiwZDfoVvIXtYOnit/6i6T8CKoW+QaUIIb6xPgpvwMCYi8q7ORqf40l8jN&#10;rCO7fQ7MiY7Ksg7c0Mzh9wO7qTe1kLboTppIcqEgO9rX3vwWF24wtyfDQYxXyD4jLFuEm7wMaXfC&#10;jelsj4ZlhxMAkd1IwaAv25sGp+jAanjkVTC3yDWgJDfWJ8CN1IMs3puHGDOCvNd/bjC3Awl89m7I&#10;AvnGkH1GWLYIN8eu+xZh2chupGC8NgBYnGASzC1yDSjJjfUJcCP1AG4+3xhizAny9v8nmNv+kndP&#10;85B9Tlg2ultGY40xIRYkLHsd3IrsRsoHbNyyMWQPnmDyToKUVwRzi1wDSnJjfQLcSD14hRgzgrzX&#10;z8tgbs9kDqF3e+ERss8IyxbhJvNF2ufamM72aFh22MArshspGKmfyOmoY8aPWSeYBHOLXANKcmN9&#10;AtxI+bCRqcqtiGbWwRttP3LKslpkDiO7EbKSO/1/AHe0r7z5wQv33bILN4jbqxW7kHaAF9qVNz8Y&#10;li3KLWMX+cpBpFVYNrIbKR/rDQDgwGppJ7wgbpFrQHFurE+wG6kE6xCjRZC3J4jbm2EgdQAasl+6&#10;WAOGZYtyyxg/ruxsD4Zlny2GZSO7kfIBu8uuDNlnTBreCi0GcYtcA4pzY32C3UglWIcYwbDs22GQ&#10;tyeI28GK9zvtos3akD0Yli3KDdycsLazPRiWvbXhNrIbKZ+MDQCrxkHICSZnyzb/BnGLXAOKc2N9&#10;gt1IJYCno64MMaJB3hVrPhHcbgRSB5iG7C3CstHdMk4kXTd+RMKyTxbDspHdSPmAp6OuDNlnnGBy&#10;q0loELfINaA4N9Yn2I0UDhuZjqakZtYh3TyyrClzM0f/fyK7EbKOOwv/DR0w3Lj5M4K86zrtfUy3&#10;dysmNk1faDPCsiW6QbvIl3VIsg7LRnYj5QOG7Fct1iA7eFd2wvvIbpFrQJFurE+YG6kLcIH8VojR&#10;Msjb85HdzladMGTZwTUjLFui2znwEr60Q1JGWHbpszCyGykfMMD1fMViDXKCycpOeB/ZLXINKNKN&#10;9QlzI9WBhBhvbYTMCPKumyv7mG5vV20aAhdt7i4LDmSEZUt0Q04kfbhs82FGWHbpszCyGykfMFSw&#10;6qQ+5ASTvQ3jx4/lFrkGFOnG+oS5kepANp+vWleBgrxr/vvHdFvZGTUjkLRqXcUqLBvdDTqRdNlp&#10;+xlh2XWZhJBupHzA5ihfrhg/IpvNb22Y6PnIbpFrQJFurE+YG6kGNjJdT1HNrIO7IXOiS7OsA+BT&#10;Q0pxI2QVNzZNgCHGZd2aTIO8H9ltaXefBTckZH/jiOSMwFvJbsfAMXI3jkgGw7KruvsU4UaqQBtE&#10;uhWoAQdWY460/hhukWtA6W6sT4AbqQ6LECMS5H004kjrj+G28YVxEP7UcCNkb3DMZIlup0Bn+xsd&#10;krzCspHdSPmAIfsb3ZrAE0w2dsL7iG5Ra0DRbqxPmBupB3DR5v6SBV3TIG/6uG6bwrLoos2N04ec&#10;grzR3ZATSW+cPgSGZTeenBPZjVSBtqvgrZA9eILJzoh524/hFrkGlO7G+gS4kXowDCRBYVmH55qF&#10;29KT4hfcznND9mBYtnS3E7Cz/eK6vzYsu+qk+CLcSBUgIfuThfEjeoLJprHtx3CLXANKd2N9AtxI&#10;+bCR6VqKbGYd3O0wN8s6cDPNHEZ2I2QZiydNoDvar0OMMjDVXrijjrT+CG4bJzYHbsgxcsObHwnL&#10;1uCGHCN31dk+Iyw7qrhFdiNlk9Gt6WpwKou82oHVqCOtP5Jb1BpQixvrE+BG6gHs/nwdYswI8o65&#10;Pz+G26hgpUHIHg3Llu6GBLiGRyS7hWUju5EqQDq4XoXsM04wGbsYPLVb5BpQgxvrE+BG6gFctLkO&#10;Mco7qEeQ92O4bWwkMHBDFm2GIXvTU30KckNOJD0czI0iYdlRId3IbqRscjcAgCeYPNu0GTh9PLeo&#10;NaAWN9YnwI3UA3o6ah9iBIO8o8I0H8FNc3+egO+e/bMQCcvW4IZ0tn89GD8iYdlR64aR3UjZZJyO&#10;ejU2lblR7QkmK8OeQz6SW9QaUIsb6xPgRsqHjUyXUnQz6+BuL4A50ZfD05rAzRwbM4eR3QhZZGs2&#10;my39S5FFW3VwATzSWtWhaUK3L7THbctgU/N9LqW4NOs2WKjSdts4BXeOj95ZFtmNlI+8zH+t/EHe&#10;youwZkD6RtstZEK3yDWgNjfWJ8CN1IO8YGk7ib4CXsqQZ+5Ubk+0L4wyKaLugEC3rRNgs/bJFOPH&#10;yG6kbGRSS9uB9Y1M6qomgrd3Z8uOYl/JhG6Ra0BtbqxPgBupB1nk1oYDkHdP5B6Yyu2zMSHjIRdH&#10;W8fAmEY7DqrKDZwb7RZtPwBjzgcjTmoqwo2UjwS/v1L+IFONH6dyi1wDanNjfQLcSD1M+F78Snva&#10;f/B5W+26SqLbldspEHzVrkeh87Zh3UjZyNzoN8ofAln37zqeqwL9E7pFrgG1ubE+cd62ScAc09W1&#10;Aq7djq7nE7udaZo9gVmhrgacSzZT02S1CreMLGtXc+8B66XdZo5RG24juxEyZOWmiYQPGDSoJ4Qn&#10;dHsmu/pVgDc/3eZu58oHnxZo0jWyGykf8GVbg2rQN2QCt8g1oDo31ifMjdQFuHivQT0h3DOBm3pi&#10;swdYINdSndtEzzVo0jWyGymfCcaP7yW0GHFsG7kG1OrG+kSapvH34urGQcHdkM2HWj5FgluR3Uj5&#10;gKECDerNwD0TuHHeFiPyvC3nEEhoJrg/4TDNBG7qJlk9QIhNS3Vu8lzThti0QA28IruR8mk8kxC5&#10;BtTqxvpEmoSNTOtqZh3c7Z58H9XmxpTSrwINaFT1PbIbIT131v1NyOTemdPfVtaR1s5ub9BgJXiM&#10;nIba3bwYdcR1aW6kfGQxQHvk6liyjv1zdotcA6p0Y33ihgkCHwk4lqwjrZ3d3mUGKz2fa1W6yXNt&#10;z/G5NuqI62VEdiPlI7977ZG1Y7EY23q5Ra4B1bqxPhFy9W7o9u6JBlIFT7c3meOgHed3zxrdTjOf&#10;15t4gm5KiOxGykfmkjznbeE1B2e3yDWgSjfWJ84hkOt1lXdOfxVn8o4G4ez2NjNYuSPv1h5U6TbB&#10;c+0A3ZQQ2Y2Uj9TbV04/SHfN7mXO23q5Ra4B1bqxPpGG0b5zfgJsmHgG1vMp3Ha082hgVugu0LSq&#10;NrdzYF7pIXCqmXpdNrIbIT1rN00IjxwGDJdGO3083HInXT3Dn7W7dQXgiZ3SNdlh2chupHwcQ/aP&#10;ZDAC4+QWuQZU7cb6RMgVXs81i5cyD7ez3BCRY8i+drfTzEnlVbzNDctGdiPlI4sCHgGuvdzQopNb&#10;5BpQtRvrE2kdx0DN+9zmIY5u7wzePZFFmzHU7nbiNDeaveE2shupAo+QvdX8o4db5BpQuxvrEyHz&#10;+zPqe7GHW24g1fOZW7vbaU7ztDW8yQ3LRnYj5SNz9x7NUdRhz0Wc3CLXgKrdWJ9IqzTeyLTKZtbB&#10;3byyrD07aOYwshshacymCacBg8nRKA5uWd19hji80LbiZr2L3CwsG9mNVIF1yN6yE561W9QakBpx&#10;Y30iTeP07MgO8ia/sS3c3WeIQwfXVty6Th/PbLSuMJt0jexGqsA6wGXZCc/aLWoNSI24sT6RpnEI&#10;MZp1aHJwyz2d5hqHRZtW3KxPJDU7OSeyGykbp1DBvuH40dItcg1oxY31iTSN0+ZzkzCNg5v1s8Ny&#10;Tq4VN+sTSbNOsR8S2Y1UgXVzFDjsuQRrt6g1IDXixvpEmqTRRqZVN7MO7mY9J9rzJLe+R3YjZMxJ&#10;E9YhRtMjrQ3drLr7XGMYsm/Nbd/oGLns7j6LRHYjZWMckjI90trYLWoNSI25sT6RppHJPquFWfQI&#10;zKUYu2V39xkiL59WIfuW3F4aTQiYh2Uju5GycRjbmnXCM3aLXANacmN9Ik1jvGhjEuTtMXQzX3w2&#10;XLRpzc0qxGJ+ck5kN1I2xl0FDxzmba3cotaA1Jgb6xNpGuMQo2mYxtgt+6T4IfKObRWyb8nthVFn&#10;e4+1srBupGyMNwBkhz2HGLtFrgEtubE+kSZprJFpE82sg7vtGWVZe8wyh5HdSNuM2jSR7Ha0uxxp&#10;beRmOrHZY3SMXHNuBsfIeU66RnYjBWP0su1ypLWRW+Qa0KIb6xNpGpn0y10gN50Q7jFys+zuc41R&#10;yL5FN4sAl0tYNrIbKRuj7rIunfCM3CLXgBbdWJ9I0xgt2pgGeXuM3ExOp1nEaNGmOTeDE0k9N9xG&#10;diMFY7QB4K3lZuAeI7fINaBFN9Yn0jRGp6O6hGmM3EybZPVIjcl992zOzaizvdemhMhupGCMTkc1&#10;C3sOMXKLXANadGN9Ik3SSCPTpppZB2+0vZM5J9rjkTmM7EYaZfSmiZS/o931SOtMN5dA6oCcF9om&#10;3Qx2kbuFZSO7kfLJ3NHu2gkv0y1yDWjWjfWJtE5mhzzXI60z3VwCqT2ZIftm3TKPO/U+ZjKyGymY&#10;zACX62bzTLfINaBlN9Yn0jSZizamp/oskul2YHk6zRJyFm2adDM4tcktLBvZjZRPZqjgzLD76y0y&#10;3SLXgGbdWJ9I62RuPncJ8vZkunl3Rt3PfPdszs1g/OgWlo3sRson83RUs47ny8h0i1wDmnVjfSKt&#10;Unkj01abWYd0Mzpl/71H5jCyG2kX1aYJAVnonepIa8TtrXMgNSdk37obuovcpbvPkMhupHzAHe2T&#10;dMID3SLXgKbdWJ8IgTvkTXKkNejmPbHZg3RwbdpNrhdkc4L7pGtkN1I+GRsA3I+0Bt0i14Dm3Vif&#10;CIEWbVw3NA1A3LwDqTmLNq27oUf5P/MOy0Z2I+UDhgomOXkadItcA5p2Y30i5AokxOjRtXUZiJt7&#10;Z9SMOb7W3dATSd0beEV2I+UDhuynmn9E3CLXgKbdWJ9I49TayLTJZtbB3U4zGnZM0cgupBtpE/Wm&#10;CbkAtZ1Ez6e4cEG3Sbqiys2vfeg17yZe2lDBVItbkd1I+WjvyfMJu4UgblFrAN1YnwhJQH0+mfCl&#10;TOs2yVhDfn7t/dm8W/dsTylprx26kRrQTuq+l2tyCrRukWtA826sT6R15DrTPj+nvD+1bpPMc8i7&#10;J930HAMLhFO9s0d2I+WjvVZOvTcDD1CvjwWuAXRjfSKNI/eZ9p3odMJnR+R5W209aN5NnmlR1/0j&#10;u5Hy0V4ryNgJpaYaQDfWJ9IolTYybbqZdXC3Y/C0JvfTdyO7kfZQb5q4ONrqHpZPlR/7XD7nCuj2&#10;5cXR1oMJ3Lqd0A+VH2veTQaad5WfObk42vpVJ58hkd1Iwci9pe24dF/uZVdAt8g1gG6sT6RxLo62&#10;uu4hXyr/Frr7070zHuj2XD7nysXRVjdJ8znd1LwExo+HF0db9xp3IwUj14h2AeEusJlBDegWuQbQ&#10;jfWJNI68Q2qvs6cXR1vup0OCbi8mevfsas595cead5NAwSfKzxxPNDca2Y0UjNxb2nHQw4nGQYhb&#10;5BpAN9Yn0jhynz1X/i18Lu9eroBuX0707vkCeK417ybzUNq50anGj5HdSMFIXdbOwd6VdQ5XQLfI&#10;NYBurE+kYSpsZMpm1rHdtNfO5YTNZCK7kYbYms1mo39aGZgiCw5pcEyby86fTLfuIfbAa/esDEy/&#10;Aj/estsLYEDf0x2F5jZAjexGykYmsE6Bya+eJ147UzPdIteAlt1Yn0jTyHPtHLw/Oz7b3p25vKRl&#10;ul3KPeDS7Ueeud+AH2/ZbR8IsPSceR55HdmNlM/F0dYpEKbpeSZHsbuQ6Ra1BqSG3VifSNMYXGfe&#10;7+yom/c4qAvLvgY/3rLbS6A5RE/XKc8tbBzZjZSNwbztF9JVz5wC5m1rrE/ebqxPpGmkycFpxrvn&#10;p473Z45b9+y453h/duvPX4Mfb9kta250e3fmtiEsshspGxk/nmTMjXpnEnLcotaA1LAb6xNpmoy5&#10;Krf7sgd0m+TavzjaOgGarDbtljE/5J5ljexG2mP0SRNy4R5mDLA+8drRbuB212s3F7gDekirbsgO&#10;6CEPvbruR3YjVYB0Cxny0rFbU45b5BrQqhvrEyH4hqaeY8cu+zlu3s+1nLBrq25Ix88h9726N0V2&#10;I+UDdh8d4tatycAtag1ILbqxPpHWkesj5x3oEzlByuseyHG773X6kIyDcsYxrbohp2kOcTt9KLIb&#10;qQLk5Okhh47ztjlukWtAq26sT6RpBs+OnHdPl5P/Ddw+8eqUCp6mOaRVN+Q0zSH3ZY7JnMhupApe&#10;Zs6NvnYc2+a6Ra0BqVE31ifSNJIxROeqXNcFMtw+8c7jyPycdlNCat0tI9c3RZY1shtpjNGbJuTC&#10;zRmYJscQo4Wb+Q1mEOTtac0tNyzbY35EcmQ3Uj7gsX+LuARqjNwi14Cm3FifCDEJyyavF1sjN68g&#10;e25YNrXmZhCW7XlsfURyZDdSPhJafGzwg5iH7I3cIteA5txYnwjJDvImxxCjhZt5kN0o7JAadMsN&#10;y/Y8d5q3DelGykfmmJAF8SEuIXsjt8g1oCk31idCrsgNyybHEKOF232ndRWL+7M1t9ywbM9jmWsy&#10;I7IbKR+Zy7eYtzUP2Ru5Ra4BTbmxPpHWqbyRaZPNrIO75eb6nnqNGyO7kTYZtWnCKCzb89ByMszY&#10;zTrIbhEo6GnCzTAs22PWvSmyGykf6RaSM7AactdyscbYLXINaMaN9Ym0jmGQN1l3azJ2M10QkRd4&#10;q/uzGTejSdeeL43Hj5HdSMHItfDa6CcwDdkbu0WuAS25sT6RpsnobLWMzy03Qhq7PTc+fcgiLNvT&#10;hJthoKDn0GpjZGQ3Uj6ZXSEXMd0IaewWuQY048b6RFrHMMibrEOMxm7WoR/Ld8+W3CzHjy8Dz9ta&#10;u5GCMTjBZIj1vK2lW+Qa0Iwb6xNpmUYamTbVzDq4W+5mjh7zcWNkN9IuW7PZbO0PLwPTrx3+hr7Y&#10;3p1lDaCd3C5TSo+2d2enOX+IDEytBvQ9LbgdGg7oe87E7UPOHxLZjZSNLMKeGk5+9Rxs786ygvaO&#10;blFrQGrAjfWJNI28SFl0fF7kyfbuLOsl2dHtU4P7c88wZDykdreXhgGWnu65ds9gbBvWjZSNTLae&#10;GoZpet5s786yFh4c3SLXgNrdWJ9I08iCw1cOfwefbe/OsroLOrl1Y40H27uz85w/RMKyVs0helpw&#10;OzZsDtFjNW8b1o2UjeMY7dn27iwr9ODoFrUGpAbcWJ9I08hz7RuHvwOr92JrN6t1FY93zxbcPNb9&#10;38tzLWImwcSNlI3MjZ47jB9fbe/OsjaROrpFrQGpATfWJ9I0DnNV2VmhHmM3s2tfasGJ4YamVtys&#10;c31mc6KR3UjbrD1pwvDYv2VkdWtydMs+Itl4B/SQ2t0sd0APyT4iObIbKRuHTnhDnufsTnV2i1oD&#10;UuVurE+kaZyfa69zdrY7u2UdkSw/l9fRsjW77TlsSkgWRyRHdiNVYNl9dIhFl30vt8g1oGY31ifS&#10;NIadrZZxnPnu6eWW3cXSsLPVIrW7WZ6mOSS7635kN1I2DidPD/kyp8u+s1vUGpAqd2N9Ik0zCEh5&#10;kNWR1NHtE3l25L57emzWr93N8jTNIXcNnrlh3UgVeGy4TUYds73cotaAVLkb6xNpGskYWs9VHVp0&#10;2Xdws8zjWJ4Ak1pwc1pfNMmyRnYjZO2mCceF8WQwYPB0gxdEnIO8qWI3r7BsD3xEcmQ3UgXWA6tF&#10;ckL2nm6Ra0CVbqxPDDqQK7zCstd/fuZzzcsNXoR2DvKmit08w7Ip54jkyG6kfOR3/9DxB4EXayZw&#10;i1oDUo1urE8MOrSOc1g2GdwDnm73pfOqGnn39FxUqdXNKyzbA2+MjOxGquDQed42Z/zo6Ra5BtTq&#10;xvpEiF9YNhkEkjzd7qL3mHOQN1Xs5hWW7Xkom3rVRHYj5SNzo96ZhJx5W8+xbdQaUKUb6xPDvK3T&#10;aCPTqptZB2+07VVDPzcYN0Z2I42zctOETFJpL9wncnzMWKAQI+DWOT1TfpvHYJBduzDevNsgUKCh&#10;O27nlfIz6u5Nkd1I+YDdQp7JEapjgUL2oFvUGpDodgXrEzeoNY28OGnDss+U9yfUrQlwu5Rnh4aH&#10;YJD9UBmWbd4NDIl048cDpdtTbYArshspHwktak8weSXX2FjQsS3iFrUGJLpdwfrEDWqto11wQK4z&#10;NMSodXsPvt8h4yDtuyfdsLDsu5TSG+Vn1KcPRXYj5QN2XtTO8UEn9QFukWtA826sT5gbqQswLKt9&#10;94QCSYAbsnaBhn6mWFepyi1j3V87N/pc23U/shspH/Dk6QNg3lYd5gXdotaARLcrWJ8Y5m2WxhuZ&#10;VtnMOrib12aOnudoljWyGyFp1aYJNCy7vTvrBkzaG1kVYgTdHm3vzl56B9nBsGzzbsAO6Etx25eF&#10;Lg3aI5Iju5GCAbuFvJF7csczZA+6Ra4BdGN9gtxIPYDdRw8Gz1wNqhAj6LYnzw7tRJ0qyC6TetqQ&#10;SPNuQMfPS3F7AQS4tF33I7uRgpHftXYB5a28N2nHtqqQPegWuQbQjfUJciP1AC447Mt1pg1/qkKM&#10;gFv3/N+RZ4d3kB0JvDXtlhGW7dz2lAGbjpOxAZvIbqR8wAXxV/Kc1c47qUL2oFvUGkC3OaxPmBup&#10;BDQsK9eZ9n1IFWIE3fp7wDXIDp6m2bwbcJpm/1zrrpu3Sjdt1/3IbqRgwJOn38i1tecZsgfdItcA&#10;urE+QW6kKmpqZNp8M+vgbg+QuaspsqyR3QjpubVpIiPIezX4lf9Fbv6NL2agWzf4OxU3NMi+cUEE&#10;7RhPN2gHdDcw/dD/M9J1f8wXRnYjZQMe+3cmi7pJ7k0kZL/xJRh0i1wD6Mb6BLmRekC7j8qEcHed&#10;nYAhxo2TYaBbF8Q4FjdkEXpUkB0My9IND8ueyj/ve3VviuxGygY8weR9v0BPSsP7AAAK1klEQVSz&#10;vTs7B0P2GxdrQLfINYBurE+QG6mHzCBv/+7pdQ+gQd7+/Q4Jso9990TDsk27gUeoD+dGHwFd98fO&#10;jUZ2IwUDdl48kzmqft7WJWQPukWuAXRjfYLcSD2AYdm38u6U5F0KCTFuDCSBbgfyPpwyguwbQz/g&#10;aZp0w8KyezJvlWQey2veNqwbKRtws/lZn0OQuo6E7DfmGEC3yDWAbqxPkBuph8oambKZdWC3jMzh&#10;PpplVTa6CelGyJAbmyYydkjdGPSCN//abk2gW9+VfQhyg629mTN2Z7fuhu6Avv5zZaFL3XV/U/em&#10;yG6kCpDdxTcCRGDIfky3JnjiZOAWpQbQjfUJciP1kNN9dPgvwBDj2m5NoNu7PogxwDzInhGWbd3t&#10;UU5YNmWMHzf9nUR2I1WAdh/tQ4toyH5MtyatW+QaQDfWJ8iN1AP67rl4nQEhxo2LDxnztov3jTbI&#10;vvH0IbCzFd3w0zT7Dbf9+FHbdX/j6UOR3UgVIPO2N64lx5C9et42cA2gG+sT5EbqAWxycLYY3gVD&#10;jGsDSaDb276RwACvZwdy0mfrbmhYdnFuFOm6v2lsG9aNVMEhcILJ3sK8LRKyHxPm1bpFrgF0Y32C&#10;3Eg9VNjItPlm1sEbbSObOa7W8DLW+8eOGyO7EXLN4kkT6LF/H5b8N+sQo9btViA1OQTZc3dnN+yW&#10;tQN6wc20635kN1I+Gcf+nS/+S+uQPeAWuQY078b6hLmR6sh9mR1iHWLMDvImhyC7VVi2QTek4+ey&#10;sCzadX/lEcmR3Uj55HYfXbi+TEP2oFvUGtC8G+sT5kaqA+psteK/WYcYtW7Xp2kOsQ6y55702bBb&#10;1mmaC25I1/2nG+ZtQ7qR8snoCnlrHGQdske7Qq74bx+7BjTvxvqEuZHqQJ5reyvePa1DjFq398s6&#10;sVsH2XNP+mzYzSosi3bdf7yq635kN1I+BidPD68v05A94Ba5BjTvxvqEuZF6qLCRafPNrIO7oWt4&#10;15lDryxrZDdCFrneNGFw7N8NMm7+Ww9rMMi7avBnfYMhYdmm3TLCsisfcFZd9yO7kfIBB1YHw4HV&#10;Ekx2p4JuUWsA3eawPmFupBLAsOyTZRPCyTjEaBzkzQmyL7tvLMOyTbiB48dbp0gtuKFd92+EESK7&#10;kfKR36lF99EhJiF70C1yDWjejfUJdiOVAAZ5111naIjxVjgHDPKuG2ugQfZlfybc2apVNzQsu+6d&#10;3KrrfmQ3Uj65XSFXgITsl40fc7tC3uAj1wC6zWF9wtxIJYBB3qUNGJJxiBEM8q57dlgG2aFxd8tu&#10;lmHZgRvadX/Z2DakGykfqaNZJ08vAQrZL/5L0C1qDaDbHNYnzI1UQIWNTJtvZh3cLXszx8DNNMsa&#10;2Y2QZVxtmrA49m8Z4M1/o1sT6LZ0B/QQ8Aa7sSAiA1MkLNu0m8UxgCvcLI6riuxGCiZjYLW2M/Ng&#10;4KzhRrcm0C1yDaAb6xPkRupBfq/WQV6TECPotjKQOnBDguw3jkgGgxjNu4Fh2aXdSBfcXhp0b4rs&#10;RgpmMNmqYWn30YVrK/voVdAtcg2gG+sT5EbqISPIuzZcLtchshHy+p7OCPIubSQwcEOC7IcL757Z&#10;na1adEM33I4YPyIBm8WNkZHdSMEYdoVcvLaQkP2Nk/osukKucPtYNYBurE+QG6kHeWdBgryb3j3R&#10;EONwXQVxWxlIHbhlB9nlHdksLNuKGzA3Onb8iHTdP1kYP0Z2IwUjc/DaE0yWnjw9BA3ZD8O8oFvk&#10;GkA31ifIjVRFTY1Mm29mHdzNbDPHwM0kyxrZjZBVbP3sR+kB0Dmku3BHL3rLQFgzQTk8AlfrdrAp&#10;ZLzgdgocsflA/L5SfI5uc7d9YED/xaaQ8cCre/idK6+Z7iXwkSxGhHRTOpFgDDrhae6ZszGhxR4Z&#10;BL9W/uRPZMCndYtcA+iW0j3WJ73b2HuNxAest12Qd/RkFThm+CyldAq4vdkUMl5wOwa6oXU/e/f3&#10;9o3ic3T79rmmrr+bJqsHXvAYQkLKId34zC0foN5298w9xdh2BxgzdCGnl4Bb5BpAt5Q+sD7p3TYF&#10;10g5yIKD9t1Te51N+c7+bFPIeOA19TiIbim9AJpDfLYpZDxwuyc1Rz2XIkHekG5KJxIMuWdOgSCB&#10;Zt52H9ic+oXcy1q3yDWAbvMxJOuT0o1zCPUA1lvVOik4ZvhU3j21bq82hYwX3E6UDaUuZb2ne3Z8&#10;rfgc3eZue2DzIs3cqHoM0c2lgGODSdyUTiQYYL1VrZNOnEmIXAPoNp8bZX1SunFsWw+eGUPgvryU&#10;d6fThLnd+PwGN+21f6POgGseTbt5vk+D48brOhPZjZB13AGO/Vu7Q2oZYLemY8BtY1f2JSBHJP8Q&#10;2AFNt5R+DAwYNnZlH5JxRPJfBXbT/m5IPJBuIRtPMBkCdmt6Kc8M7eAlag2gW0o/YX2C3LS7nkls&#10;tAvjl9r6DHZr6p4dfwcEUrVdXtBn7qgwEd1uuP0NsDiwsSv7kIwjkv8ksBvHtoUDdh9VBV0yujX9&#10;OTDujloD6DZ303aSYe3Un7RCYmNyvPsG9pEu+4Dbxq7sQzJOH/qhR8f4Btx+bHWE+ho39PShPw3s&#10;pn2uk3ggJ09v7PI8RO5hdZf9lNJfA5s5otYAuqX0l6xPeacKkirQ3p/vtfUZ7UgKuG3syr6EHfmZ&#10;xtL5/BR4x6NbSn8LbErY2JV9CPpcuzja+ovAbnzmls8LjxNMhqAds2XNQruZI2oNoNs8k8D6pHfj&#10;vG0lSOMvt4yhXI/qdYEuZA667Y0J/gvaMcbd/tqX/KP2BJjm3WSuwyVzOBg3ang4GDdGdiNkJXe8&#10;g7wDkBCja5A34TfYd7zDsqlOt99Qfj0SlkWPSP595ddP6cYdcOVzT/kTaAZW14Ah++8ovj5yDaDb&#10;nF9nfYLctPcoiY1rkHfAHjAZ9luKr1cHUlNekN01LFup23eV3wYJy6JHJP+O8uundGPHsvLR/g6f&#10;gGPbF8Bijfbaj1oDEt2u6Nx+RfH1rE/fupF6cA3yprwQo3eQFw2yI++edNPP26rCsj2ykUG7MfK3&#10;lV8/pRvnE8pHe2z/DniiExJ4+DXF10euAXSb813WJ8iNz9m6cA3yDkACSa5B3oSvXfyed1g21en2&#10;u8qvR8Ky/dyo9nO/qfz6Kd04b1s+2t/hPjhvi4TsNfO2kWsA3eZoMwmsT3M0XeZJUOT0tJoambKZ&#10;dWy3nzpv5ujHjU+U3+PpxdHWnwV24+nAZC1bP/uR6oY8zzniXwqH1wRXrtsDxQT5P6WUfkHxx9Nt&#10;zi+llP5B8cef5hxNdnG0pbm2I7t9QF5WSRyU90nW71uOp9JMiGieGTXXgFrcfjml9HPFH8/6NIfP&#10;2YqYssYCzw7NPTrlPaCFbnO0z9zc8aPnM3dKNz5zC0f7fNF0eV7EeWwbuQbQ7VtYOye+70gslGPb&#10;yO/FHAfNiewWeW70H1NKv6j4+indsu478vGZeN5W+5zlvG3b87asT3M4h1ARwedtNUSef6TbnKmf&#10;uZpre+pnLjMJDVFRJiFyDaDbHNYngfO27SG19WvFD36GNqICv5dms1W3mQMKl18cbe0rT896r2xy&#10;QLc5WrcDpAm4uHUbbh4rPvJOuRlsSjf4e5E22JrNZvxVE0IIIYQQQgghhBBCCCGEEEIIIYQQQggh&#10;hBCyALBpLHIjUzaznlON28SN7FSNbiZ2Y6MbspqU0v8Hdp6iiyfZrv0AAAAASUVORK5CYIJQSwME&#10;CgAAAAAAAAAhAPQpnNGpQQAAqUEAABQAAABkcnMvbWVkaWEvaW1hZ2UyLnBuZ4lQTkcNChoKAAAA&#10;DUlIRFIAAAHIAAAA5AgGAAAAHLi0EwAAAAFzUkdCAK7OHOkAAAAEZ0FNQQAAsY8L/GEFAAAACXBI&#10;WXMAACHVAAAh1QEEnLSdAABBPklEQVR4Xu2dC5QjR3X3e/wAbPO0cZY1yy5e74yktXdG0oykgfD8&#10;QoCQQF5weOYQ4PtMgNh4d2aMySHZEMD2PAwhQBIT8vFIgNjEPGyzI81C1vZIsyY44REIj/DxJhAI&#10;BmKeNma/qp5/t6pLt1stqarVLd3fOf+zq7q36lbVlOp2S90th2EYJkCjcYbTaBaF3jCxsXWifx3/&#10;e6dx86Ocox85Cy0zDMMwTEaobz3babS+Sie4AdVo/ky0/0Sn8fEzEI1hGIZhUkpj88lkMjMgZ711&#10;BFEYhmEYJgNsNK+nEtrAWm/d6ry/eR9EYRiGYZgMsL55PpnUBpRTb12HCAzDMAyTIRqt91OJbSCt&#10;t36C1hmGYRgmW0xstD5LJrcBJM4Wj6N5hhlPCqXKK0wJTY4su/bvP5MatykhjDGoGKz+hClNHxvN&#10;N1HJbSDVmzehdWaEodb5IEKzo8X+2fkTppSfrkyh2ZGkUKxNUuM2JYQxBhWD1Z8wpenhxs0HkMlt&#10;ENWbd6J1ZsTJl6vr1DofRIVi5ZNofnSgBjqI0OxIwglyfIUpTQUTG60fkgluADn1Vh7NM2MAtcZN&#10;CM2PDtQgBxWaHjk4QY6vMKXD5e9uvS+V3AaRs9H6KVpnxoTcbOUV1Bo3oUKxej3CjAbUIAeVOH2/&#10;Hc2PFJwgx1eY0uGxsdWgEtwgEsnxpWidGSOo9W1SCDMaUAM0IZEkX44QIwMnyPEVpnQoUMltUKFp&#10;81x74mRn/eYnUDF7lVPfOhOtMoaYPFB+JLW+TSpXmns+wmUfaoCmtHPn7OkIMxJwghxfYUoTh0oc&#10;gwpNm6PefC8Vx6ScemsT0ZgBoNa2DSFc9qEGZ1IIMxJwghxfYUqT48SJCSpRDCq0PhjXXnsy1XZS&#10;curHr0FPmN6YoNa2DYlYJ2+HzDjU4EwLoTIPJ8jxFaY0GRqNM6jEMKjQev80mpdS7Q5N9dYd6BkT&#10;g0K5dje1tm0JYbMNNTDTEn+YLyJcpuEEOb7ClCZB6s4cqfZSpXrzF+gqEwG1rm1KhJzYjpxhqIHZ&#10;UG6m+liEzCycIMdXmFK7HD58EpkABhRa743tj3h/rreVZokz3HX0ntHIl+bvpNa1bSF8dqEGZUsI&#10;mVk4QY6vMKVWoTb9QYWme4JqJ0vCMBgFak0nIYTPLtSgbAphMwknyPEVptQa1EY/qJwjt94Xzcej&#10;sfVmqp0sypG/Vcm45EqV71JrOimhG9mEGpBNFcq1zH5fwAlyfIUptcJEo3k3tckPImej9TY0Hwuq&#10;jVEQhjfWUOs5SaEb2YQakG3lSnPvQ/hMwQlyfIUpNU+99XxqYx9UaL07pq5Mrbe+IrQJfYX0GZKc&#10;wydOwmjHjkJp/s3Uek5SuWLtFnQne1ADSkI79k7/ErqQGThBjq8wpcahNvRBhaa702j9lKrfVeut&#10;6+W9kGglHvXjzyPbSkjORvMc9GSsoNbyMITuZA9qMEkJXcgMnCDHV5hSo1Ab+aByjh07Bc1HQtWN&#10;kjjTfQuqDk6j9Y9UDNty6ltV9GAsyBWrT6PW8jCUK1WvQLeyBTWYJIVuZAJOkOMrTKk56q0PUJv4&#10;IHI2tm5A65FQdcPk3Hi8gGrmaTTfTsW0KedIq4LoIw+1jocpdCtbUANJUoVS9SfoSurhBDm+wpQa&#10;g9q8BxWajoSqR0kkr9ehinWo+DblfODmcxF6ZJk8v1Sg1vEwJc9o0b3sQA0kaeWL2fjlD06Q4ytM&#10;qREmNlrmr1qNAVWPEtyTpdE8RPXFlhB1ZKHWcBqE7mUHahDD0M6dO1P/yx9ZS5C5cu0toypq/mwJ&#10;02mGq68+ldqwB5FzpPsTZKh6upyNrY/BfThcf/3pVL9sCVFHEmodp0Fn799/b3QxG1CDGJbQpdSS&#10;tQQ5qogE+TNq/mxo7+zs/RDWCNRGPajQdDjrzVupeqqcRuuV8B46VP9sCSFHCmodp0noZjagBjBM&#10;oVuphBPk8DlvpvYYau5sqFCufAlhzXCkVaE26UHkrG+V0TrNkVvvS9VT5Xzo+DPgnRqoftqQU28d&#10;R8iRgVrLaRK6mQ2oAQxT4uzg0+ha6uAEOXyoebMlhDQGtUEPKjQdClVHlbNx/EVwTR1Uf23IOXYs&#10;Wx/7RSD2qO9TazlNypeqd6G76YcawLCVu6Ayh+6lCk6Qw4WaM1tCSHNcs3UatTkPIrQcTqP1baqe&#10;J2dj88PwTCcf+NAOqt82hIiZh1rLaRS6m36ozqdB6F6q4AQ5PMTc16k5s6F8qWb8I0f5m4XUxjyI&#10;0HQoVB1f65t3wi3dNFobZP8NS8S5DREzS75cvZ1az2lUZm7vozqfFqGLqYET5HDYtWvXadR82ZBI&#10;jj9CWHNs/7YiuTH3K2ej+RS0TkLVUQW3TED134YQLrNQ6znNQrfTDdXxtChfrKXqKJcT5HCg5sqW&#10;ENIoE/XWHdSGPIjQdChUHU9OfetMuGWDEyes/JA0JUTMHLli9SpqPadZhVKtge6nF6rjaZI4FX8T&#10;ujp0OEEmjzxIoubKhnZMT5+BsEahNuJB5NSb30fTJFQdX42m+TPkJGhsfYEcj2H1/BD2lECtZ1Oy&#10;2b7b+TRDdTptQleHDifIZMmVK8+i5smGpsrz1yGsWRq3nkttxIMILYdC1fEEl0xCjce46s3M/V7t&#10;Qw/M5ag1bUL5ctV9CAVlM6GpYvUF7iDSCtXpNArdHSqcIJOFmiNbQkjjTGxY+DHkCCh/Rf8Ft0wi&#10;ktfniDEZlziLvAdCZgJqPZsSQjiTByqPouwmhBDphOpwWoUuDw1OkMlBzY8tIaQVqA14UKFpEsrf&#10;E1wyDTUuG0K41DM5M/Ngak2bEsK4UHYTOu9AOfphF8OE6nBalSvXfohuDwVOkMkwVax9hZofG5o8&#10;cGAvwprnyK2PpzbfQeTcuPk4tN7J0dbzqTquGps/gFemmdjo80eeexTCpR5qTZsSQviI/fdmys+E&#10;ECJ9UJ1Ns/LF+eei64nDCdI+eyqVB1FzY0P5cu1rCGsFauMdVGiahPL3BJfsc/Vtxh/2Tsmpb70D&#10;EdPMKdS6NiXECED5mdDu3QcegBDpgups2oWuJw4nSPtQ82JLCGkNauMdVGiahPL3BJeRgBqfDSFc&#10;aqHWtCmdk8+fhTABKF9TQoh0QXU0C0L3E4UTpF2oObElhLQKtekOKjTdyfrmYyh/VyPwlBiVicbm&#10;j8hxGhbCpRZqXZsSQnSyc/Z0yt+EECFdUB3NijCExOAEaY/9xcrfUnNiQ/nS3O8grD0aW++gNt1B&#10;5NRb30DrHUysN/+bqiPlOCcm4DYavKNxBjVO03IazVVETB25cuXL1No2oi4/YE/WMaBCqfJjhEgP&#10;VEezony59nEMIxE4QVrjVGo+bCipZ0BONCzc3rHRWkDzHVD+nuAyUlDjtCGESx3U2jYlhAhFHGA+&#10;g6pnQgiRHqhOZknnTlemMBTrcIK0AzUXtoSQ1qE220GFpkkof09wGSmocdoQwqWKfKnapNa2CeXK&#10;1S8jTCRUXRPKlyvpuleX6mTWhKFYhxOkecQbMrFfINizZ8+9ENY61GY7qNA0RejD0J2jrTfDZ7Ro&#10;NN9Jjde0EC1VUGvblBCiK4VS9ZNUfRNCiHRAdTCLwnCswgnSLOeVKg+j5sGGcqXa+xDWPuvHH0pt&#10;toMKrXdy7Ni9KX8p5+ht94PXyEGN17Sc+i23IFwqyBfnXkWtb1NCmFhQ9U1IHDT/A0IMH6qDWZQ4&#10;Nb8DQ7IGJ0izUHNgSwiZDI3m66jNdlCh9Q4m6pvvp/yl4DKSUOO1IYRLBdTaNqVcrnQOwsQiX6zc&#10;RbVjQggxfKjOmZI4Df8XqtyW8sXqqzAsK3CCNAc1fltCyMSgNlkTQvMdUL6e4DKSUOO1IYQbOoVi&#10;MXX7D9WOCeWm556MEMOF6pwpyQQ5eWBuL2Wzpb17Z619pMQJ0gzibP8D1PhtaHJ/pYiwiUFtsiaE&#10;5jugfD3BZSShxmtDCDd0qPVtSrlS9QqE6QmqLVNCiOFCdcyUZIKUMfLF+U3KbkvuwCzACdIIJ1Nj&#10;t6GkbunQoTZZE0LzHVC+nuAykkzUt+6ixmxaKbmP1Or7BjF6Zt/0XIlqz4R2H3jE8B8/R3XMlLwE&#10;KSmUa3dTPraEsEbhBDk41LhtCSETh9pkTQjNd0D5eoLLaHLD5gw1ZtNy1m9+AiIODWp9m1Jhthb5&#10;A9zdoNo0JYQYHlSnTElNkBLKx5YK5fkvIawxOEEOBjVmW0LIoUBtsiaE5jugfD3BJT7Hjp3iXH/b&#10;6U5964nuv1dffSos6eO2ZB5cLs5Ub0TEoUGtcVNCiL4plGoNql0T2rVr12kIMxyoTpmSniCdffvu&#10;SfnZ0lSp8iuIbAROkP2Tn5m7kBqzDeVmKr+PsEOB3GQNyDnSPA8hAlC+nuASzXrzj6i6upxG6xrU&#10;SA1UP20I4YYCtcZNCmEGgmrXlBBiOFAdMqWOBCmYnK5Ze0wRJYQ1AifI/qHGa0OFcu0XCDk0qA3W&#10;hJz65rsRIsBEoxn63Fe40Bw9ej+qTlc1Wp9FC0OH7J8FIdxQoNa5KSHEwFBtmxJCDAeqQ6ZEJUhJ&#10;rlT5FuVvSwg7MJwg+4Maqy0h5FChNlgjamz9D0IEeeuxe5H+QvDopN46Tvn3IrQ0VKh+2RDCJU6h&#10;WP0Mtc5NCWFMYO15yoVy9duIkTxUh0wpLEFKKH9bMnVWwQmyd8TB0HepsdoQQg4daoM1JYTogPKV&#10;gjlIfesblG8/QotDg+qTDSFc4lDr3JRyM7XHIIwRqBimhBDJQ3XGlKISpISqY0tTxdoNCNs3nCB7&#10;Iz9dmaLGaUPiSPs6hB0uG1uPpjZYU0KUDihfKZjbfPCmA5TfIELLQ4Hqjw0hXKIUipWrqbVuSghj&#10;DJu/8iFOcj6KMMlCdcaUuiVI+avVVD1bOvfcC3YgdF9wguwNaoy2hJDDx3aCDLmqlPKVco60KnBx&#10;oXx81bfqcGvTaD6H9FXk1FvWH/MYBtUfG0K4RKHWuSmJvbmJMEahYpkSQiQL1RFT6pYgJeLI4F1U&#10;XVtC2L7gBBkf8bf/OTVGG0LI1EBtsKYUeiXpxtbfkv5HlaT33qNnUT5S8AiFqqMKbokjkvpHqf6Y&#10;FsIlxlS5+hJqrZsSwhgnX6x+gYpnQoVy5Q0IkxxUR0wpToKUUHVtCmF7hhNkPAql2uXU+GxIPskD&#10;YVMDtcGaFMJ0QPlKwSySSfPHpP1EvCfFUHU9OfWtu+CWLI2tf6T6Y1qIlhjUWjcphLECFc+UECI5&#10;qE6YUtwEKaHq25LoV1+PIOMEGQ9qbDYk/h4/QMhUQW2wJoUwHVC+UjDT9rArY0Mg24Dgkiwbm6+n&#10;+mJaiJYIhYLdh5Lb/l3UfKlq7Vc+9hVnfxVhkoHqhCn1kiAlVBu2VChVXoGwseEE2R1qXLaEkKmD&#10;2mBNymm0/gqhAkxstL5K+zdft20nbB+mHz4QxsRG83qqHSnnxs1ZuCXHCCZIaq2bFMLY5CQqrikh&#10;RjJQHTClXhNkrjj3cKodW9qxY/oMhI4FJ8hoxPx8hxqXDSFkKqE2WNNCqA4oX6kwm1upR6h2ttU0&#10;/njHrtSbF9F9MStESwRqvZtSYXru6QhjFSq2Ke3cufN0hLEP1QFT6jVBSkSdT1Jt2RLCxoITZDi7&#10;JmceTI3JhnKl6gsRNpVQG6xpOe9okAd3E/Xm90n/xuY/T9Q3O76DFOU9n/XpbaiCS3KMWIK0/aMO&#10;CGOd/PTcBVR8E0r0aVlUB0ypnwQpodqyKYTtCifIcKjx2JD8fgMhUwu1wdoQwnVA+Uo5Hzq+o6O8&#10;3up5PkUSvrOjHQguydHY/DWqH6aFaLaZoNa8KeXLtY8jTiJQfTAl0fwp21EsQwU3pX4TpIRqz5Zy&#10;5cqXETYSTpA01FhsCSFTDbXB2hDCddLYfAHlv63md/Uy570fOQs149FoHtXb8ASP5BihBFkoV39K&#10;rXlTQpjEEAezR6h+mJA800YYu1DBTWmQBCl6dg+qTVuanK7VEDgUTpCdiIV6GzUWG0LI1ENtsFZU&#10;b4Z+1NTrjwk7GzcVULVNo3GGOMPsfAjAxtYNVBtS8EiOEUqQ1Jo3JbEXD+XHw6m+mBJC2IUKbEqD&#10;JUj5HM/5P6DatSWEDYUTpE5yBzHiaPRaBE0/9ea7qE3Whpz6VhVRO6D8u8nZaH1cnCF+xC9rNL+J&#10;5nwmNlq3qXVUwSU5RuQ7yFy59mlq3ZuSCHHydqRkETnA2gNDxH78HYSxBxXYlAZNkJJ8ufY9qm1b&#10;QlgSTpBBqDHYUKJfypvgg805apO1JUQlofx7kXOk+Xg05UP5eYJLcozIbR7UujcphBkKVH9MCSHs&#10;QQU1JRMJUkK1bUv5Uu1OhO2AE2Qbqv+2hJCZgtpkbcnZ2Po5wpJQdeIKTQSg/DzBJTlG4Ek6+XL1&#10;VdS6N6Xzzj//IQg1FKg+mZLYk9+LMHaggpqSqQQpodq3pVyx9kaEDcAJcpt8qfqHVP9taHJmpoiw&#10;mYLaZG3KWW++DaFJqDrd5Gw0z0H1NteG/8iy02j9BbwSY6K++a9UX4yq0erpaUO9Qq17k0KYoZEr&#10;zj6V6pcpIYwdqICmZDJBPrRQ2kPFsKWdO2c7bkblBLkN1XcbEkfWw/uh1AEhN1rLco40n4TwNPXN&#10;d1P1KDnvO3Z/1ApA+XqCS6JQ/TAtkfj/FOGMUzhQfSS19k1JvIf+DqGGCtU3U5oqVi5DGPNQAU3J&#10;ZIKUiDOXj1BxbAlhfThBJpccpRAym9S3PkhttrYlNvOnogfhRN2mUd/8G3h1csNNk1QdT/BKFKof&#10;ptXPwxTiQq17k0KYoWPzVz6kEMY8VDBTMp0gJVQcm0JYl3FPkIVS7bNUv21IhBvKVXcmoTbbJOSs&#10;b96MLhiFiuXJWW8+Em6JQvXFtBDKOJNzc3uptW9SCJUKqP6ZUv5AdR5hzEIFMyUbCVJCxbKlXLl6&#10;O8KOdYKcnJxP7FFyU8XqqxA201CbbZJCN4xAta8KbolD9cW0EMo41No3KYRJDSIfWP2NWIQxCxXI&#10;lGwlSIHVRzJ1qFR7ngw6zgmS6q8tIWTmoTbbpOWstyIv3ulKvflYql1VTuPWc+GdOFR/TAuhjEOt&#10;fZMqlGqNVKlcvYnqpylhWs1CBTIliwnSyc3Ufp+KaUsy5rgmSKqvtoSQo8F6M0dtuENRo9nbe3Ej&#10;+vtGT06jObzf5Dx27F5Un0wL0YySK9d+Rq1/Vv+ycr80FciUbCZISb5c+yEV15bGMUHmZ6p/QfXV&#10;hnbOdl45nHWoDXfoamx92Wkcfw662KbeeivpHyHUHA6N1sVUn0zK2dj6GKIZhVr/rMGF6TUHFcSU&#10;bCdICRU3q8KQ0kRiH2WLI2orF5YMnY3WD6iN16xad9PlFhXxHNikIPtlWAhllFy5cjv1HmCZEabZ&#10;DFQAU0oiQUqo2FkUhpMaqD7aEkKOJNTGa1rOW5P5uNFVo/VTDG2okH0zLIQyCrX+WeaEaTYDFcCU&#10;kkqQEip+1oShpAKqf7aEkCMLtfGalnNd45e2YzV/RtlNydnY/B13UCmA6p9pIZQxcqXKv1LvAZY5&#10;yZ8Nw3QPDhXAlJJMkIVi7Y1UH7IkDGXoFIpzj6P6Z0OT+yuZfJRcT9zYLFKbr1E1Wu3nsa5vnk/6&#10;DCCnsXkjWk8Ht912KtVPo1rf/HdEMwb1HmCZF6Z7cKjGTSnJBCnJFytW77OxLQxj6FB9s6Fcaf5b&#10;CDnykBuwYSFUAHFGOdD3k86RTTs3YA/KxuaHqf6alHP0tvshmhH2l2qHqPcBy7wK09U3YdoHg2rc&#10;lJJOkBKqH1kRhjBUqH7ZEkKOB+vHH0ptwiblNFrXIVon65uPmai3uv+Icr35eafRTP1ZPdl3w0Io&#10;Y1DvAZY9YdoHg2rYlIaRICVUX7IgdH9oyCtJqX7ZEEKOFdQmbFoINfJQYzcpZ8Ps/Z278+Wd1PuA&#10;ZU+F2Vr0w/vjQDVsSsNKkJPF6gzVn7QL3R8Ke/bM3J/qkw3ly9U/Qdjx4tix+1ObsUk59Vtehmij&#10;y/rNT6DGblLib3UKohmBeh+w7AvT3z9Uo6Y0rAQpmSrXPkf1Kc1C14cC1R8bKpRrdyPkeFLf/DG1&#10;IZsUIo0s1JhNC6GMsGPHjjOo9wLLvs6drkzhz9AfVKOmNMwEKZGbMdWvtArdTpxCqfJjqj82hJBj&#10;DbUhG1W99R2EGknIMZtUffOfEcoI1PuAlZzwZ+gPqkFTGnaClFD9SqvQ5UTZX6xa/bVvVQjJbNw6&#10;T27MBuUcPnwSoo0W663XUuM1KUQyBvVeYCUn8Sfo/71ANWhKaUiQO3fOnk71LY1ClxOF6ocN5WZr&#10;tyAkI2m0bqc2Z5NCpJGCGqdR1Zt3IpQRcsXandT7gZWs8OfoHaoxU0pDgpTkZ2uXUf1Lm9DdxKD6&#10;YENWnrI/ApAbtGEh1GhwzdZp1BhNCpGMQb0fWMkLf47eoRozpbQkSEmuXPse1cc0CV1NBJG0EruI&#10;CSEZAmqTNimn3voAQmUeanymhVBGEHvOp6n3Ayt5FcrVb+PP0htUY6aUpgQpofqYJqGb1snlHn4f&#10;Kr4N7Z6aHtqP6WYFaqM2Kae+dRFCZRpqbCblvL95H4QyAvV+YA1P+LP0BtWQKaUtQUqofqZF6KJ1&#10;qNg2JI7avo6QTBT1mx9Obdgm5Wxs/RGiZRJ5ZS41LoNqP8vWAIVS7UbqPcEannLF6lfw54kP1ZAp&#10;pTFBFkqlPVRf0yB00Sry+0Aqtg0hJBOHeus3iE3bqESS/DiiZQ5qPCaFMMag3g+s4Qt/nvhQjZhS&#10;GhOkJK1Hd+ieNXKl+TdTcW1IhBvN2wxs0mguUZu3UdW37kK0zECOw6TqzW8ilBHy5dqF1HvCpBBq&#10;5JA/VUWN15QKpbk1hIoH1YgppTVBSqj+DlvomjWomDY0Vaz9MUIyvdLYejK5iRuWc801pyFi6qH6&#10;b1IIYwzqPWFSo/40KmrMJoUw8aAaMKU0J0gJ1edhCt2yAhXPlhCS6Zejm7upjdyGEDG1UH02KWej&#10;OYdQRkjimcYINbJQYzYp+axuhOoO1YAppT1BSqh+D0voknFy5doPqXg2hJDMoJw4MUFt6FZUb/0E&#10;UdNFffP1ZH8NCpGMQb0nTAuhRpbzZmYfQ43bpBCqO1RlU8pCgsxNV55A9X0YQpeMkpupPpaKZUPn&#10;5CtnISxjiImN1s+pjd2WRFJ6FkKbpdF61ER963t4FQuqfyaFMObYv/8e1PvCpPIzld9GtJGGGrtJ&#10;nXvBBTsQKhqqsillIUFK5OW/VP+TFrpjFCoOq39hWpOl0Xo1tcHbloj7bafROAO96J3G5mf8tt53&#10;7KEojYXaDxty3nrsXghljCSuEEeokUfM5Uep8ZsUQkVDVTSlrCRICdX/pIWuGIOKwRpMmNqhQG30&#10;6Vfzu+h+bCbqrc/RbZmRU996N0IZhVovJlUoVj6JUGMBNQcmJUJ0/81PqqIpZSlBSqgxJCl0wxhU&#10;DNZgwtQOj43WM6lNP41yrr7tVPQ6PvKjWKItY2ps/gyRjCKvLKXWi0kh1NhAzYFpIVQ4VCVTylqC&#10;3Ldv3z2pcSQldMMYVAzWYMLUDp9G8yiZAFIg5/rrT0cve+PYl+5FtWdSiGQcaq2YFkKNDWefvf/e&#10;1DyYFEKFQ1UypawlSMlUqXY5NZYkhC4Yg4rBGkyY2tQw0WgdoxLBMOQcOXJPdKsvqDZNCmGMM1Wu&#10;3kStFZMSYbp/HDiCUHNhUrly5csIRUNVMqUsJkhJPsHbIlQhvDGoGKzBhKlNH43m46mkYFtOfevP&#10;0YOBoNo2KYSxArVOTAuhxo5csfo0aj5MCqFoqAqmlNUEKaHGY1sIbQwqBmswYWrTzdHm71JJwpSc&#10;jdbzEMkIVAyTQhgr5EvV11PrxKQmZ2erCDeWUHNiUoXSXAOhOqEqmFKWE6SEGpNNIawxqBiswYSp&#10;zRbrm68UieLbeuKIpXrz685662K0ZBrrD0NAHGtQa8S0EGpsKZSrw7vlg3I2pawnyKniXIUaly0h&#10;rDGoGKzBhKllDEAlNJNCGGtMFWd/k1ojJpUvVq9BuLGGmhuTyperr0aoIJSzKWU9QUoKpdpnqbHZ&#10;EEIag4rBGkyYWmYQNpp/RCU0c2r+AJGsQq0P00KosSdXrv2Mmh+TQqgglKMpjUKClFBjsyGEMwYV&#10;gzWYMLVMv9Sbd9JJzYycxq0vQSSrJPFQ8kKxlkiizwgnUXNkVPtL+xCrDeloSKOSICXU+EwLoYxB&#10;xWANJkwt0yuNm8+lEppJIVIiUGvDtBCKAdQcmRZCtaGcTGmUEqTgFGqMJoU4xqBisAYTppbpgQnb&#10;Z43rra8gVGJQa8O0EIoBueLcw6l5MimEakM5mdKIJUgnX5o9SI3TlBDGGFQM1mDC1DIxmGg0v0Yl&#10;NJNCqETJF2t3UmvDpPL56QsQjlGg5sq0EGobysGURi1BSqhxmhJCGIOKwRpMmNrR5cjn7+lsbB1w&#10;6s1nt7W5HHgt7VGsNz9PJTOTEjF+E9ESh1oXpoVQjMZUKZGnFp20HU1AOZjSKCZICTVWE0LzxqBi&#10;sAYTpjY7yAeGH22VJtZbH6QSTdbkNDb/L0Y2FKg1YVr5Uu1ahGMIqDkzLYTiBNkv1HgHFZo2BhWD&#10;NZgwteml3nzXRL35Cyq5ZFlOfevZGOFQodaEaSEUEwI1Z6aFUJwgB8D4r4ejXWNQMViDCVObDt7f&#10;PEecGd5BJZSRUL35Y4w0FRRKtQa1JkxKnD3eiXBMGLt2nUbNnUnJ+9/dWJTRlEY8QcqHmr+HGne/&#10;QrPGoGKwBhOmdng0Wn9JJpMRlLPe+phzWx+/KWkJaj2YlgjT/v6LCYWaO9OyHmjUE6SEGne/QpPG&#10;oGKwBhOmNlkarb+gEsi4yWlsPRczkjj5YuW51HowLYRjuiDOtJ9BzZ9Jifz1JoRjGCZVfOjW/VSS&#10;YG3LWd+6GTPFMAzDjAX11jVUQmBFyzl22wMxg+PHRvNr+B/DMMwIstH6GLXxs3qXUz/+dMzqaNPY&#10;fLI7XoZhmFFkorH1PX2DZ5mTc+SWR2OqRwp/fAzDMCPHeuvv1Y2cZV/iLP15mP3sstH6B388DMMw&#10;I8VG8xx102YNR86Nxx6Ev0g2wMepfv/XNx8HC8MwTPZRNzhWSlTfusM5duxe+BOlj0brFXqfnUbz&#10;nbAyDMNknPWbX6hvcqx0ynlrKpLlhHyKENm/9ebn4cMwDJNtRvG5qOMip771Ief9zfvgT2mf+ta7&#10;qH54cuqbX4cnwzBMhjlx4iRqkzMmmXgbzbudRuvnTr11Fylp29j6+cRG626yDVbPchpbTxZ/3Ynt&#10;P/KAHDn+DCoGJafR/AFqMQzDZJiNZpPa5GKrsdVyjmxeKM4ozkSL9jhy631FIn3JRL11nOwLK54a&#10;zS+JJLYu5vKvhP7U10brbRON1hZZJ6ZEO5/GX4thGCbD9PKRan3zTufjHz8DNdPHjR95ENlvVnJq&#10;NI/ir8EwDJNdyA3OU6P1U+dIMxW/aTgQjebjJzaaXyLHyDIqMdfPwawzDMNkF3KDW988H+bR5erb&#10;ThVnwl+jxs/qX861n7oHZphhGCajHDk+7W9qjdb7UTq+yHsKN1q3qps9qzdhJhmGYTJMvfm7TmNr&#10;Ca8YCnEWTSUBFqFG6wuYNYZhGGaskB8b1lufI5PDmEuced8bs8QwDMOMNddee/JEvfUdKlmMldab&#10;d2BGGIZhGIagsfVZMoGMsDByhmEYhonB+47dn0omoySn3spjtAzDMAzTB0e3DlIJJqty1lsvwcgY&#10;hmEYxggTE43mN6mkkwU59WP7MA6GYRiGscTRj5wlH9FHJaJ0qfVF9JhhGIZhEuaG45N0chqenA8d&#10;34HeMQzDMExKWN/8MJW0bMpptK5BdIZhGIbJCDfcNDnRaL6PSmx9qdF8u3N0czdaZxiGYRiGYRiG&#10;YRiGYRiGYRiGYRiGYRiGYRiGYRiGYRiGYRiGYRiGYRiGYRiGYRiGYRiGYRiGYRiGYRiGYRiGYRiG&#10;YRiGYRiGYRiGYRiGYRiGYRiGYRiGYRiGYRiGYRiGYZgxYqIwW3uSKpQzDMMwpsiXal9VheKYPPoU&#10;te5kufpIGEYeddz9CM30yyn7Z+dPqEJ5KsiXq68eZKxq3bD6551//kPys7VfjRJcGWaoFErVv+m2&#10;npmUMshGq9cVG+PjYRp59LH3KjTTL6lOkIXZ6pvUvuXKtU/BFIcJta4UygPsL1X/UPfTBddunCLO&#10;wL+P/zOMcfR1mS/NrcGUGOfN1B4j3pe/iZdMXDr+eOXa92DqSmddTpBxhWb6JVMJspf+6fXC6g6a&#10;IHvxZZh+EXviS/S1ltR6E3v5z9SYnCD7QJ1ATzBFQtXjBBlfaKZfMpcgC6XaK2GORK8nBZNRkojB&#10;MPo683RBqTYNF2twgjSAOoH+RJbmboQ5FKreOCXIMPQ52bdv3z1hMknmEmScPhbK1Z/2U68fkojB&#10;jDdTM7O/rK8zVXCzBidIA6gTqApmkqlS7XKqTlSCnCpXL8mXqncVStWfTxUrV6O4bwqlSlO2lS/N&#10;35kr1Z6C4kgK5blPeHXOm5k5H8VG0eckboLc/iJ//k63f2Jh75yaeiBMFKEJMlesPMubZ5FwbkJx&#10;ooQlSLlhwIWEqiMFM4mcK2/OUBSLXmKAU/Olmvv3KRSH/52lOIj9ojtu0ScUBfDnpejaJ7ZL+0Ou&#10;RW9t5kqVO1Acyc69+3e356v6HRT3hKj/TrmWpXKl6vNRbJR8efZj3vtlf7nyZRQbQV9jUxfM5tXX&#10;jrPrNLjGolCutNrv7co3UBxKnwnynv7akXvrzPyzUR7Jrv2lfd4aEfosivtGrLPvun0IeV/vmyk/&#10;3t8vxb9iXg7C1JXJUqng1d1fqv0bimnUCVQl3oDPgUsHlL8UlSBzxdoC5SslBvWX+Znq49Uy8Wby&#10;/4hquZQsExP2ab3ck1uJoFCs/Jjyl9ozM3N/vQzV+kJvq1uC1P11FUq1t8NVpSNBTs7MVvUyT2JD&#10;fyPq+eg+KPY594LaDtUuFtNPYOpKWIKUgksHYiP/MOUvBZcAlJ8nyi7LxBhC10FA+/efKf3ByaQP&#10;JB2oMo8om0Ss59kwn8kDc3vVcnGQed3UdPV/qWVScHfRbaoou1sJUDa9zJNYU//tVtLYO/2wX6L8&#10;pfLFyl3SRy93KyqIfaGp+3iSF5vki9WvqGWoFptz8pWz1PqUcgfmcnDvG7W9qZnqb+llUq5jBHtn&#10;Z++n19E1Wa7V4O5C+VCCu4scL+XjKT9T+z9wDbB3b3j/8uXK7dJHL3crCsTe9hy1PD9bfWauPLes&#10;lknB3UWsjS/odlViH/kRXDuYmp19IFVHKl+qfEv66OWRk+m2qrFjx44zKF8pPUHuK1d+g/JTJd9o&#10;6utcef4Aqnf0Tfi+Vy/Thao+7lEC4RclVO0Lva2oBKn7hilXrv0QVTw6EmQ3oZ5PN7u1BLmLPmqm&#10;fD3BxYfy6SZZr58ESdoViU2/Y32hqkuUTRKVIEU/7q2Wy6Nq9bUnuPc9Lx6UPUrnHSjPoqoP5adK&#10;HrnrZajqIg5m/0W3dxOqxkJshA+j2qCUm648AdV6plCu/UJtC8XOVKn6Nq38lG1LJ7unp89VfaMk&#10;zigvRrXYf0e4O4XpuRJl1yUPwlHFh/JTJXLCf+llqOpMFqszarn42xxTX3uCe0/rE1UCUH6qcuXK&#10;J9TXou8fi6y078CBXWjbh/LzpCdIykckuRftL5X2iaOHf6LsIsvnUd3ZX6zcSvmIOOthVzGiKth/&#10;D90uP/YRb+zyVKk2Lc5uO96sUqjcF3pbYQlS95OaKtdeLOdGbLqbHbZS5YmoKiETpJjTH8h5cedH&#10;s4kk+yHUddHtKPaxlSCl4OYzVZz7NcrPE9xcxPr5T91eKM0fk/MmP4bTbZ7cuuXqTYXZ2nEp3e6V&#10;S4m/2X2lf65cvUP3E0nqg+76LVYu1m2eZF2PKJuklwQZJumbK9XeopeLTfPr2/NSe4pu8+QGApRd&#10;SmxcLxNz/GbKhqoulF2M76+33+/VP6PsUqjuQtnFev717fdF7ZuUHVVjodeVB9Dyo3+5H1DfgaNa&#10;z6htiI33P1DsotqkUNyB7ieS7t354tyj5Ue1Yl5/qNtRTbz/sJaFv2oX+8Nn1XUOd6o/J29b3PUZ&#10;+JgWxS5quSexp77R/VuV5v+Ssos5bqG6/KpumvLRJX3le1cvF+N55/b6rryyw1as/NgNAnS761Oq&#10;rm33tUr3dXb+rWRFVWjfR7Xlp+cuCLxWEmS3j4Ike2dnd+s+8jQYZjJBwuSj20VyeS5M8uPdyKNV&#10;iehzxyYIU1/obVEJ8qxc7j66H0w+uQsqcxE+HQkyf6A8D5vLVLH6At0HJpcom8RkghQHJYfU13Dz&#10;UW2U4Oai2/YdqMY6iIPJp5tdovucLRIWTD66jxRMLlE2ST8JEuYAuo84oHoZTD66jxRMLrotX5r7&#10;NEwekfeoRtk8dB/VTxzE3Rxm8xAHLVd28wlDJNivdqur20Vy6/l7SbHh3qW2gWIfkTx+FGWXiHEe&#10;VX0oP3Ew/D+qXSZ4mFz05EZ9B6nHQXGAMLtarts8dJ9uCTJXrH4B5gC6nyjqOPMmfHyibKBjbZMJ&#10;UhzNV9TXqOwiv/BXbbmZ2kPV12qC1I++w75kV32kohKkaNP9TFtFHAkFPrIQR02vhSnOpLjE9YuD&#10;3haVIEXC+GfVZ6pYuwGmAKqPFIoloRfpqET5RNkkJhOkLFNfF4rVz7iOLo8OjEUUnKS+RplHrHHn&#10;i9WXd/PrZt994MADuvlI5AVnUX5RNkmvCRKmDkz4Rdk8wnzE+/uFYTYVsUF+PcwvrFwnrp8OUY/8&#10;eJPw64k49VW7nBMU+6h2qT179twLpgC6H4pd4iRI1S6F4gCqXeyvn5Nl+rUj4uCGvJhGfmKn+nVL&#10;kDAF2L073ntR95HvLVleKFX+QLe5FTSEX/CAg0qQ0lF9XSjWfuDWFqjlu3bNnxaVINVyqZ2zs6fD&#10;FEAM4nuqX1SCFJv0pTD5iNPsPw34ZCBB6j4o7iDCL3MJMl+u/LteJhF/r47vatTXXplk7/R04AIQ&#10;/YhZRfWTQrFPN3u+PF9W7eKs4LswBZmdPVX1k4LFJcomMZQgow4qAkT5Rdk8wnz0j/PEXvAqmAKI&#10;8nnVTwqmWPElcf104taL60ch16Ra9+yzz+741EGi+kih2Keb3SPKr58E2U3iJMnNB/uLc4GvKcTf&#10;9U/cBjVypfmLVL9+EqR+0ibG9TWYAoi+Xab6yTUpy8XeFbj2QOSMp7sVNESue13ALyxBTpVrb9DL&#10;xAYXOPKTZb0kSBR3UCjPf0n14wTZJsIvcwlSopblSpU/1cu8uVLLpGSZRH6cqpaLo9PQK9ZUPykU&#10;+3Sz618RUEf5IDI5Rdkko5Ig9fJxTZB63bgSZ2AfQxMuuh3FHUT5WUqQ7ntOL88Va/5FQirirOxR&#10;ql8/CbIwGzwDzJUrn4cpQGG29iTVT8ot1w5a5He4bgWN3GzwU5DQBClRy0RmvSH4eu6l0qeXBHlO&#10;Pn8WTAH0I89xTJCFUmkPTAF0PxRLMpkgO4/kqj9RX8MttG957fJ8+V0PTB2oflIo9ulm1y97z5Wr&#10;+pXELvKjL9VPCiaXKJvEUILsGscjyi/K5hHmk5upLoXZVArlSuCAWPULK9eJ66cTt15cPx2R5Dou&#10;lOpFaMYlyqYS5ddPgkRxVwrFauCOglyp+q8wBSgUK9erfv0kyL3atS7yam6YAuh9kvfKy/J8af5b&#10;armYl792K2hMFYMX70UmSPHH/pRu8wSXyAQpzjgDl/cKG3ljq+ojZTNBimTlXp2o0m2D6xW9LSpB&#10;ynGoPmLRxJobFEusJ0j9cnsTCVKilquSl3zDZaB+S8Qbo+N2Dph8utkl/fjoflE2iTjy7rgyEybj&#10;CVLMyyui/KJsHhE+8R4yr/mofnp5rjT7QpgC6H4o7orYGwIf5++erp4Lk4/+Mb4UTF3R6/WqXGnu&#10;LWiq48RBXr0Kk0LnVfowuOgJUn7cCZOPapdCcVd258s749TV57yfBCmJ4xfmI0/Owmwquk9kgpTo&#10;Nilx1O4/JSEqQUpUm5T+RbNIboF7IKVMJkjxx/i2apOCyUe3Uz69oLdFJUiJ7nemlrzFWfv3dR+Y&#10;JFYT5K5du07T7aYSpP6lPeXTi038jQMffe7aP3+m7iMFs49ul2OGyUf3ERvOR2Fy2Vd8xNm6jxTM&#10;LoTNf6rNvmJxv26Hj8sgCVLMS8f3s7qPFEwuUTaPKB/d5grfTeUPVJ9J2oXcygLKByYfsQ4j7zuN&#10;Ilece3i3urpdbOIrMEUyOVP9db0uTJGE1dlbqE2G2Tx0e26m8m6YXMTB10t1H5h8pg4Eb7GSCQ2m&#10;ADt37jxdzEXgqTNqve261SWYXKaK8x1X0ptKkPmZyj/C5CLemy/WfWBy0W1T2pN3xAnBi3SfrglS&#10;bNLfibL3miDjyGSClKi2uELVvtDbCkuQ+nev3YRqHsYTZDeZSpAS1SYl1s2rYXLR7Sh2EX/vjrOg&#10;OEJ1H8rHFx4UkCvX3kHau8gNACh7N6FqTwlyqoebylWhukuUzSPKh3oqla5uDwrQbXGEqrGg6kcJ&#10;1brSbz35nZ5ab+pA5VdgMtJXys8TXHqKgyou1AlIN/WbIM+bm3uI7hul/GzlMlR1EXtMx+183dQ1&#10;QUpUm3zEE4pduiVIQeRjuqRE5rd2FaskV6oErqKKI1TtC72tsAQp0X3DdN5MRX9u7MAJcnJy5sG6&#10;XZV7Q7zy2maCRLFPr3ZdU8Vq4DtzKVT1kX8X3cdXD0/SEQc6kfflUWcCqqLuV+0lQUp03zhCVZco&#10;m0c3H/1CKl3Shyrz0L9njiNUjQ3VBiW4d0W/H7yXupKourotTML1pO0aQeT7lvKXgosLZac0OTMf&#10;eJoO5aNK7sfB1/0lSMlUMXjxaJjyId9RUr6qRL0j6uueEySKfGIkSBfVR5W02U6Qkvx0ZUr1aftu&#10;fzynl7uV+kRvKypBSuTDxfU6niIuQhk4QUr0e5k85Uu190i7WmYyQT5UvQCmVD2CYh+1rhSKA+SL&#10;c+SzWwvF6qK06+VuJY09ex7d8f2zq+CzWOXfKLAOPYk5+b1ut3lIxBq/UPeREvPsfnynl7uVBL0m&#10;SIlY0x0JW0qUXyfterlbCUTZPOL4SOR9zwU89ahQrnxCFPn3HMZoo2N9S8mP56VRL3dr9Ig4ACT/&#10;plLi76U/ICESvb78HhOmWOj19xWLZ8PkkivWbtF9PIVd0akixhO479oTzD4iQbyH8vMkn3gF1wBi&#10;D+74pFFKJNMHm7iKVUevo2rv/tndcCMR65J8XKP8mxWKlc7bPJJE3guZy+Xug5dDAfHJo61hI7+j&#10;Hdb8pHleumFizmQbcdoZNJaJvsYlyVhx6Xj6VqkauQnJMeyYnj4DL60gY6RxrigG7Svqdv91F3Hg&#10;10eciaTncYB4JyfdV4ZhmEjEWXfgIps9+ysPgolhGIZhRheZ9Arl2t2TpcqjUOSTj/hlB4ZhGIYZ&#10;WaK+T6eUL1afiaoMwzAMM7oUSrUbqURIqaDdM8cwDMMwI0+uNPf8QqlC3l5Q0B62wDAMwzAMwzAM&#10;wzAMwzAMwzAMwzAMwzAMwzAMwzAMwzAMwzAMwzAMwzAMwzAMwzAMwzAMwzAMwzAMwzAMkyiPPnyK&#10;q17w6xzO5A/suhwWfffG0YuGzaUr73MuXTvhKmssrT3baN9f/MZ7O4srz3EWlq9wXvq6+6M03Xjj&#10;1+dgYfXJYixXQi9CaZDnrJ4RqO9q9QuurV33Svd1Fshin03h7SdyH0oT3rpKK4mvGfXNFhfPf2n1&#10;FSjJHpeu/H1g7HE1bMY9QV52+T6/jTAtrf4JvNOH2k+VxZU3KP3fQmmbCy88NVDXFxKkWpYVsthn&#10;U6R17Gn/eyQ+b2rAuEE9X06QyTPOCdKrG1dpJKx/3RKkWu+lVxZQ2ka1p4GF1du79idtfU6KpbWP&#10;Bcae1FmkGjOMbvZhEzWGhbXvm++/GlBqYXUZlnA83ywnyLioc5OGj5THNUEurH7Er7utJ8DS5okX&#10;3VPzSd8c9du3fusNi6z1N0nUuUlyjuLES7I/pokzvp5RG/V04dWnwkrj+Y16glxau9kf6+LaGkqH&#10;yzgmSHmE7dWLU3dp5Re+78Lqq1GaDnoZh4pXZ3FlEyXppt9xjjoLK38emJck58iLFRUvyf6YJs74&#10;ekZtVFUUns8oJ8iLDt839nwkyTgmSK+O1CVX7EVpNGqdNNFvv7w6iysfQEm66Xeco443J0tD+O44&#10;Tqyk+mKDOOPrGb1R7//yKDwM3yciQapH8aocJ/gx5dLK9xRbOL34dPOLQy9tqb6qonjxyoPIOkur&#10;f+fa1TKVOAmSmvvFtbtd28LqU/0ylcWV6Y5y73VQP4SVZnH1ro463loykSDjsrTydb/OhYdPR+k2&#10;cdpr+3wRJUGW1q5XfNp67uHtq2nVMpWwcolervr2ojDC3pNLKz+HR5CDV1ZJ/0tX/ti1q2WShdVz&#10;A2WULlt7uusr8coWVy5HSZDFlYcF6qp6weEz4RVE9ZEsrr02UObp0Kse4topFla/RtaRGoSFK2Y7&#10;2jn46gfHbtvzW1z5fygJon7ScnD5sW7Z0upRvyxMC6tnuL4Sr0wi3zeqn6/lf3PtYcj+UfXi5JTF&#10;tWPua32tenivl5Y/476+bG0q4EdpafXV4t83+a8PHjzNrRuGWjf4QnCx8kdcwGat49mpBHlo7Qm+&#10;3fdb/q/A64XVPfDepl3+eygJcunK1b7P4ur3URpE/WM+9/C9UNofS8s/9Nu66DVno7STpeWX+n5S&#10;sm9qwpd62uF7wLvN4vLrAz669PlS6ZYg1XqUFlbf6v9f5WVX3i9Q7v2f0tLKf7o+OpSvqkET5OLa&#10;f6OkO3KNtesdQek2XrlUGG2fzgSprg9Kl6w+2f//kvadvuqno5ervr1IR65Byk+XytLyh0kfT4ti&#10;g1JfS0wmyEtXvxmoR2lx7WZ4t1HtS6vBi2F0yduEdCg/XQevOgDv3vDq6wckXvniysdRQtP2s58g&#10;L1o5L+Cja2H1n1AjCOWr6+BV++DdhvJT5eG97jVBStSyMA5e9Vjf58WHxfqgKi2sfr6jTMWzUQnS&#10;s1F1F1ZvIm1RdSSqPcxnYfVHkfa4XLr2q347CytfQSnFhO+3tHYrytosrv7Et+t45VL6FWyLa9cF&#10;7FIqUQlSrXNw5YUo3YY6GtTpxa6zsHq3b5MJXketKxWXhdX9fp2l1YMojUdYvLBylbZPMEEuLf+K&#10;Yuusrx/5Lq09BZZtVJtOWLnEr7f6WZQE8e1EfdX24svpzUke2KqodeRaV1lY/ZeA3bvVREW1h+HZ&#10;9QS5uPK7kfVV20uXcyjdZkHMj2pfXHkNLNuo60lKZVFJCtQ9zxcd3tVRpxf8mPp7fqV9dhOF59NL&#10;glTxbFJhqD6UX5RtUd0D1q5H6TZPe9rJkXVVm9TiVU+EJYhn9xKkilqfImpP9uhoo6MAhJVLvHI9&#10;QS7GSFKeXb1U/dDqmyPreTZPS8v3gaWNZ1sUCWQQ1DhRxPGj7Esr3+1aT/XR/cIS5MWvucAvX1i9&#10;AaVBLnp99PeqUTbJ0vKT+q4rieOjs7B2YbveVfMojUdYvLBylbZPMEH2Vnf4CVK9nWlpeRKl0Syt&#10;3Em2peLZXRlOkL3U1X3Ug/CltU+jNEhY3cXVT5HlJug2p55tYfXlKOnE80kqQVIsrP5tqN0rX1yl&#10;TyzUB10sLX8Zpdt45VILVzwKpZ206/eeICWefXHlHSgJ4tkPLf9WsEBKJ8zmlekJsl3+fpR0Ij+e&#10;c31CPmZYWv0zlGyjHxFKybMVHc82CGqMbnh+8mg3jLbPe1ASP0aYX1iCVL9zi8Lzofx8m3gThOH5&#10;vOzKR6BEJs5H++XUR8oeno9UXNTvTNOUIOVBTBjy6T6+37ATZEh5FHHqyDMs389Sgjyo7QUqiyvH&#10;fT+VsE+pVJbWvkz6yPtPu9XtF6/dxZVnoSTI0nL3A+d2G/YT5EHxnqY4dPiBvs8lr96JUjnv8nu+&#10;6LYlno/uF1au4/kMmiApn0vX2h/r+0RVuOS1e33bwuq/o1TpZEiCXFj9knjTfJ5U2GmuVxZWftGV&#10;u5ynHjyN9JEXoFDlvbC40vLbuHRlEaXh+L7EGH15PmLiPdpl0X0N8wtLkGH+OlF+vu3Kh6OkE89H&#10;TZCXrr7dL49iYfUZsfxU/vBV7e+1Dq5cjdJ4ePX0eGHlKm0fOkF2w/PLcoJcXA5+TKbjt20wQS6u&#10;FLvWkxxaewTpFytBLn8x1Mcrl1pa+UFoQuuFpdVPhMZT8XwWVisoCeLZk0iQYYQlSK8sqq5kceUO&#10;0i9ufc+n3wQp59bzedEVD0DpNl65/ArBxyuUojiknsFdeb5b5r0OS5BxpSI/ctXLD621/xge3uul&#10;1RejRB1Y8OKfXvDbDbmiT8fzj6fOBLm0dhtKaNT6KulMkN03JcmhK9vf7/aCV0d+zxyXS17zSL/e&#10;4torUbqNVy4VRttnVBLkN1DSHb9OxMd9krafyQT5+13reVB+gyZIeQ+4Z9Mlr9DuB6++/H56ceVb&#10;oVJjUXi2LCfIS0O+YopdHz79JkgJ5Rd2dT/prKP7eP8PS5CLlz8MJb3ht7v2Ce11+6IP9eo6yaHl&#10;/p/O4uHV76WNfmPGjRXml+0zyJBF2AWvTi/11Dpy41BRbWG0fcb3DHJp5VqU0PhtD+EMUj0TUBk0&#10;QaosrT1d7HFf8H3j1NFZWl3tqB9HF155P7TQxrPxGaRYmwMkyIWVD3X4ea8XV3+GEuAZVGcKz0e9&#10;Si80Qa60UNIbXn0p9bUO5bO4+m33da+oX56rf/BueHUWlt+Iknh49aSiCPMLS5DqEWgUng/l59t6&#10;TJCLK4/zy6N+8STOxR8U6ptqYfUFKI3G86diRdk82j50glyIOCM7JJKi5zeq30E66lWJlr6DPLRy&#10;GUo6WVi9xfdTMZkgAyjJZ2kt+j5AFa9OP9LxysMS5EWvbz9qMekEubjSvt80Cs9H9wsr1/F8BkmQ&#10;Es9vYfWDgdf6wbRvkIriqVe1v//zFPURaz+olwIvLLevXtTxyuXtFWE+cVi4sn1Gs7jyHyiNh1ev&#10;19jyXslu9dQ3sO4XliAvWZ7zy/ULnTz0Wz10fFuPCVLi1xUKI45PGGpd+csWUai+h9byKG2j2ikW&#10;l9uPGAxLkGF1JarPsBPk0upf++WX4CuSbiyutR/2EIZnd2UpQcapq/tYS5ACr07cegevnPf93Xvq&#10;YrC4shEawyunLlKUeHappBOketvb4sonURbksHJhl7xfXMUrl4rCrz9gglSvhYl8sL5nII0aS8vv&#10;DvjrCdI50Z4kKYqXv/7sUJtErS+lv3kkS2v/u8OvHwapf1i9+Trke0vvoQk6fj3CdmjllQG77hOW&#10;ICVqnYNXzKC0jWqX0vFtfSTIwCcLy533hYY9GSMuC6u/HqjvPapLZWH1ioCPFIU8GPLsi2vBy70P&#10;Lf9GoL6eIJeW22uP+k5qQTkAkhp2gpSoNupRfXIcl6z8Ml51PlhAZ3HlbwJ2KkEurfzUt1NrUeLZ&#10;9fe4emuPvFBGR73nVv86Z5AEeWjtIrEebserTrw6+r2VYXj+epxu+HG0B2Oo7V3857tRus3ilZ8O&#10;2JNPkMH2F1YvRmkb1a4TZVPxfLolyMXXTKOURv042hd1lbzqEAfVvyNBChZWnxfwCVPYWc4h5aZZ&#10;qTBUn6WrevuYU2Li567kG5vy0SW/e1NZXD5C+nnSn8ajEpUgJWq9btLxbX0kSIlfP0T9XqTjsXBF&#10;+wk13bSw+inUoqHqeArOfzBBSuSFXKq/rkNKEk1DgqQ+/aGkIuNQPp4WVr/Sfk0kSInq70m9kM4r&#10;Iw+CuzytSIr6qHOQBOmVdVNcPP8FYp+MIuyrCHnVpVdO6dDKov9/KkGGPbpPhSpTiUqQEs8WJeoW&#10;EtUehedDJUiJ2o6ny1YeD2sQ3Y+kqwOB508lSIn6WTilbh/1qL5hxPGJwtTvQcqHFlB+nuTtKRSL&#10;V/w26b+0fKNrV8tUuiXIqMeKSfTXKr6tzwQp0c8UPcmrAwdNkB5qu5Si7sX0kI8jpOouLW8/Rq9d&#10;1pkgJYcCt/G05T2pxnudhgTpQh0xK6JYvPIQ6buE7939spAEefCKA4F6UnETpGRxrX1Fq66Fy+lb&#10;IQb9iHVxrf2wE0pxUc9ye0U9u5HftaroT3Jq+20/Zcp7TSVIifzERK0npUKVqXRLkJKF1W/4Prrk&#10;x6wUqk8Unk9YgrxYeaa0p7AEKZ/H6/lQv8HKMCOD+oZgGIbpRtT3vQwzUiwqv7O3IM6yGYZhovD2&#10;C06QzFigfrzrXb7NMAyjw8mRGUvUhS9vV2AYhvFQH0gvtbDc2wVUDJN55I86y4cLMAzDeKiJUUre&#10;UscwDMMwY8/SMh6aEfdHDxzn/wPRhJo5tP8rtQAAAABJRU5ErkJgglBLAwQUAAYACAAAACEAsHgU&#10;sOAAAAAKAQAADwAAAGRycy9kb3ducmV2LnhtbEyPwWrCQBCG74W+wzJCb7pJpCXGbESk7UkK1ULp&#10;bcyOSTA7G7JrEt++66m9zfAP/3xfvplMKwbqXWNZQbyIQBCXVjdcKfg6vs1TEM4ja2wtk4IbOdgU&#10;jw85ZtqO/EnDwVcilLDLUEHtfZdJ6cqaDLqF7YhDdra9QR/WvpK6xzGUm1YmUfQiDTYcPtTY0a6m&#10;8nK4GgXvI47bZfw67C/n3e3n+PzxvY9JqafZtF2D8DT5v2O44wd0KALTyV5ZO9EqCCJewTxJVgmI&#10;e54u0+ByCtMqSkEWufyvUPwCAAD//wMAUEsDBBQABgAIAAAAIQAubPAAxQAAAKUBAAAZAAAAZHJz&#10;L19yZWxzL2Uyb0RvYy54bWwucmVsc7yQwYrCMBCG7wv7DmHu27Q9LLKY9iKCV3EfYEimabCZhCSK&#10;vr2BZUFB8OZxZvi//2PW48Uv4kwpu8AKuqYFQayDcWwV/B62XysQuSAbXAKTgitlGIfPj/WeFiw1&#10;lGcXs6gUzgrmUuKPlFnP5DE3IRLXyxSSx1LHZGVEfURLsm/bb5nuGTA8MMXOKEg704M4XGNtfs0O&#10;0+Q0bYI+eeLypEI6X7srEJOlosCTcfi37JvIFuRzh+49Dt2/g3x47nADAAD//wMAUEsBAi0AFAAG&#10;AAgAAAAhALGCZ7YKAQAAEwIAABMAAAAAAAAAAAAAAAAAAAAAAFtDb250ZW50X1R5cGVzXS54bWxQ&#10;SwECLQAUAAYACAAAACEAOP0h/9YAAACUAQAACwAAAAAAAAAAAAAAAAA7AQAAX3JlbHMvLnJlbHNQ&#10;SwECLQAUAAYACAAAACEAxuzx5UcFAABfDgAADgAAAAAAAAAAAAAAAAA6AgAAZHJzL2Uyb0RvYy54&#10;bWxQSwECLQAKAAAAAAAAACEAROxVW3SPCwB0jwsAFAAAAAAAAAAAAAAAAACtBwAAZHJzL21lZGlh&#10;L2ltYWdlMS5wbmdQSwECLQAKAAAAAAAAACEA9Cmc0alBAACpQQAAFAAAAAAAAAAAAAAAAABTlwsA&#10;ZHJzL21lZGlhL2ltYWdlMi5wbmdQSwECLQAUAAYACAAAACEAsHgUsOAAAAAKAQAADwAAAAAAAAAA&#10;AAAAAAAu2QsAZHJzL2Rvd25yZXYueG1sUEsBAi0AFAAGAAgAAAAhAC5s8ADFAAAApQEAABkAAAAA&#10;AAAAAAAAAAAAO9oLAGRycy9fcmVscy9lMm9Eb2MueG1sLnJlbHNQSwUGAAAAAAcABwC+AQAAN9sL&#10;AAAA&#10;">
              <v:rect id="Rectangle 2" o:spid="_x0000_s1027" style="position:absolute;left:11054;top:6823;width:105707;height:1977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2wGjQxgAAAOIAAAAPAAAAZHJzL2Rvd25yZXYueG1sRI9BS8NA&#10;FITvgv9heQVvdrd2qxK7LVJa8doqeH1kn0lo9m3MvjTx37uC4HGYmW+Y9XYKrbpQn5rIDhZzA4q4&#10;jL7hysH72+H2EVQSZI9tZHLwTQm2m+urNRY+jnyky0kqlSGcCnRQi3SF1qmsKWCax444e5+xDyhZ&#10;9pX2PY4ZHlp9Z8y9DthwXqixo11N5fk0BAcrw6vjy1faW5KPMB5kQImDczez6fkJlNAk/+G/9qt3&#10;8GCXZmGX1sLvpXwH9OYHAAD//wMAUEsBAi0AFAAGAAgAAAAhANvh9svuAAAAhQEAABMAAAAAAAAA&#10;AAAAAAAAAAAAAFtDb250ZW50X1R5cGVzXS54bWxQSwECLQAUAAYACAAAACEAWvQsW78AAAAVAQAA&#10;CwAAAAAAAAAAAAAAAAAfAQAAX3JlbHMvLnJlbHNQSwECLQAUAAYACAAAACEANsBo0MYAAADiAAAA&#10;DwAAAAAAAAAAAAAAAAAHAgAAZHJzL2Rvd25yZXYueG1sUEsFBgAAAAADAAMAtwAAAPoCAAAAAA==&#10;" fillcolor="white [3212]" stroked="f" strokeweight="2pt">
                <v:fill color2="#fcc400" rotate="t" angle="270" colors="0 white;17039f white;25559f #fff1c0;34079f #fff1c0;47841f #fed440" focus="100%" type="gradient"/>
                <v:shadow on="t" type="perspective" color="#fff1c0" opacity="59637f" offset="0,0" matrix="60293f,,,60293f"/>
              </v:re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4" o:spid="_x0000_s1028" type="#_x0000_t75" alt="A yellow and black pattern&#10;&#10;Description automatically generated" style="position:absolute;width:66459;height:26670;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4KG7xgAAAOIAAAAPAAAAZHJzL2Rvd25yZXYueG1sRE9La8JA&#10;EL4X+h+WEXqrGxuMmrpKKJQWqQdfPQ/ZaRKanQ3ZrcZ/7xyEHj++93I9uFadqQ+NZwOTcQKKuPS2&#10;4crA8fD+PAcVIrLF1jMZuFKA9erxYYm59Rfe0XkfKyUhHHI0UMfY5VqHsiaHYew7YuF+fO8wCuwr&#10;bXu8SLhr9UuSZNphw9JQY0dvNZW/+z9noGw2OqTF5sPOvzwN26w4zb4rY55GQ/EKKtIQ/8V396eV&#10;+Wm6SLPpTE7IJcGgVzcAAAD//wMAUEsBAi0AFAAGAAgAAAAhANvh9svuAAAAhQEAABMAAAAAAAAA&#10;AAAAAAAAAAAAAFtDb250ZW50X1R5cGVzXS54bWxQSwECLQAUAAYACAAAACEAWvQsW78AAAAVAQAA&#10;CwAAAAAAAAAAAAAAAAAfAQAAX3JlbHMvLnJlbHNQSwECLQAUAAYACAAAACEAcOChu8YAAADiAAAA&#10;DwAAAAAAAAAAAAAAAAAHAgAAZHJzL2Rvd25yZXYueG1sUEsFBgAAAAADAAMAtwAAAPoCAAAAAA==&#10;">
                <v:imagedata r:id="rId3" o:title="A yellow and black pattern&#10;&#10;Description automatically generated" croptop="-1f" cropbottom="39204f"/>
              </v:shape>
              <v:shape id="Picture 1726801996" o:spid="_x0000_s1029" type="#_x0000_t75" alt="A blue and grey logo&#10;&#10;Description automatically generated" style="position:absolute;left:93214;top:13306;width:18942;height:946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6rejyQAAAOMAAAAPAAAAZHJzL2Rvd25yZXYueG1sRE/NTsJA&#10;EL6b+A6bMeEm2yLaUlkIIUA8eLF44Djpjm21O9t0l7bw9KyJicf5/me5Hk0jeupcbVlBPI1AEBdW&#10;11wq+DzuH1MQziNrbCyTggs5WK/u75aYaTvwB/W5L0UIYZehgsr7NpPSFRUZdFPbEgfuy3YGfTi7&#10;UuoOhxBuGjmLohdpsObQUGFL24qKn/xsFBR62Hzv5v3pfVvnx/JwTRbzU6LU5GHcvILwNPp/8Z/7&#10;TYf5T0n8HC/SdAa/PwUA5OoGAAD//wMAUEsBAi0AFAAGAAgAAAAhANvh9svuAAAAhQEAABMAAAAA&#10;AAAAAAAAAAAAAAAAAFtDb250ZW50X1R5cGVzXS54bWxQSwECLQAUAAYACAAAACEAWvQsW78AAAAV&#10;AQAACwAAAAAAAAAAAAAAAAAfAQAAX3JlbHMvLnJlbHNQSwECLQAUAAYACAAAACEAAeq3o8kAAADj&#10;AAAADwAAAAAAAAAAAAAAAAAHAgAAZHJzL2Rvd25yZXYueG1sUEsFBgAAAAADAAMAtwAAAP0CAAAA&#10;AA==&#10;">
                <v:imagedata r:id="rId4" o:title="A blue and grey logo&#10;&#10;Description automatically generated"/>
              </v:shape>
              <w10:wrap anchorx="page"/>
            </v:group>
          </w:pict>
        </mc:Fallback>
      </mc:AlternateContent>
    </w:r>
  </w:p>
  <w:p w14:paraId="37E4134A" w14:textId="77777777" w:rsidR="00E86587" w:rsidRDefault="00E86587" w:rsidP="00E86587">
    <w:pPr>
      <w:pStyle w:val="Header"/>
      <w:rPr>
        <w:noProof/>
        <w:lang w:eastAsia="zh-CN"/>
      </w:rPr>
    </w:pPr>
  </w:p>
  <w:p w14:paraId="43C4CFC8" w14:textId="77777777" w:rsidR="00E86587" w:rsidRDefault="00E86587" w:rsidP="00E86587">
    <w:pPr>
      <w:pStyle w:val="Header"/>
      <w:rPr>
        <w:noProof/>
        <w:lang w:eastAsia="zh-CN"/>
      </w:rPr>
    </w:pPr>
  </w:p>
  <w:p w14:paraId="7063F396" w14:textId="77777777" w:rsidR="00E86587" w:rsidRDefault="00E86587" w:rsidP="00E86587">
    <w:pPr>
      <w:pStyle w:val="Header"/>
      <w:rPr>
        <w:noProof/>
        <w:lang w:eastAsia="zh-CN"/>
      </w:rPr>
    </w:pPr>
  </w:p>
  <w:p w14:paraId="4584A9B8" w14:textId="77777777" w:rsidR="00E86587" w:rsidRDefault="00E86587" w:rsidP="00E86587">
    <w:pPr>
      <w:pStyle w:val="Header"/>
      <w:rPr>
        <w:noProof/>
        <w:lang w:eastAsia="zh-CN"/>
      </w:rPr>
    </w:pPr>
  </w:p>
  <w:p w14:paraId="0D6FC4CC" w14:textId="77777777" w:rsidR="00E86587" w:rsidRDefault="00E86587" w:rsidP="00E86587">
    <w:pPr>
      <w:pStyle w:val="Header"/>
      <w:rPr>
        <w:noProof/>
        <w:lang w:eastAsia="zh-CN"/>
      </w:rPr>
    </w:pPr>
  </w:p>
  <w:p w14:paraId="4ED4549E" w14:textId="081697C6" w:rsidR="00E86587" w:rsidRDefault="00E86587">
    <w:pPr>
      <w:pStyle w:val="Header"/>
    </w:pPr>
    <w:r>
      <w:rPr>
        <w:noProof/>
        <w:lang w:eastAsia="zh-CN"/>
      </w:rPr>
      <mc:AlternateContent>
        <mc:Choice Requires="wps">
          <w:drawing>
            <wp:anchor distT="0" distB="0" distL="114300" distR="114300" simplePos="0" relativeHeight="251662338" behindDoc="0" locked="0" layoutInCell="1" allowOverlap="1" wp14:anchorId="174B341B" wp14:editId="3B1AA41C">
              <wp:simplePos x="0" y="0"/>
              <wp:positionH relativeFrom="column">
                <wp:posOffset>6947535</wp:posOffset>
              </wp:positionH>
              <wp:positionV relativeFrom="paragraph">
                <wp:posOffset>-55245</wp:posOffset>
              </wp:positionV>
              <wp:extent cx="2047875" cy="676275"/>
              <wp:effectExtent l="0" t="0" r="9525" b="9525"/>
              <wp:wrapNone/>
              <wp:docPr id="2081649571" name="Rectangle 2081649571"/>
              <wp:cNvGraphicFramePr/>
              <a:graphic xmlns:a="http://schemas.openxmlformats.org/drawingml/2006/main">
                <a:graphicData uri="http://schemas.microsoft.com/office/word/2010/wordprocessingShape">
                  <wps:wsp>
                    <wps:cNvSpPr/>
                    <wps:spPr>
                      <a:xfrm>
                        <a:off x="0" y="0"/>
                        <a:ext cx="2047875" cy="676275"/>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FF234EC" id="Rectangle 2081649571" o:spid="_x0000_s1026" style="position:absolute;margin-left:547.05pt;margin-top:-4.35pt;width:161.25pt;height:53.25pt;z-index:2516623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JsEvegIAAF4FAAAOAAAAZHJzL2Uyb0RvYy54bWysVE1v2zAMvQ/YfxB0X+0EadMFcYqgRYcB&#10;RVusHXpWZCkWIIuapMTJfv0oyXa6rthhWA4KJT4+fpjk8urQarIXziswFZ2clZQIw6FWZlvR78+3&#10;ny4p8YGZmmkwoqJH4enV6uOHZWcXYgoN6Fo4giTGLzpb0SYEuygKzxvRMn8GVhhUSnAtC3h126J2&#10;rEP2VhfTsrwoOnC1dcCF9/h6k5V0lfilFDw8SOlFILqiGFtIp0vnJp7FaskWW8dso3gfBvuHKFqm&#10;DDodqW5YYGTn1B9UreIOPMhwxqEtQErFRcoBs5mUb7J5apgVKRcsjrdjmfz/o+X3+yf76LAMnfUL&#10;j2LM4iBdG/8xPnJIxTqOxRKHQDg+TsvZ/HJ+TglH3cX8Yooy0hQna+t8+CKgJVGoqMOPkWrE9nc+&#10;ZOgAic48aFXfKq3TJTaAuNaO7Bl+us120pP/htImYg1Eq0wYX4pTKkkKRy0iTptvQhJVx+BTIKnL&#10;Tk4Y58KESVY1rBbZ93mJv8H7EFZKNBFGZon+R+6eYEBmkoE7R9njo6lITToal38LLBuPFskzmDAa&#10;t8qAe49AY1a954wfipRLE6u0gfr46IiDPCLe8luFn+2O+fDIHM4ETg/OeXjAQ2roKgq9REkD7ud7&#10;7xGPrYpaSjqcsYr6HzvmBCX6q8Em/jyZzeJQpsvsfD7Fi3ut2bzWmF17DdgLE9wolicx4oMeROmg&#10;fcF1sI5eUcUMR98V5cENl+uQZx8XChfrdYLhIFoW7syT5ZE8VjW25fPhhTnb927Arr+HYR7Z4k0L&#10;Z2y0NLDeBZAq9feprn29cYhT4/QLJ26J1/eEOq3F1S8AAAD//wMAUEsDBBQABgAIAAAAIQAi2Mp9&#10;4AAAAAsBAAAPAAAAZHJzL2Rvd25yZXYueG1sTI/BTsMwEETvSPyDtUjcWjvQJmmIUyEEFeVG23B2&#10;4yWJiNchdtrw97gnOI72aeZtvp5Mx044uNaShGgugCFVVrdUSzjsX2YpMOcVadVZQgk/6GBdXF/l&#10;KtP2TO942vmahRJymZLQeN9nnLuqQaPc3PZI4fZpB6N8iEPN9aDOodx0/E6ImBvVUlhoVI9PDVZf&#10;u9FIGJfJ9nn6+N7cl6JM3spu+eo3vZS3N9PjAzCPk/+D4aIf1KEITkc7knasC1msFlFgJczSBNiF&#10;WERxDOwoYZWkwIuc//+h+AUAAP//AwBQSwECLQAUAAYACAAAACEAtoM4kv4AAADhAQAAEwAAAAAA&#10;AAAAAAAAAAAAAAAAW0NvbnRlbnRfVHlwZXNdLnhtbFBLAQItABQABgAIAAAAIQA4/SH/1gAAAJQB&#10;AAALAAAAAAAAAAAAAAAAAC8BAABfcmVscy8ucmVsc1BLAQItABQABgAIAAAAIQB5JsEvegIAAF4F&#10;AAAOAAAAAAAAAAAAAAAAAC4CAABkcnMvZTJvRG9jLnhtbFBLAQItABQABgAIAAAAIQAi2Mp94AAA&#10;AAsBAAAPAAAAAAAAAAAAAAAAANQEAABkcnMvZG93bnJldi54bWxQSwUGAAAAAAQABADzAAAA4QUA&#10;AAAA&#10;" fillcolor="white [3212]" stroked="f" strokeweight="2pt"/>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1E559C7"/>
    <w:multiLevelType w:val="hybridMultilevel"/>
    <w:tmpl w:val="21CAC0BC"/>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805606B"/>
    <w:multiLevelType w:val="hybridMultilevel"/>
    <w:tmpl w:val="8BB40430"/>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 w15:restartNumberingAfterBreak="0">
    <w:nsid w:val="0D4C5D66"/>
    <w:multiLevelType w:val="hybridMultilevel"/>
    <w:tmpl w:val="E74A925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DB2179C"/>
    <w:multiLevelType w:val="hybridMultilevel"/>
    <w:tmpl w:val="FD90137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092B98"/>
    <w:multiLevelType w:val="hybridMultilevel"/>
    <w:tmpl w:val="2D9AEF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EC2649F"/>
    <w:multiLevelType w:val="hybridMultilevel"/>
    <w:tmpl w:val="D6CCD0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FCF2FB7"/>
    <w:multiLevelType w:val="hybridMultilevel"/>
    <w:tmpl w:val="6450D214"/>
    <w:lvl w:ilvl="0" w:tplc="14090001">
      <w:start w:val="1"/>
      <w:numFmt w:val="bullet"/>
      <w:lvlText w:val=""/>
      <w:lvlJc w:val="left"/>
      <w:pPr>
        <w:ind w:left="2160" w:hanging="360"/>
      </w:pPr>
      <w:rPr>
        <w:rFonts w:ascii="Symbol" w:hAnsi="Symbol" w:hint="default"/>
      </w:rPr>
    </w:lvl>
    <w:lvl w:ilvl="1" w:tplc="14090003" w:tentative="1">
      <w:start w:val="1"/>
      <w:numFmt w:val="bullet"/>
      <w:lvlText w:val="o"/>
      <w:lvlJc w:val="left"/>
      <w:pPr>
        <w:ind w:left="2880" w:hanging="360"/>
      </w:pPr>
      <w:rPr>
        <w:rFonts w:ascii="Courier New" w:hAnsi="Courier New" w:cs="Courier New" w:hint="default"/>
      </w:rPr>
    </w:lvl>
    <w:lvl w:ilvl="2" w:tplc="14090005" w:tentative="1">
      <w:start w:val="1"/>
      <w:numFmt w:val="bullet"/>
      <w:lvlText w:val=""/>
      <w:lvlJc w:val="left"/>
      <w:pPr>
        <w:ind w:left="3600" w:hanging="360"/>
      </w:pPr>
      <w:rPr>
        <w:rFonts w:ascii="Wingdings" w:hAnsi="Wingdings" w:hint="default"/>
      </w:rPr>
    </w:lvl>
    <w:lvl w:ilvl="3" w:tplc="14090001" w:tentative="1">
      <w:start w:val="1"/>
      <w:numFmt w:val="bullet"/>
      <w:lvlText w:val=""/>
      <w:lvlJc w:val="left"/>
      <w:pPr>
        <w:ind w:left="4320" w:hanging="360"/>
      </w:pPr>
      <w:rPr>
        <w:rFonts w:ascii="Symbol" w:hAnsi="Symbol" w:hint="default"/>
      </w:rPr>
    </w:lvl>
    <w:lvl w:ilvl="4" w:tplc="14090003" w:tentative="1">
      <w:start w:val="1"/>
      <w:numFmt w:val="bullet"/>
      <w:lvlText w:val="o"/>
      <w:lvlJc w:val="left"/>
      <w:pPr>
        <w:ind w:left="5040" w:hanging="360"/>
      </w:pPr>
      <w:rPr>
        <w:rFonts w:ascii="Courier New" w:hAnsi="Courier New" w:cs="Courier New" w:hint="default"/>
      </w:rPr>
    </w:lvl>
    <w:lvl w:ilvl="5" w:tplc="14090005" w:tentative="1">
      <w:start w:val="1"/>
      <w:numFmt w:val="bullet"/>
      <w:lvlText w:val=""/>
      <w:lvlJc w:val="left"/>
      <w:pPr>
        <w:ind w:left="5760" w:hanging="360"/>
      </w:pPr>
      <w:rPr>
        <w:rFonts w:ascii="Wingdings" w:hAnsi="Wingdings" w:hint="default"/>
      </w:rPr>
    </w:lvl>
    <w:lvl w:ilvl="6" w:tplc="14090001" w:tentative="1">
      <w:start w:val="1"/>
      <w:numFmt w:val="bullet"/>
      <w:lvlText w:val=""/>
      <w:lvlJc w:val="left"/>
      <w:pPr>
        <w:ind w:left="6480" w:hanging="360"/>
      </w:pPr>
      <w:rPr>
        <w:rFonts w:ascii="Symbol" w:hAnsi="Symbol" w:hint="default"/>
      </w:rPr>
    </w:lvl>
    <w:lvl w:ilvl="7" w:tplc="14090003" w:tentative="1">
      <w:start w:val="1"/>
      <w:numFmt w:val="bullet"/>
      <w:lvlText w:val="o"/>
      <w:lvlJc w:val="left"/>
      <w:pPr>
        <w:ind w:left="7200" w:hanging="360"/>
      </w:pPr>
      <w:rPr>
        <w:rFonts w:ascii="Courier New" w:hAnsi="Courier New" w:cs="Courier New" w:hint="default"/>
      </w:rPr>
    </w:lvl>
    <w:lvl w:ilvl="8" w:tplc="14090005" w:tentative="1">
      <w:start w:val="1"/>
      <w:numFmt w:val="bullet"/>
      <w:lvlText w:val=""/>
      <w:lvlJc w:val="left"/>
      <w:pPr>
        <w:ind w:left="7920" w:hanging="360"/>
      </w:pPr>
      <w:rPr>
        <w:rFonts w:ascii="Wingdings" w:hAnsi="Wingdings" w:hint="default"/>
      </w:rPr>
    </w:lvl>
  </w:abstractNum>
  <w:abstractNum w:abstractNumId="7" w15:restartNumberingAfterBreak="0">
    <w:nsid w:val="15F63CDD"/>
    <w:multiLevelType w:val="hybridMultilevel"/>
    <w:tmpl w:val="D64A63A8"/>
    <w:lvl w:ilvl="0" w:tplc="08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C9233FE"/>
    <w:multiLevelType w:val="hybridMultilevel"/>
    <w:tmpl w:val="6916DFF0"/>
    <w:lvl w:ilvl="0" w:tplc="08090019">
      <w:start w:val="1"/>
      <w:numFmt w:val="low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9" w15:restartNumberingAfterBreak="0">
    <w:nsid w:val="20826241"/>
    <w:multiLevelType w:val="hybridMultilevel"/>
    <w:tmpl w:val="B8CE397A"/>
    <w:lvl w:ilvl="0" w:tplc="08090019">
      <w:start w:val="1"/>
      <w:numFmt w:val="low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0" w15:restartNumberingAfterBreak="0">
    <w:nsid w:val="21EE575F"/>
    <w:multiLevelType w:val="hybridMultilevel"/>
    <w:tmpl w:val="B8CE397A"/>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26264BD9"/>
    <w:multiLevelType w:val="hybridMultilevel"/>
    <w:tmpl w:val="6D4EE47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31A7034D"/>
    <w:multiLevelType w:val="hybridMultilevel"/>
    <w:tmpl w:val="E74A925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3F403B31"/>
    <w:multiLevelType w:val="hybridMultilevel"/>
    <w:tmpl w:val="F2EC0F4A"/>
    <w:lvl w:ilvl="0" w:tplc="FE5CBAC2">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2CC4F49"/>
    <w:multiLevelType w:val="hybridMultilevel"/>
    <w:tmpl w:val="C2EC82BA"/>
    <w:lvl w:ilvl="0" w:tplc="08090001">
      <w:start w:val="1"/>
      <w:numFmt w:val="bullet"/>
      <w:lvlText w:val=""/>
      <w:lvlJc w:val="left"/>
      <w:pPr>
        <w:ind w:left="0" w:hanging="360"/>
      </w:pPr>
      <w:rPr>
        <w:rFonts w:ascii="Symbol" w:hAnsi="Symbol" w:hint="default"/>
      </w:rPr>
    </w:lvl>
    <w:lvl w:ilvl="1" w:tplc="08090003" w:tentative="1">
      <w:start w:val="1"/>
      <w:numFmt w:val="bullet"/>
      <w:lvlText w:val="o"/>
      <w:lvlJc w:val="left"/>
      <w:pPr>
        <w:ind w:left="720" w:hanging="360"/>
      </w:pPr>
      <w:rPr>
        <w:rFonts w:ascii="Courier New" w:hAnsi="Courier New" w:cs="Courier New" w:hint="default"/>
      </w:rPr>
    </w:lvl>
    <w:lvl w:ilvl="2" w:tplc="08090005" w:tentative="1">
      <w:start w:val="1"/>
      <w:numFmt w:val="bullet"/>
      <w:lvlText w:val=""/>
      <w:lvlJc w:val="left"/>
      <w:pPr>
        <w:ind w:left="1440" w:hanging="360"/>
      </w:pPr>
      <w:rPr>
        <w:rFonts w:ascii="Wingdings" w:hAnsi="Wingdings" w:hint="default"/>
      </w:rPr>
    </w:lvl>
    <w:lvl w:ilvl="3" w:tplc="08090001" w:tentative="1">
      <w:start w:val="1"/>
      <w:numFmt w:val="bullet"/>
      <w:lvlText w:val=""/>
      <w:lvlJc w:val="left"/>
      <w:pPr>
        <w:ind w:left="2160" w:hanging="360"/>
      </w:pPr>
      <w:rPr>
        <w:rFonts w:ascii="Symbol" w:hAnsi="Symbol" w:hint="default"/>
      </w:rPr>
    </w:lvl>
    <w:lvl w:ilvl="4" w:tplc="08090003" w:tentative="1">
      <w:start w:val="1"/>
      <w:numFmt w:val="bullet"/>
      <w:lvlText w:val="o"/>
      <w:lvlJc w:val="left"/>
      <w:pPr>
        <w:ind w:left="2880" w:hanging="360"/>
      </w:pPr>
      <w:rPr>
        <w:rFonts w:ascii="Courier New" w:hAnsi="Courier New" w:cs="Courier New" w:hint="default"/>
      </w:rPr>
    </w:lvl>
    <w:lvl w:ilvl="5" w:tplc="08090005" w:tentative="1">
      <w:start w:val="1"/>
      <w:numFmt w:val="bullet"/>
      <w:lvlText w:val=""/>
      <w:lvlJc w:val="left"/>
      <w:pPr>
        <w:ind w:left="3600" w:hanging="360"/>
      </w:pPr>
      <w:rPr>
        <w:rFonts w:ascii="Wingdings" w:hAnsi="Wingdings" w:hint="default"/>
      </w:rPr>
    </w:lvl>
    <w:lvl w:ilvl="6" w:tplc="08090001" w:tentative="1">
      <w:start w:val="1"/>
      <w:numFmt w:val="bullet"/>
      <w:lvlText w:val=""/>
      <w:lvlJc w:val="left"/>
      <w:pPr>
        <w:ind w:left="4320" w:hanging="360"/>
      </w:pPr>
      <w:rPr>
        <w:rFonts w:ascii="Symbol" w:hAnsi="Symbol" w:hint="default"/>
      </w:rPr>
    </w:lvl>
    <w:lvl w:ilvl="7" w:tplc="08090003" w:tentative="1">
      <w:start w:val="1"/>
      <w:numFmt w:val="bullet"/>
      <w:lvlText w:val="o"/>
      <w:lvlJc w:val="left"/>
      <w:pPr>
        <w:ind w:left="5040" w:hanging="360"/>
      </w:pPr>
      <w:rPr>
        <w:rFonts w:ascii="Courier New" w:hAnsi="Courier New" w:cs="Courier New" w:hint="default"/>
      </w:rPr>
    </w:lvl>
    <w:lvl w:ilvl="8" w:tplc="08090005" w:tentative="1">
      <w:start w:val="1"/>
      <w:numFmt w:val="bullet"/>
      <w:lvlText w:val=""/>
      <w:lvlJc w:val="left"/>
      <w:pPr>
        <w:ind w:left="5760" w:hanging="360"/>
      </w:pPr>
      <w:rPr>
        <w:rFonts w:ascii="Wingdings" w:hAnsi="Wingdings" w:hint="default"/>
      </w:rPr>
    </w:lvl>
  </w:abstractNum>
  <w:abstractNum w:abstractNumId="15" w15:restartNumberingAfterBreak="0">
    <w:nsid w:val="474A3533"/>
    <w:multiLevelType w:val="hybridMultilevel"/>
    <w:tmpl w:val="57141710"/>
    <w:lvl w:ilvl="0" w:tplc="14090019">
      <w:start w:val="1"/>
      <w:numFmt w:val="lowerLetter"/>
      <w:lvlText w:val="%1."/>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16" w15:restartNumberingAfterBreak="0">
    <w:nsid w:val="4A641EFB"/>
    <w:multiLevelType w:val="multilevel"/>
    <w:tmpl w:val="523E6C8A"/>
    <w:lvl w:ilvl="0">
      <w:start w:val="1"/>
      <w:numFmt w:val="decimal"/>
      <w:lvlText w:val="%1"/>
      <w:lvlJc w:val="left"/>
      <w:pPr>
        <w:ind w:left="370" w:hanging="370"/>
      </w:pPr>
      <w:rPr>
        <w:rFonts w:hint="default"/>
      </w:rPr>
    </w:lvl>
    <w:lvl w:ilvl="1">
      <w:start w:val="1"/>
      <w:numFmt w:val="decimal"/>
      <w:lvlText w:val="%1.%2"/>
      <w:lvlJc w:val="left"/>
      <w:pPr>
        <w:ind w:left="370" w:hanging="37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7" w15:restartNumberingAfterBreak="0">
    <w:nsid w:val="4AA97C13"/>
    <w:multiLevelType w:val="hybridMultilevel"/>
    <w:tmpl w:val="4B9C035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8" w15:restartNumberingAfterBreak="0">
    <w:nsid w:val="55457EB1"/>
    <w:multiLevelType w:val="hybridMultilevel"/>
    <w:tmpl w:val="3ED85896"/>
    <w:lvl w:ilvl="0" w:tplc="1409000F">
      <w:start w:val="1"/>
      <w:numFmt w:val="decimal"/>
      <w:lvlText w:val="%1."/>
      <w:lvlJc w:val="left"/>
      <w:pPr>
        <w:ind w:left="643"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56500896"/>
    <w:multiLevelType w:val="hybridMultilevel"/>
    <w:tmpl w:val="2F66AD0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0" w15:restartNumberingAfterBreak="0">
    <w:nsid w:val="57256144"/>
    <w:multiLevelType w:val="hybridMultilevel"/>
    <w:tmpl w:val="06C860A8"/>
    <w:lvl w:ilvl="0" w:tplc="60D06D8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7FE703B"/>
    <w:multiLevelType w:val="hybridMultilevel"/>
    <w:tmpl w:val="B8CE397A"/>
    <w:lvl w:ilvl="0" w:tplc="08090019">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5ADF6AB1"/>
    <w:multiLevelType w:val="hybridMultilevel"/>
    <w:tmpl w:val="B3680E6C"/>
    <w:lvl w:ilvl="0" w:tplc="1409000F">
      <w:start w:val="1"/>
      <w:numFmt w:val="decimal"/>
      <w:lvlText w:val="%1."/>
      <w:lvlJc w:val="left"/>
      <w:pPr>
        <w:ind w:left="360" w:hanging="360"/>
      </w:pPr>
      <w:rPr>
        <w:rFonts w:hint="default"/>
      </w:rPr>
    </w:lvl>
    <w:lvl w:ilvl="1" w:tplc="14090019" w:tentative="1">
      <w:start w:val="1"/>
      <w:numFmt w:val="lowerLetter"/>
      <w:lvlText w:val="%2."/>
      <w:lvlJc w:val="left"/>
      <w:pPr>
        <w:ind w:left="1080" w:hanging="360"/>
      </w:pPr>
    </w:lvl>
    <w:lvl w:ilvl="2" w:tplc="1409001B" w:tentative="1">
      <w:start w:val="1"/>
      <w:numFmt w:val="lowerRoman"/>
      <w:lvlText w:val="%3."/>
      <w:lvlJc w:val="right"/>
      <w:pPr>
        <w:ind w:left="1800" w:hanging="180"/>
      </w:pPr>
    </w:lvl>
    <w:lvl w:ilvl="3" w:tplc="1409000F" w:tentative="1">
      <w:start w:val="1"/>
      <w:numFmt w:val="decimal"/>
      <w:lvlText w:val="%4."/>
      <w:lvlJc w:val="left"/>
      <w:pPr>
        <w:ind w:left="2520" w:hanging="360"/>
      </w:pPr>
    </w:lvl>
    <w:lvl w:ilvl="4" w:tplc="14090019" w:tentative="1">
      <w:start w:val="1"/>
      <w:numFmt w:val="lowerLetter"/>
      <w:lvlText w:val="%5."/>
      <w:lvlJc w:val="left"/>
      <w:pPr>
        <w:ind w:left="3240" w:hanging="360"/>
      </w:pPr>
    </w:lvl>
    <w:lvl w:ilvl="5" w:tplc="1409001B" w:tentative="1">
      <w:start w:val="1"/>
      <w:numFmt w:val="lowerRoman"/>
      <w:lvlText w:val="%6."/>
      <w:lvlJc w:val="right"/>
      <w:pPr>
        <w:ind w:left="3960" w:hanging="180"/>
      </w:pPr>
    </w:lvl>
    <w:lvl w:ilvl="6" w:tplc="1409000F" w:tentative="1">
      <w:start w:val="1"/>
      <w:numFmt w:val="decimal"/>
      <w:lvlText w:val="%7."/>
      <w:lvlJc w:val="left"/>
      <w:pPr>
        <w:ind w:left="4680" w:hanging="360"/>
      </w:pPr>
    </w:lvl>
    <w:lvl w:ilvl="7" w:tplc="14090019" w:tentative="1">
      <w:start w:val="1"/>
      <w:numFmt w:val="lowerLetter"/>
      <w:lvlText w:val="%8."/>
      <w:lvlJc w:val="left"/>
      <w:pPr>
        <w:ind w:left="5400" w:hanging="360"/>
      </w:pPr>
    </w:lvl>
    <w:lvl w:ilvl="8" w:tplc="1409001B" w:tentative="1">
      <w:start w:val="1"/>
      <w:numFmt w:val="lowerRoman"/>
      <w:lvlText w:val="%9."/>
      <w:lvlJc w:val="right"/>
      <w:pPr>
        <w:ind w:left="6120" w:hanging="180"/>
      </w:pPr>
    </w:lvl>
  </w:abstractNum>
  <w:abstractNum w:abstractNumId="23" w15:restartNumberingAfterBreak="0">
    <w:nsid w:val="5E023B68"/>
    <w:multiLevelType w:val="hybridMultilevel"/>
    <w:tmpl w:val="D370E572"/>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4" w15:restartNumberingAfterBreak="0">
    <w:nsid w:val="5FDC5704"/>
    <w:multiLevelType w:val="hybridMultilevel"/>
    <w:tmpl w:val="EBE08358"/>
    <w:lvl w:ilvl="0" w:tplc="1409000F">
      <w:start w:val="1"/>
      <w:numFmt w:val="decimal"/>
      <w:lvlText w:val="%1."/>
      <w:lvlJc w:val="left"/>
      <w:pPr>
        <w:ind w:left="720" w:hanging="360"/>
      </w:pPr>
    </w:lvl>
    <w:lvl w:ilvl="1" w:tplc="14090003">
      <w:start w:val="1"/>
      <w:numFmt w:val="bullet"/>
      <w:lvlText w:val="o"/>
      <w:lvlJc w:val="left"/>
      <w:pPr>
        <w:ind w:left="1440" w:hanging="360"/>
      </w:pPr>
      <w:rPr>
        <w:rFonts w:ascii="Courier New" w:hAnsi="Courier New" w:cs="Courier New" w:hint="default"/>
      </w:rPr>
    </w:lvl>
    <w:lvl w:ilvl="2" w:tplc="14090005">
      <w:start w:val="1"/>
      <w:numFmt w:val="bullet"/>
      <w:lvlText w:val=""/>
      <w:lvlJc w:val="left"/>
      <w:pPr>
        <w:ind w:left="2160" w:hanging="360"/>
      </w:pPr>
      <w:rPr>
        <w:rFonts w:ascii="Wingdings" w:hAnsi="Wingdings" w:hint="default"/>
      </w:rPr>
    </w:lvl>
    <w:lvl w:ilvl="3" w:tplc="14090001">
      <w:start w:val="1"/>
      <w:numFmt w:val="bullet"/>
      <w:lvlText w:val=""/>
      <w:lvlJc w:val="left"/>
      <w:pPr>
        <w:ind w:left="2880" w:hanging="360"/>
      </w:pPr>
      <w:rPr>
        <w:rFonts w:ascii="Symbol" w:hAnsi="Symbol" w:hint="default"/>
      </w:rPr>
    </w:lvl>
    <w:lvl w:ilvl="4" w:tplc="14090003">
      <w:start w:val="1"/>
      <w:numFmt w:val="bullet"/>
      <w:lvlText w:val="o"/>
      <w:lvlJc w:val="left"/>
      <w:pPr>
        <w:ind w:left="3600" w:hanging="360"/>
      </w:pPr>
      <w:rPr>
        <w:rFonts w:ascii="Courier New" w:hAnsi="Courier New" w:cs="Courier New" w:hint="default"/>
      </w:rPr>
    </w:lvl>
    <w:lvl w:ilvl="5" w:tplc="14090005">
      <w:start w:val="1"/>
      <w:numFmt w:val="bullet"/>
      <w:lvlText w:val=""/>
      <w:lvlJc w:val="left"/>
      <w:pPr>
        <w:ind w:left="4320" w:hanging="360"/>
      </w:pPr>
      <w:rPr>
        <w:rFonts w:ascii="Wingdings" w:hAnsi="Wingdings" w:hint="default"/>
      </w:rPr>
    </w:lvl>
    <w:lvl w:ilvl="6" w:tplc="14090001">
      <w:start w:val="1"/>
      <w:numFmt w:val="bullet"/>
      <w:lvlText w:val=""/>
      <w:lvlJc w:val="left"/>
      <w:pPr>
        <w:ind w:left="5040" w:hanging="360"/>
      </w:pPr>
      <w:rPr>
        <w:rFonts w:ascii="Symbol" w:hAnsi="Symbol" w:hint="default"/>
      </w:rPr>
    </w:lvl>
    <w:lvl w:ilvl="7" w:tplc="14090003">
      <w:start w:val="1"/>
      <w:numFmt w:val="bullet"/>
      <w:lvlText w:val="o"/>
      <w:lvlJc w:val="left"/>
      <w:pPr>
        <w:ind w:left="5760" w:hanging="360"/>
      </w:pPr>
      <w:rPr>
        <w:rFonts w:ascii="Courier New" w:hAnsi="Courier New" w:cs="Courier New" w:hint="default"/>
      </w:rPr>
    </w:lvl>
    <w:lvl w:ilvl="8" w:tplc="14090005">
      <w:start w:val="1"/>
      <w:numFmt w:val="bullet"/>
      <w:lvlText w:val=""/>
      <w:lvlJc w:val="left"/>
      <w:pPr>
        <w:ind w:left="6480" w:hanging="360"/>
      </w:pPr>
      <w:rPr>
        <w:rFonts w:ascii="Wingdings" w:hAnsi="Wingdings" w:hint="default"/>
      </w:rPr>
    </w:lvl>
  </w:abstractNum>
  <w:abstractNum w:abstractNumId="25" w15:restartNumberingAfterBreak="0">
    <w:nsid w:val="62175300"/>
    <w:multiLevelType w:val="hybridMultilevel"/>
    <w:tmpl w:val="E0628A1E"/>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26" w15:restartNumberingAfterBreak="0">
    <w:nsid w:val="6271462C"/>
    <w:multiLevelType w:val="hybridMultilevel"/>
    <w:tmpl w:val="9B78FB18"/>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7" w15:restartNumberingAfterBreak="0">
    <w:nsid w:val="62E0677A"/>
    <w:multiLevelType w:val="hybridMultilevel"/>
    <w:tmpl w:val="E682A926"/>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8" w15:restartNumberingAfterBreak="0">
    <w:nsid w:val="63DA7D88"/>
    <w:multiLevelType w:val="hybridMultilevel"/>
    <w:tmpl w:val="2D50A4AA"/>
    <w:lvl w:ilvl="0" w:tplc="1409000B">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644859D8"/>
    <w:multiLevelType w:val="multilevel"/>
    <w:tmpl w:val="36D0104C"/>
    <w:lvl w:ilvl="0">
      <w:start w:val="1"/>
      <w:numFmt w:val="decimal"/>
      <w:lvlText w:val="%1."/>
      <w:lvlJc w:val="left"/>
      <w:pPr>
        <w:ind w:left="720" w:hanging="360"/>
      </w:pPr>
      <w:rPr>
        <w:rFonts w:hint="default"/>
      </w:rPr>
    </w:lvl>
    <w:lvl w:ilvl="1">
      <w:start w:val="2"/>
      <w:numFmt w:val="decimal"/>
      <w:isLgl/>
      <w:lvlText w:val="%1.%2"/>
      <w:lvlJc w:val="left"/>
      <w:pPr>
        <w:ind w:left="730" w:hanging="37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0" w15:restartNumberingAfterBreak="0">
    <w:nsid w:val="656478E3"/>
    <w:multiLevelType w:val="hybridMultilevel"/>
    <w:tmpl w:val="F02A4060"/>
    <w:lvl w:ilvl="0" w:tplc="FB765F86">
      <w:start w:val="1"/>
      <w:numFmt w:val="decimal"/>
      <w:lvlText w:val="%1."/>
      <w:lvlJc w:val="left"/>
      <w:pPr>
        <w:ind w:left="720" w:hanging="360"/>
      </w:pPr>
      <w:rPr>
        <w:rFonts w:hint="default"/>
        <w:color w:val="FF0000"/>
      </w:rPr>
    </w:lvl>
    <w:lvl w:ilvl="1" w:tplc="14090019" w:tentative="1">
      <w:start w:val="1"/>
      <w:numFmt w:val="lowerLetter"/>
      <w:lvlText w:val="%2."/>
      <w:lvlJc w:val="left"/>
      <w:pPr>
        <w:ind w:left="1440" w:hanging="360"/>
      </w:pPr>
    </w:lvl>
    <w:lvl w:ilvl="2" w:tplc="1409001B" w:tentative="1">
      <w:start w:val="1"/>
      <w:numFmt w:val="lowerRoman"/>
      <w:lvlText w:val="%3."/>
      <w:lvlJc w:val="righ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righ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right"/>
      <w:pPr>
        <w:ind w:left="6480" w:hanging="180"/>
      </w:pPr>
    </w:lvl>
  </w:abstractNum>
  <w:abstractNum w:abstractNumId="31" w15:restartNumberingAfterBreak="0">
    <w:nsid w:val="6E7F44DA"/>
    <w:multiLevelType w:val="hybridMultilevel"/>
    <w:tmpl w:val="424608A6"/>
    <w:lvl w:ilvl="0" w:tplc="60D06D82">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0042C25"/>
    <w:multiLevelType w:val="hybridMultilevel"/>
    <w:tmpl w:val="AB2ADE86"/>
    <w:lvl w:ilvl="0" w:tplc="14090003">
      <w:start w:val="1"/>
      <w:numFmt w:val="bullet"/>
      <w:lvlText w:val="o"/>
      <w:lvlJc w:val="left"/>
      <w:pPr>
        <w:ind w:left="1003" w:hanging="360"/>
      </w:pPr>
      <w:rPr>
        <w:rFonts w:ascii="Courier New" w:hAnsi="Courier New" w:cs="Courier New" w:hint="default"/>
      </w:rPr>
    </w:lvl>
    <w:lvl w:ilvl="1" w:tplc="14090003" w:tentative="1">
      <w:start w:val="1"/>
      <w:numFmt w:val="bullet"/>
      <w:lvlText w:val="o"/>
      <w:lvlJc w:val="left"/>
      <w:pPr>
        <w:ind w:left="1723" w:hanging="360"/>
      </w:pPr>
      <w:rPr>
        <w:rFonts w:ascii="Courier New" w:hAnsi="Courier New" w:cs="Courier New" w:hint="default"/>
      </w:rPr>
    </w:lvl>
    <w:lvl w:ilvl="2" w:tplc="14090005" w:tentative="1">
      <w:start w:val="1"/>
      <w:numFmt w:val="bullet"/>
      <w:lvlText w:val=""/>
      <w:lvlJc w:val="left"/>
      <w:pPr>
        <w:ind w:left="2443" w:hanging="360"/>
      </w:pPr>
      <w:rPr>
        <w:rFonts w:ascii="Wingdings" w:hAnsi="Wingdings" w:hint="default"/>
      </w:rPr>
    </w:lvl>
    <w:lvl w:ilvl="3" w:tplc="14090001" w:tentative="1">
      <w:start w:val="1"/>
      <w:numFmt w:val="bullet"/>
      <w:lvlText w:val=""/>
      <w:lvlJc w:val="left"/>
      <w:pPr>
        <w:ind w:left="3163" w:hanging="360"/>
      </w:pPr>
      <w:rPr>
        <w:rFonts w:ascii="Symbol" w:hAnsi="Symbol" w:hint="default"/>
      </w:rPr>
    </w:lvl>
    <w:lvl w:ilvl="4" w:tplc="14090003" w:tentative="1">
      <w:start w:val="1"/>
      <w:numFmt w:val="bullet"/>
      <w:lvlText w:val="o"/>
      <w:lvlJc w:val="left"/>
      <w:pPr>
        <w:ind w:left="3883" w:hanging="360"/>
      </w:pPr>
      <w:rPr>
        <w:rFonts w:ascii="Courier New" w:hAnsi="Courier New" w:cs="Courier New" w:hint="default"/>
      </w:rPr>
    </w:lvl>
    <w:lvl w:ilvl="5" w:tplc="14090005" w:tentative="1">
      <w:start w:val="1"/>
      <w:numFmt w:val="bullet"/>
      <w:lvlText w:val=""/>
      <w:lvlJc w:val="left"/>
      <w:pPr>
        <w:ind w:left="4603" w:hanging="360"/>
      </w:pPr>
      <w:rPr>
        <w:rFonts w:ascii="Wingdings" w:hAnsi="Wingdings" w:hint="default"/>
      </w:rPr>
    </w:lvl>
    <w:lvl w:ilvl="6" w:tplc="14090001" w:tentative="1">
      <w:start w:val="1"/>
      <w:numFmt w:val="bullet"/>
      <w:lvlText w:val=""/>
      <w:lvlJc w:val="left"/>
      <w:pPr>
        <w:ind w:left="5323" w:hanging="360"/>
      </w:pPr>
      <w:rPr>
        <w:rFonts w:ascii="Symbol" w:hAnsi="Symbol" w:hint="default"/>
      </w:rPr>
    </w:lvl>
    <w:lvl w:ilvl="7" w:tplc="14090003" w:tentative="1">
      <w:start w:val="1"/>
      <w:numFmt w:val="bullet"/>
      <w:lvlText w:val="o"/>
      <w:lvlJc w:val="left"/>
      <w:pPr>
        <w:ind w:left="6043" w:hanging="360"/>
      </w:pPr>
      <w:rPr>
        <w:rFonts w:ascii="Courier New" w:hAnsi="Courier New" w:cs="Courier New" w:hint="default"/>
      </w:rPr>
    </w:lvl>
    <w:lvl w:ilvl="8" w:tplc="14090005" w:tentative="1">
      <w:start w:val="1"/>
      <w:numFmt w:val="bullet"/>
      <w:lvlText w:val=""/>
      <w:lvlJc w:val="left"/>
      <w:pPr>
        <w:ind w:left="6763" w:hanging="360"/>
      </w:pPr>
      <w:rPr>
        <w:rFonts w:ascii="Wingdings" w:hAnsi="Wingdings" w:hint="default"/>
      </w:rPr>
    </w:lvl>
  </w:abstractNum>
  <w:abstractNum w:abstractNumId="33" w15:restartNumberingAfterBreak="0">
    <w:nsid w:val="72CE2304"/>
    <w:multiLevelType w:val="hybridMultilevel"/>
    <w:tmpl w:val="128CE81E"/>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4AC28C3"/>
    <w:multiLevelType w:val="hybridMultilevel"/>
    <w:tmpl w:val="3ED85896"/>
    <w:lvl w:ilvl="0" w:tplc="1409000F">
      <w:start w:val="1"/>
      <w:numFmt w:val="decimal"/>
      <w:lvlText w:val="%1."/>
      <w:lvlJc w:val="left"/>
      <w:pPr>
        <w:ind w:left="643"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7DA5064D"/>
    <w:multiLevelType w:val="hybridMultilevel"/>
    <w:tmpl w:val="1F7ACBA0"/>
    <w:lvl w:ilvl="0" w:tplc="08090019">
      <w:start w:val="1"/>
      <w:numFmt w:val="lowerLetter"/>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6" w15:restartNumberingAfterBreak="0">
    <w:nsid w:val="7F7A3D92"/>
    <w:multiLevelType w:val="hybridMultilevel"/>
    <w:tmpl w:val="7E1ED3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487287421">
    <w:abstractNumId w:val="20"/>
  </w:num>
  <w:num w:numId="2" w16cid:durableId="1098912365">
    <w:abstractNumId w:val="13"/>
  </w:num>
  <w:num w:numId="3" w16cid:durableId="125467489">
    <w:abstractNumId w:val="18"/>
  </w:num>
  <w:num w:numId="4" w16cid:durableId="1556546077">
    <w:abstractNumId w:val="31"/>
  </w:num>
  <w:num w:numId="5" w16cid:durableId="586378911">
    <w:abstractNumId w:val="7"/>
  </w:num>
  <w:num w:numId="6" w16cid:durableId="592012291">
    <w:abstractNumId w:val="19"/>
  </w:num>
  <w:num w:numId="7" w16cid:durableId="2083790818">
    <w:abstractNumId w:val="25"/>
  </w:num>
  <w:num w:numId="8" w16cid:durableId="1815291480">
    <w:abstractNumId w:val="4"/>
  </w:num>
  <w:num w:numId="9" w16cid:durableId="655650959">
    <w:abstractNumId w:val="3"/>
  </w:num>
  <w:num w:numId="10" w16cid:durableId="90122820">
    <w:abstractNumId w:val="9"/>
  </w:num>
  <w:num w:numId="11" w16cid:durableId="35586652">
    <w:abstractNumId w:val="21"/>
  </w:num>
  <w:num w:numId="12" w16cid:durableId="1064448817">
    <w:abstractNumId w:val="10"/>
  </w:num>
  <w:num w:numId="13" w16cid:durableId="2112704222">
    <w:abstractNumId w:val="35"/>
  </w:num>
  <w:num w:numId="14" w16cid:durableId="1957831228">
    <w:abstractNumId w:val="8"/>
  </w:num>
  <w:num w:numId="15" w16cid:durableId="1249466676">
    <w:abstractNumId w:val="33"/>
  </w:num>
  <w:num w:numId="16" w16cid:durableId="1705793122">
    <w:abstractNumId w:val="17"/>
  </w:num>
  <w:num w:numId="17" w16cid:durableId="911160807">
    <w:abstractNumId w:val="29"/>
  </w:num>
  <w:num w:numId="18" w16cid:durableId="758454045">
    <w:abstractNumId w:val="36"/>
  </w:num>
  <w:num w:numId="19" w16cid:durableId="911089035">
    <w:abstractNumId w:val="5"/>
  </w:num>
  <w:num w:numId="20" w16cid:durableId="148790242">
    <w:abstractNumId w:val="0"/>
  </w:num>
  <w:num w:numId="21" w16cid:durableId="1563590326">
    <w:abstractNumId w:val="26"/>
  </w:num>
  <w:num w:numId="22" w16cid:durableId="671372430">
    <w:abstractNumId w:val="32"/>
  </w:num>
  <w:num w:numId="23" w16cid:durableId="1674869789">
    <w:abstractNumId w:val="6"/>
  </w:num>
  <w:num w:numId="24" w16cid:durableId="1162700170">
    <w:abstractNumId w:val="27"/>
  </w:num>
  <w:num w:numId="25" w16cid:durableId="1795904732">
    <w:abstractNumId w:val="30"/>
  </w:num>
  <w:num w:numId="26" w16cid:durableId="570307473">
    <w:abstractNumId w:val="22"/>
  </w:num>
  <w:num w:numId="27" w16cid:durableId="1723865573">
    <w:abstractNumId w:val="1"/>
  </w:num>
  <w:num w:numId="28" w16cid:durableId="2067289903">
    <w:abstractNumId w:val="16"/>
  </w:num>
  <w:num w:numId="29" w16cid:durableId="1982078501">
    <w:abstractNumId w:val="14"/>
  </w:num>
  <w:num w:numId="30" w16cid:durableId="156041723">
    <w:abstractNumId w:val="23"/>
  </w:num>
  <w:num w:numId="31" w16cid:durableId="1829513658">
    <w:abstractNumId w:val="2"/>
  </w:num>
  <w:num w:numId="32" w16cid:durableId="1793598560">
    <w:abstractNumId w:val="34"/>
  </w:num>
  <w:num w:numId="33" w16cid:durableId="736317955">
    <w:abstractNumId w:val="12"/>
  </w:num>
  <w:num w:numId="34" w16cid:durableId="1034964496">
    <w:abstractNumId w:val="28"/>
  </w:num>
  <w:num w:numId="35" w16cid:durableId="803233319">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113789233">
    <w:abstractNumId w:val="15"/>
  </w:num>
  <w:num w:numId="37" w16cid:durableId="1646424604">
    <w:abstractNumId w:val="24"/>
    <w:lvlOverride w:ilvl="0">
      <w:startOverride w:val="1"/>
    </w:lvlOverride>
    <w:lvlOverride w:ilvl="1"/>
    <w:lvlOverride w:ilvl="2"/>
    <w:lvlOverride w:ilvl="3"/>
    <w:lvlOverride w:ilvl="4"/>
    <w:lvlOverride w:ilvl="5"/>
    <w:lvlOverride w:ilvl="6"/>
    <w:lvlOverride w:ilvl="7"/>
    <w:lvlOverride w:ilvl="8"/>
  </w:num>
  <w:num w:numId="38" w16cid:durableId="1155486820">
    <w:abstractNumId w:val="11"/>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20"/>
  <w:drawingGridVerticalSpacing w:val="163"/>
  <w:displayHorizontalDrawingGridEvery w:val="0"/>
  <w:displayVerticalDrawingGridEvery w:val="2"/>
  <w:noPunctuationKerning/>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D4A81"/>
    <w:rsid w:val="000006D0"/>
    <w:rsid w:val="00000FE4"/>
    <w:rsid w:val="0000213E"/>
    <w:rsid w:val="000042FA"/>
    <w:rsid w:val="000046BD"/>
    <w:rsid w:val="000135D3"/>
    <w:rsid w:val="000137C9"/>
    <w:rsid w:val="000139CB"/>
    <w:rsid w:val="00014A71"/>
    <w:rsid w:val="00014B93"/>
    <w:rsid w:val="000154E9"/>
    <w:rsid w:val="000156F7"/>
    <w:rsid w:val="00020241"/>
    <w:rsid w:val="00021339"/>
    <w:rsid w:val="00022B80"/>
    <w:rsid w:val="00025787"/>
    <w:rsid w:val="00026742"/>
    <w:rsid w:val="00026DBD"/>
    <w:rsid w:val="00027A3B"/>
    <w:rsid w:val="000307D4"/>
    <w:rsid w:val="00030892"/>
    <w:rsid w:val="00030ACC"/>
    <w:rsid w:val="00033B6B"/>
    <w:rsid w:val="00033BF7"/>
    <w:rsid w:val="000353E2"/>
    <w:rsid w:val="00035A86"/>
    <w:rsid w:val="0003700A"/>
    <w:rsid w:val="000370E8"/>
    <w:rsid w:val="0003777A"/>
    <w:rsid w:val="00040CED"/>
    <w:rsid w:val="000412E0"/>
    <w:rsid w:val="00045586"/>
    <w:rsid w:val="000456AB"/>
    <w:rsid w:val="00045AFD"/>
    <w:rsid w:val="00046992"/>
    <w:rsid w:val="00047337"/>
    <w:rsid w:val="00052CDF"/>
    <w:rsid w:val="00056479"/>
    <w:rsid w:val="00062EF1"/>
    <w:rsid w:val="0006398E"/>
    <w:rsid w:val="0006424A"/>
    <w:rsid w:val="000649AA"/>
    <w:rsid w:val="00064C18"/>
    <w:rsid w:val="000723A6"/>
    <w:rsid w:val="000749E5"/>
    <w:rsid w:val="0007503E"/>
    <w:rsid w:val="0007676C"/>
    <w:rsid w:val="00080B4B"/>
    <w:rsid w:val="0008227A"/>
    <w:rsid w:val="000826AD"/>
    <w:rsid w:val="00084AD0"/>
    <w:rsid w:val="00085403"/>
    <w:rsid w:val="00091410"/>
    <w:rsid w:val="000930C0"/>
    <w:rsid w:val="00094511"/>
    <w:rsid w:val="000945EE"/>
    <w:rsid w:val="000950E5"/>
    <w:rsid w:val="000A21D9"/>
    <w:rsid w:val="000A582B"/>
    <w:rsid w:val="000A76DB"/>
    <w:rsid w:val="000A7C51"/>
    <w:rsid w:val="000B08D8"/>
    <w:rsid w:val="000B147D"/>
    <w:rsid w:val="000B14F9"/>
    <w:rsid w:val="000B4434"/>
    <w:rsid w:val="000B610F"/>
    <w:rsid w:val="000B7FAD"/>
    <w:rsid w:val="000C250C"/>
    <w:rsid w:val="000C3536"/>
    <w:rsid w:val="000C3B4F"/>
    <w:rsid w:val="000C46BF"/>
    <w:rsid w:val="000C47AA"/>
    <w:rsid w:val="000C4926"/>
    <w:rsid w:val="000C5072"/>
    <w:rsid w:val="000C729C"/>
    <w:rsid w:val="000C7634"/>
    <w:rsid w:val="000C781D"/>
    <w:rsid w:val="000D0AC5"/>
    <w:rsid w:val="000D1248"/>
    <w:rsid w:val="000D14F6"/>
    <w:rsid w:val="000D4DB2"/>
    <w:rsid w:val="000D6242"/>
    <w:rsid w:val="000D6E51"/>
    <w:rsid w:val="000E0B4A"/>
    <w:rsid w:val="000E138C"/>
    <w:rsid w:val="000E14DE"/>
    <w:rsid w:val="000E4157"/>
    <w:rsid w:val="000E7A4A"/>
    <w:rsid w:val="000F74DA"/>
    <w:rsid w:val="000F7FF4"/>
    <w:rsid w:val="00101DA4"/>
    <w:rsid w:val="001039D1"/>
    <w:rsid w:val="001042D4"/>
    <w:rsid w:val="00105A26"/>
    <w:rsid w:val="0010609E"/>
    <w:rsid w:val="00107782"/>
    <w:rsid w:val="0011139E"/>
    <w:rsid w:val="00112016"/>
    <w:rsid w:val="001128EF"/>
    <w:rsid w:val="00112AF0"/>
    <w:rsid w:val="00115DF2"/>
    <w:rsid w:val="00120265"/>
    <w:rsid w:val="00120E19"/>
    <w:rsid w:val="00123FB7"/>
    <w:rsid w:val="001247F5"/>
    <w:rsid w:val="00131B00"/>
    <w:rsid w:val="0013292A"/>
    <w:rsid w:val="00137501"/>
    <w:rsid w:val="001422DC"/>
    <w:rsid w:val="00142956"/>
    <w:rsid w:val="0014505B"/>
    <w:rsid w:val="00147ECB"/>
    <w:rsid w:val="00150C9A"/>
    <w:rsid w:val="00157337"/>
    <w:rsid w:val="00157C59"/>
    <w:rsid w:val="00157C92"/>
    <w:rsid w:val="0016104E"/>
    <w:rsid w:val="001610F6"/>
    <w:rsid w:val="00161741"/>
    <w:rsid w:val="00163D1B"/>
    <w:rsid w:val="00171BE6"/>
    <w:rsid w:val="00174D2A"/>
    <w:rsid w:val="001761CD"/>
    <w:rsid w:val="00177788"/>
    <w:rsid w:val="0018031C"/>
    <w:rsid w:val="00180618"/>
    <w:rsid w:val="001808CC"/>
    <w:rsid w:val="00180D3C"/>
    <w:rsid w:val="001842BA"/>
    <w:rsid w:val="0019374A"/>
    <w:rsid w:val="00194B40"/>
    <w:rsid w:val="001A1524"/>
    <w:rsid w:val="001A5F0D"/>
    <w:rsid w:val="001A6F7A"/>
    <w:rsid w:val="001B1D15"/>
    <w:rsid w:val="001B3A02"/>
    <w:rsid w:val="001B3CC7"/>
    <w:rsid w:val="001B5EB2"/>
    <w:rsid w:val="001B7BA8"/>
    <w:rsid w:val="001C02B4"/>
    <w:rsid w:val="001C14C5"/>
    <w:rsid w:val="001C3E80"/>
    <w:rsid w:val="001C47F3"/>
    <w:rsid w:val="001D0B6B"/>
    <w:rsid w:val="001D23FF"/>
    <w:rsid w:val="001D35C5"/>
    <w:rsid w:val="001D445D"/>
    <w:rsid w:val="001D4718"/>
    <w:rsid w:val="001D6066"/>
    <w:rsid w:val="001D66E0"/>
    <w:rsid w:val="001D6BE6"/>
    <w:rsid w:val="001D7E2D"/>
    <w:rsid w:val="001E420D"/>
    <w:rsid w:val="001E432C"/>
    <w:rsid w:val="001E5667"/>
    <w:rsid w:val="001E730A"/>
    <w:rsid w:val="001F2B5D"/>
    <w:rsid w:val="001F2CBB"/>
    <w:rsid w:val="001F3904"/>
    <w:rsid w:val="001F6AFC"/>
    <w:rsid w:val="001F766A"/>
    <w:rsid w:val="002000DA"/>
    <w:rsid w:val="0020119D"/>
    <w:rsid w:val="00201EAD"/>
    <w:rsid w:val="00202B05"/>
    <w:rsid w:val="002035B8"/>
    <w:rsid w:val="00203A16"/>
    <w:rsid w:val="002051CD"/>
    <w:rsid w:val="0020550E"/>
    <w:rsid w:val="00206A17"/>
    <w:rsid w:val="00212B85"/>
    <w:rsid w:val="00213114"/>
    <w:rsid w:val="002139FD"/>
    <w:rsid w:val="00220F92"/>
    <w:rsid w:val="00222380"/>
    <w:rsid w:val="00225BB8"/>
    <w:rsid w:val="002302AB"/>
    <w:rsid w:val="002307C5"/>
    <w:rsid w:val="002342A1"/>
    <w:rsid w:val="00234D01"/>
    <w:rsid w:val="0023546E"/>
    <w:rsid w:val="002363DB"/>
    <w:rsid w:val="002415FD"/>
    <w:rsid w:val="00242E9F"/>
    <w:rsid w:val="0025055D"/>
    <w:rsid w:val="00252B6B"/>
    <w:rsid w:val="00254A5A"/>
    <w:rsid w:val="0025535C"/>
    <w:rsid w:val="00255598"/>
    <w:rsid w:val="0025615B"/>
    <w:rsid w:val="00257C5B"/>
    <w:rsid w:val="00261693"/>
    <w:rsid w:val="00264A5A"/>
    <w:rsid w:val="0026510F"/>
    <w:rsid w:val="00265351"/>
    <w:rsid w:val="00266A6C"/>
    <w:rsid w:val="002674C2"/>
    <w:rsid w:val="002724BF"/>
    <w:rsid w:val="0027402D"/>
    <w:rsid w:val="00275043"/>
    <w:rsid w:val="00275547"/>
    <w:rsid w:val="00276573"/>
    <w:rsid w:val="00281881"/>
    <w:rsid w:val="00281AE0"/>
    <w:rsid w:val="00287EBE"/>
    <w:rsid w:val="00292685"/>
    <w:rsid w:val="00293EBA"/>
    <w:rsid w:val="00294A54"/>
    <w:rsid w:val="002958A8"/>
    <w:rsid w:val="00297E85"/>
    <w:rsid w:val="002A0257"/>
    <w:rsid w:val="002A0FA2"/>
    <w:rsid w:val="002A18A1"/>
    <w:rsid w:val="002A6A9D"/>
    <w:rsid w:val="002A71D2"/>
    <w:rsid w:val="002B1F7F"/>
    <w:rsid w:val="002B202F"/>
    <w:rsid w:val="002B2ADC"/>
    <w:rsid w:val="002B2E2B"/>
    <w:rsid w:val="002C0D4A"/>
    <w:rsid w:val="002C39AC"/>
    <w:rsid w:val="002C4371"/>
    <w:rsid w:val="002C437C"/>
    <w:rsid w:val="002C6472"/>
    <w:rsid w:val="002C6B47"/>
    <w:rsid w:val="002C6E95"/>
    <w:rsid w:val="002C7E6B"/>
    <w:rsid w:val="002D3B2A"/>
    <w:rsid w:val="002D6FE1"/>
    <w:rsid w:val="002D72D0"/>
    <w:rsid w:val="002D7306"/>
    <w:rsid w:val="002D7A59"/>
    <w:rsid w:val="002E093A"/>
    <w:rsid w:val="002E0E22"/>
    <w:rsid w:val="002E23B1"/>
    <w:rsid w:val="002E6051"/>
    <w:rsid w:val="002F117A"/>
    <w:rsid w:val="002F1398"/>
    <w:rsid w:val="002F15AB"/>
    <w:rsid w:val="002F17AE"/>
    <w:rsid w:val="002F26B3"/>
    <w:rsid w:val="002F2820"/>
    <w:rsid w:val="002F5073"/>
    <w:rsid w:val="002F6369"/>
    <w:rsid w:val="002F68A9"/>
    <w:rsid w:val="002F7448"/>
    <w:rsid w:val="003012BE"/>
    <w:rsid w:val="00301532"/>
    <w:rsid w:val="00302978"/>
    <w:rsid w:val="0030540E"/>
    <w:rsid w:val="00310C2D"/>
    <w:rsid w:val="00312DB1"/>
    <w:rsid w:val="00313BBD"/>
    <w:rsid w:val="00314820"/>
    <w:rsid w:val="00314F14"/>
    <w:rsid w:val="00315FFA"/>
    <w:rsid w:val="00320561"/>
    <w:rsid w:val="00322FF9"/>
    <w:rsid w:val="003242DA"/>
    <w:rsid w:val="00324D54"/>
    <w:rsid w:val="003257A5"/>
    <w:rsid w:val="00326F94"/>
    <w:rsid w:val="00327B6D"/>
    <w:rsid w:val="00330191"/>
    <w:rsid w:val="00330D19"/>
    <w:rsid w:val="00333CCB"/>
    <w:rsid w:val="00340F99"/>
    <w:rsid w:val="00341329"/>
    <w:rsid w:val="00341B15"/>
    <w:rsid w:val="00342B9E"/>
    <w:rsid w:val="003503F7"/>
    <w:rsid w:val="003519FA"/>
    <w:rsid w:val="003552A2"/>
    <w:rsid w:val="00356449"/>
    <w:rsid w:val="00360156"/>
    <w:rsid w:val="003627D5"/>
    <w:rsid w:val="00365291"/>
    <w:rsid w:val="003663E9"/>
    <w:rsid w:val="00373655"/>
    <w:rsid w:val="003736F4"/>
    <w:rsid w:val="003751CE"/>
    <w:rsid w:val="00375633"/>
    <w:rsid w:val="00381168"/>
    <w:rsid w:val="00382EA9"/>
    <w:rsid w:val="00384ED9"/>
    <w:rsid w:val="0038663D"/>
    <w:rsid w:val="00391CC0"/>
    <w:rsid w:val="00395799"/>
    <w:rsid w:val="0039630F"/>
    <w:rsid w:val="003A0B0F"/>
    <w:rsid w:val="003A2AFE"/>
    <w:rsid w:val="003A2B25"/>
    <w:rsid w:val="003A3505"/>
    <w:rsid w:val="003A6955"/>
    <w:rsid w:val="003B07E2"/>
    <w:rsid w:val="003B30D7"/>
    <w:rsid w:val="003C3836"/>
    <w:rsid w:val="003C5175"/>
    <w:rsid w:val="003C5E6D"/>
    <w:rsid w:val="003C78B7"/>
    <w:rsid w:val="003D08C5"/>
    <w:rsid w:val="003D0907"/>
    <w:rsid w:val="003D32F1"/>
    <w:rsid w:val="003D6D39"/>
    <w:rsid w:val="003E07A0"/>
    <w:rsid w:val="003E13C0"/>
    <w:rsid w:val="003E1BB6"/>
    <w:rsid w:val="003E2E16"/>
    <w:rsid w:val="003E33E2"/>
    <w:rsid w:val="003E5ADB"/>
    <w:rsid w:val="003E72C5"/>
    <w:rsid w:val="003F01E9"/>
    <w:rsid w:val="003F2066"/>
    <w:rsid w:val="003F35A2"/>
    <w:rsid w:val="003F3DA0"/>
    <w:rsid w:val="003F4CE6"/>
    <w:rsid w:val="003F60AC"/>
    <w:rsid w:val="00400677"/>
    <w:rsid w:val="004011A4"/>
    <w:rsid w:val="00402969"/>
    <w:rsid w:val="004049B6"/>
    <w:rsid w:val="0040576B"/>
    <w:rsid w:val="00410023"/>
    <w:rsid w:val="004117A4"/>
    <w:rsid w:val="004132D4"/>
    <w:rsid w:val="00413FAD"/>
    <w:rsid w:val="00416930"/>
    <w:rsid w:val="00416AE1"/>
    <w:rsid w:val="0041711F"/>
    <w:rsid w:val="00420F23"/>
    <w:rsid w:val="00421F11"/>
    <w:rsid w:val="0042487B"/>
    <w:rsid w:val="00425334"/>
    <w:rsid w:val="00426209"/>
    <w:rsid w:val="00427B3A"/>
    <w:rsid w:val="00430260"/>
    <w:rsid w:val="00430CEA"/>
    <w:rsid w:val="00431383"/>
    <w:rsid w:val="00433057"/>
    <w:rsid w:val="004330FE"/>
    <w:rsid w:val="0043324B"/>
    <w:rsid w:val="004335A6"/>
    <w:rsid w:val="004338D0"/>
    <w:rsid w:val="00433931"/>
    <w:rsid w:val="004345C9"/>
    <w:rsid w:val="00434EC2"/>
    <w:rsid w:val="00434FBB"/>
    <w:rsid w:val="00437630"/>
    <w:rsid w:val="00437FBE"/>
    <w:rsid w:val="004411CA"/>
    <w:rsid w:val="00441253"/>
    <w:rsid w:val="00444EA0"/>
    <w:rsid w:val="00445262"/>
    <w:rsid w:val="0044686F"/>
    <w:rsid w:val="00452231"/>
    <w:rsid w:val="0045245C"/>
    <w:rsid w:val="004525FD"/>
    <w:rsid w:val="0045298D"/>
    <w:rsid w:val="00452EB3"/>
    <w:rsid w:val="00453161"/>
    <w:rsid w:val="0045459C"/>
    <w:rsid w:val="004549C7"/>
    <w:rsid w:val="00455FBC"/>
    <w:rsid w:val="00460CFA"/>
    <w:rsid w:val="00461E17"/>
    <w:rsid w:val="00462323"/>
    <w:rsid w:val="004654BF"/>
    <w:rsid w:val="00467BEB"/>
    <w:rsid w:val="00470080"/>
    <w:rsid w:val="0047163A"/>
    <w:rsid w:val="004718F7"/>
    <w:rsid w:val="00471E4A"/>
    <w:rsid w:val="00472B1B"/>
    <w:rsid w:val="00472F5C"/>
    <w:rsid w:val="00477099"/>
    <w:rsid w:val="00480F88"/>
    <w:rsid w:val="00482B23"/>
    <w:rsid w:val="00483963"/>
    <w:rsid w:val="004839D7"/>
    <w:rsid w:val="00483E79"/>
    <w:rsid w:val="00484A52"/>
    <w:rsid w:val="00486DA3"/>
    <w:rsid w:val="00487539"/>
    <w:rsid w:val="00490AC6"/>
    <w:rsid w:val="004918F8"/>
    <w:rsid w:val="00491ACC"/>
    <w:rsid w:val="0049555C"/>
    <w:rsid w:val="00496926"/>
    <w:rsid w:val="004A1B67"/>
    <w:rsid w:val="004A2792"/>
    <w:rsid w:val="004A2BB8"/>
    <w:rsid w:val="004A2E1F"/>
    <w:rsid w:val="004A3A0C"/>
    <w:rsid w:val="004B1276"/>
    <w:rsid w:val="004B1F95"/>
    <w:rsid w:val="004B336E"/>
    <w:rsid w:val="004B7D8D"/>
    <w:rsid w:val="004C5335"/>
    <w:rsid w:val="004C5904"/>
    <w:rsid w:val="004C6CBB"/>
    <w:rsid w:val="004C7EE8"/>
    <w:rsid w:val="004D253D"/>
    <w:rsid w:val="004D44DE"/>
    <w:rsid w:val="004E2127"/>
    <w:rsid w:val="004E4433"/>
    <w:rsid w:val="004E56E5"/>
    <w:rsid w:val="004F13D5"/>
    <w:rsid w:val="004F13F4"/>
    <w:rsid w:val="004F33BD"/>
    <w:rsid w:val="004F509A"/>
    <w:rsid w:val="004F7E18"/>
    <w:rsid w:val="005017F8"/>
    <w:rsid w:val="00504FC2"/>
    <w:rsid w:val="005079BD"/>
    <w:rsid w:val="00507E8E"/>
    <w:rsid w:val="0051267F"/>
    <w:rsid w:val="005145BE"/>
    <w:rsid w:val="005159B1"/>
    <w:rsid w:val="005208BC"/>
    <w:rsid w:val="00522503"/>
    <w:rsid w:val="0052381E"/>
    <w:rsid w:val="00523CAB"/>
    <w:rsid w:val="00527A1F"/>
    <w:rsid w:val="00527C77"/>
    <w:rsid w:val="00532B38"/>
    <w:rsid w:val="005344CA"/>
    <w:rsid w:val="00534939"/>
    <w:rsid w:val="00535617"/>
    <w:rsid w:val="005356A4"/>
    <w:rsid w:val="00535887"/>
    <w:rsid w:val="005372BC"/>
    <w:rsid w:val="005373D9"/>
    <w:rsid w:val="00542592"/>
    <w:rsid w:val="0054298D"/>
    <w:rsid w:val="00543515"/>
    <w:rsid w:val="00543B45"/>
    <w:rsid w:val="005505FD"/>
    <w:rsid w:val="00552B69"/>
    <w:rsid w:val="00553F25"/>
    <w:rsid w:val="00555EE9"/>
    <w:rsid w:val="00556BFF"/>
    <w:rsid w:val="00557486"/>
    <w:rsid w:val="00557EE8"/>
    <w:rsid w:val="0056059D"/>
    <w:rsid w:val="005607A7"/>
    <w:rsid w:val="00561580"/>
    <w:rsid w:val="00566665"/>
    <w:rsid w:val="0056694E"/>
    <w:rsid w:val="00566A7C"/>
    <w:rsid w:val="00582C30"/>
    <w:rsid w:val="00582F47"/>
    <w:rsid w:val="0058324C"/>
    <w:rsid w:val="00585CA6"/>
    <w:rsid w:val="0059476F"/>
    <w:rsid w:val="005A0974"/>
    <w:rsid w:val="005A0DB0"/>
    <w:rsid w:val="005A12F0"/>
    <w:rsid w:val="005A15F9"/>
    <w:rsid w:val="005A1860"/>
    <w:rsid w:val="005A345B"/>
    <w:rsid w:val="005A3B23"/>
    <w:rsid w:val="005A4423"/>
    <w:rsid w:val="005A756B"/>
    <w:rsid w:val="005B24F6"/>
    <w:rsid w:val="005B26F7"/>
    <w:rsid w:val="005B5FE3"/>
    <w:rsid w:val="005B7E0F"/>
    <w:rsid w:val="005C0060"/>
    <w:rsid w:val="005C01DF"/>
    <w:rsid w:val="005C09EF"/>
    <w:rsid w:val="005C0FAA"/>
    <w:rsid w:val="005C136B"/>
    <w:rsid w:val="005C1F9A"/>
    <w:rsid w:val="005C3428"/>
    <w:rsid w:val="005C42D4"/>
    <w:rsid w:val="005C5D38"/>
    <w:rsid w:val="005C7009"/>
    <w:rsid w:val="005C794F"/>
    <w:rsid w:val="005D1327"/>
    <w:rsid w:val="005D1A6A"/>
    <w:rsid w:val="005D59BB"/>
    <w:rsid w:val="005E18ED"/>
    <w:rsid w:val="005E262E"/>
    <w:rsid w:val="005E5F27"/>
    <w:rsid w:val="005E78A5"/>
    <w:rsid w:val="005E7EB4"/>
    <w:rsid w:val="005F03EA"/>
    <w:rsid w:val="005F2EAC"/>
    <w:rsid w:val="005F3056"/>
    <w:rsid w:val="005F39CF"/>
    <w:rsid w:val="005F502E"/>
    <w:rsid w:val="005F5E0B"/>
    <w:rsid w:val="005F6B1A"/>
    <w:rsid w:val="006047DA"/>
    <w:rsid w:val="00610D94"/>
    <w:rsid w:val="00612658"/>
    <w:rsid w:val="00614B6F"/>
    <w:rsid w:val="00615628"/>
    <w:rsid w:val="00617560"/>
    <w:rsid w:val="006205F0"/>
    <w:rsid w:val="00620A65"/>
    <w:rsid w:val="00621F35"/>
    <w:rsid w:val="0062565E"/>
    <w:rsid w:val="0063391C"/>
    <w:rsid w:val="006412C0"/>
    <w:rsid w:val="00641A3D"/>
    <w:rsid w:val="006424C1"/>
    <w:rsid w:val="0064262F"/>
    <w:rsid w:val="00647682"/>
    <w:rsid w:val="00650DF7"/>
    <w:rsid w:val="00651195"/>
    <w:rsid w:val="00651296"/>
    <w:rsid w:val="0065195A"/>
    <w:rsid w:val="00653928"/>
    <w:rsid w:val="00656612"/>
    <w:rsid w:val="006620FC"/>
    <w:rsid w:val="00663AE8"/>
    <w:rsid w:val="00664116"/>
    <w:rsid w:val="006646C2"/>
    <w:rsid w:val="00667D5E"/>
    <w:rsid w:val="0067051A"/>
    <w:rsid w:val="00671A6E"/>
    <w:rsid w:val="006748EF"/>
    <w:rsid w:val="00675BA9"/>
    <w:rsid w:val="00677042"/>
    <w:rsid w:val="0067716C"/>
    <w:rsid w:val="00681E9E"/>
    <w:rsid w:val="00682294"/>
    <w:rsid w:val="0068240C"/>
    <w:rsid w:val="00684174"/>
    <w:rsid w:val="00684358"/>
    <w:rsid w:val="00684832"/>
    <w:rsid w:val="006864D6"/>
    <w:rsid w:val="00687086"/>
    <w:rsid w:val="00687512"/>
    <w:rsid w:val="00690092"/>
    <w:rsid w:val="00690A50"/>
    <w:rsid w:val="0069318E"/>
    <w:rsid w:val="00694A63"/>
    <w:rsid w:val="00694FD3"/>
    <w:rsid w:val="0069541B"/>
    <w:rsid w:val="00695578"/>
    <w:rsid w:val="00696B10"/>
    <w:rsid w:val="006A2F02"/>
    <w:rsid w:val="006A5522"/>
    <w:rsid w:val="006A66A4"/>
    <w:rsid w:val="006A7172"/>
    <w:rsid w:val="006B000C"/>
    <w:rsid w:val="006B0564"/>
    <w:rsid w:val="006B24C3"/>
    <w:rsid w:val="006B3B98"/>
    <w:rsid w:val="006B3BEA"/>
    <w:rsid w:val="006B47A7"/>
    <w:rsid w:val="006B573E"/>
    <w:rsid w:val="006B6F05"/>
    <w:rsid w:val="006C068B"/>
    <w:rsid w:val="006C0F38"/>
    <w:rsid w:val="006C1216"/>
    <w:rsid w:val="006C43F5"/>
    <w:rsid w:val="006C46B1"/>
    <w:rsid w:val="006C4C14"/>
    <w:rsid w:val="006C635F"/>
    <w:rsid w:val="006C6BAC"/>
    <w:rsid w:val="006C70E4"/>
    <w:rsid w:val="006D6AFD"/>
    <w:rsid w:val="006D7554"/>
    <w:rsid w:val="006E17B6"/>
    <w:rsid w:val="006E42E5"/>
    <w:rsid w:val="006E495A"/>
    <w:rsid w:val="006E6E00"/>
    <w:rsid w:val="006F1511"/>
    <w:rsid w:val="006F238C"/>
    <w:rsid w:val="006F355E"/>
    <w:rsid w:val="006F389A"/>
    <w:rsid w:val="006F5391"/>
    <w:rsid w:val="006F7A07"/>
    <w:rsid w:val="007008A4"/>
    <w:rsid w:val="00701862"/>
    <w:rsid w:val="00702E7D"/>
    <w:rsid w:val="0070740D"/>
    <w:rsid w:val="007075DC"/>
    <w:rsid w:val="00707DA7"/>
    <w:rsid w:val="00711085"/>
    <w:rsid w:val="00714995"/>
    <w:rsid w:val="00715FF7"/>
    <w:rsid w:val="007160B7"/>
    <w:rsid w:val="00716509"/>
    <w:rsid w:val="00716608"/>
    <w:rsid w:val="00721D73"/>
    <w:rsid w:val="00723CA1"/>
    <w:rsid w:val="00731079"/>
    <w:rsid w:val="00731C58"/>
    <w:rsid w:val="0073245C"/>
    <w:rsid w:val="0073375B"/>
    <w:rsid w:val="007366B6"/>
    <w:rsid w:val="007375DB"/>
    <w:rsid w:val="007425D5"/>
    <w:rsid w:val="00745A63"/>
    <w:rsid w:val="00746C1E"/>
    <w:rsid w:val="00747696"/>
    <w:rsid w:val="00750ED2"/>
    <w:rsid w:val="00751202"/>
    <w:rsid w:val="007514D6"/>
    <w:rsid w:val="00753F00"/>
    <w:rsid w:val="007603DF"/>
    <w:rsid w:val="00762354"/>
    <w:rsid w:val="007635E6"/>
    <w:rsid w:val="0076527C"/>
    <w:rsid w:val="00765EC0"/>
    <w:rsid w:val="00770D50"/>
    <w:rsid w:val="00771623"/>
    <w:rsid w:val="00772EE3"/>
    <w:rsid w:val="00774BA4"/>
    <w:rsid w:val="00776829"/>
    <w:rsid w:val="00781EF5"/>
    <w:rsid w:val="0078284E"/>
    <w:rsid w:val="0078363D"/>
    <w:rsid w:val="00786596"/>
    <w:rsid w:val="0078774C"/>
    <w:rsid w:val="00790DB4"/>
    <w:rsid w:val="00792A0B"/>
    <w:rsid w:val="0079399F"/>
    <w:rsid w:val="00794859"/>
    <w:rsid w:val="0079516D"/>
    <w:rsid w:val="007958AA"/>
    <w:rsid w:val="007A0004"/>
    <w:rsid w:val="007A15B1"/>
    <w:rsid w:val="007A21AB"/>
    <w:rsid w:val="007A257F"/>
    <w:rsid w:val="007A6AE9"/>
    <w:rsid w:val="007B0696"/>
    <w:rsid w:val="007B18DF"/>
    <w:rsid w:val="007B267D"/>
    <w:rsid w:val="007B316B"/>
    <w:rsid w:val="007B3AAD"/>
    <w:rsid w:val="007B451D"/>
    <w:rsid w:val="007B5024"/>
    <w:rsid w:val="007B688A"/>
    <w:rsid w:val="007B755A"/>
    <w:rsid w:val="007B7BE6"/>
    <w:rsid w:val="007C025E"/>
    <w:rsid w:val="007C09F3"/>
    <w:rsid w:val="007C3C4D"/>
    <w:rsid w:val="007C7D1E"/>
    <w:rsid w:val="007D075D"/>
    <w:rsid w:val="007D1B26"/>
    <w:rsid w:val="007D1ECD"/>
    <w:rsid w:val="007D1EE8"/>
    <w:rsid w:val="007D513A"/>
    <w:rsid w:val="007E6A5B"/>
    <w:rsid w:val="007E6D2E"/>
    <w:rsid w:val="007F1EF3"/>
    <w:rsid w:val="007F44B6"/>
    <w:rsid w:val="007F4881"/>
    <w:rsid w:val="007F4A90"/>
    <w:rsid w:val="007F61E6"/>
    <w:rsid w:val="007F6A8D"/>
    <w:rsid w:val="00802F18"/>
    <w:rsid w:val="00803F4B"/>
    <w:rsid w:val="008050E6"/>
    <w:rsid w:val="008057E2"/>
    <w:rsid w:val="008066BA"/>
    <w:rsid w:val="00810FF5"/>
    <w:rsid w:val="0081248D"/>
    <w:rsid w:val="008148F1"/>
    <w:rsid w:val="008152CB"/>
    <w:rsid w:val="008154B6"/>
    <w:rsid w:val="00820A1B"/>
    <w:rsid w:val="00820B0B"/>
    <w:rsid w:val="00821537"/>
    <w:rsid w:val="00822AE0"/>
    <w:rsid w:val="00823EEF"/>
    <w:rsid w:val="00823FC0"/>
    <w:rsid w:val="00831EA0"/>
    <w:rsid w:val="008340DE"/>
    <w:rsid w:val="00834CDE"/>
    <w:rsid w:val="00836BC1"/>
    <w:rsid w:val="0084043F"/>
    <w:rsid w:val="00846B6A"/>
    <w:rsid w:val="00847A2E"/>
    <w:rsid w:val="00855081"/>
    <w:rsid w:val="00856E58"/>
    <w:rsid w:val="008574AA"/>
    <w:rsid w:val="00863F9E"/>
    <w:rsid w:val="00864ADF"/>
    <w:rsid w:val="00864E2A"/>
    <w:rsid w:val="0086551B"/>
    <w:rsid w:val="00866D00"/>
    <w:rsid w:val="0087448F"/>
    <w:rsid w:val="00877555"/>
    <w:rsid w:val="00880B2C"/>
    <w:rsid w:val="00881A95"/>
    <w:rsid w:val="008841EB"/>
    <w:rsid w:val="00885344"/>
    <w:rsid w:val="0088615B"/>
    <w:rsid w:val="008878C0"/>
    <w:rsid w:val="00892B5D"/>
    <w:rsid w:val="0089309D"/>
    <w:rsid w:val="008947B4"/>
    <w:rsid w:val="00896739"/>
    <w:rsid w:val="00896855"/>
    <w:rsid w:val="008A20A1"/>
    <w:rsid w:val="008A417C"/>
    <w:rsid w:val="008A6E4E"/>
    <w:rsid w:val="008A7B42"/>
    <w:rsid w:val="008A7C13"/>
    <w:rsid w:val="008B1A3B"/>
    <w:rsid w:val="008B2E9B"/>
    <w:rsid w:val="008B3DA2"/>
    <w:rsid w:val="008B65BC"/>
    <w:rsid w:val="008B6BBF"/>
    <w:rsid w:val="008B7071"/>
    <w:rsid w:val="008B7730"/>
    <w:rsid w:val="008B7E76"/>
    <w:rsid w:val="008C085E"/>
    <w:rsid w:val="008C094E"/>
    <w:rsid w:val="008C27EE"/>
    <w:rsid w:val="008C2D6C"/>
    <w:rsid w:val="008C2E61"/>
    <w:rsid w:val="008C3F39"/>
    <w:rsid w:val="008C637D"/>
    <w:rsid w:val="008D0D30"/>
    <w:rsid w:val="008D21C4"/>
    <w:rsid w:val="008D484D"/>
    <w:rsid w:val="008D48C3"/>
    <w:rsid w:val="008D4955"/>
    <w:rsid w:val="008D6479"/>
    <w:rsid w:val="008D656C"/>
    <w:rsid w:val="008D65F5"/>
    <w:rsid w:val="008D6A7D"/>
    <w:rsid w:val="008E1E81"/>
    <w:rsid w:val="008E5648"/>
    <w:rsid w:val="008E5A65"/>
    <w:rsid w:val="008E5ECD"/>
    <w:rsid w:val="008F0328"/>
    <w:rsid w:val="008F0967"/>
    <w:rsid w:val="008F1DBD"/>
    <w:rsid w:val="008F30A5"/>
    <w:rsid w:val="008F512D"/>
    <w:rsid w:val="008F7153"/>
    <w:rsid w:val="008F7CDB"/>
    <w:rsid w:val="00900C2B"/>
    <w:rsid w:val="00903FE5"/>
    <w:rsid w:val="009111BA"/>
    <w:rsid w:val="00911B03"/>
    <w:rsid w:val="0091268D"/>
    <w:rsid w:val="00913611"/>
    <w:rsid w:val="009140E9"/>
    <w:rsid w:val="0091441F"/>
    <w:rsid w:val="00914A07"/>
    <w:rsid w:val="009160C8"/>
    <w:rsid w:val="00917023"/>
    <w:rsid w:val="0091740E"/>
    <w:rsid w:val="00921675"/>
    <w:rsid w:val="0092413B"/>
    <w:rsid w:val="00924ADB"/>
    <w:rsid w:val="00924AF2"/>
    <w:rsid w:val="00924F14"/>
    <w:rsid w:val="009301BF"/>
    <w:rsid w:val="009343A2"/>
    <w:rsid w:val="00934F20"/>
    <w:rsid w:val="00935334"/>
    <w:rsid w:val="0093632E"/>
    <w:rsid w:val="00937E88"/>
    <w:rsid w:val="00945522"/>
    <w:rsid w:val="00945819"/>
    <w:rsid w:val="009470DA"/>
    <w:rsid w:val="00947AFF"/>
    <w:rsid w:val="009521B0"/>
    <w:rsid w:val="00954330"/>
    <w:rsid w:val="00954673"/>
    <w:rsid w:val="00955C12"/>
    <w:rsid w:val="00955D39"/>
    <w:rsid w:val="009565D7"/>
    <w:rsid w:val="00957BDC"/>
    <w:rsid w:val="00961AC1"/>
    <w:rsid w:val="009625AB"/>
    <w:rsid w:val="00963C3E"/>
    <w:rsid w:val="00964C14"/>
    <w:rsid w:val="009653C6"/>
    <w:rsid w:val="00966FE5"/>
    <w:rsid w:val="009704FF"/>
    <w:rsid w:val="00970661"/>
    <w:rsid w:val="0097428B"/>
    <w:rsid w:val="00974F44"/>
    <w:rsid w:val="009757A0"/>
    <w:rsid w:val="00975EC0"/>
    <w:rsid w:val="00976657"/>
    <w:rsid w:val="009774C1"/>
    <w:rsid w:val="00977F38"/>
    <w:rsid w:val="00980502"/>
    <w:rsid w:val="00981214"/>
    <w:rsid w:val="00981492"/>
    <w:rsid w:val="009826C5"/>
    <w:rsid w:val="009836F7"/>
    <w:rsid w:val="00984327"/>
    <w:rsid w:val="00986E82"/>
    <w:rsid w:val="00987973"/>
    <w:rsid w:val="00987AE3"/>
    <w:rsid w:val="00990AE2"/>
    <w:rsid w:val="00992634"/>
    <w:rsid w:val="0099349A"/>
    <w:rsid w:val="00993AD9"/>
    <w:rsid w:val="0099453E"/>
    <w:rsid w:val="009957AB"/>
    <w:rsid w:val="009A42B3"/>
    <w:rsid w:val="009A4481"/>
    <w:rsid w:val="009A5669"/>
    <w:rsid w:val="009A7A4D"/>
    <w:rsid w:val="009A7FBD"/>
    <w:rsid w:val="009B1E0B"/>
    <w:rsid w:val="009B1E10"/>
    <w:rsid w:val="009B2E12"/>
    <w:rsid w:val="009B5E72"/>
    <w:rsid w:val="009B688B"/>
    <w:rsid w:val="009C0CCF"/>
    <w:rsid w:val="009C2126"/>
    <w:rsid w:val="009C217B"/>
    <w:rsid w:val="009C3948"/>
    <w:rsid w:val="009C3F6A"/>
    <w:rsid w:val="009C469A"/>
    <w:rsid w:val="009D04A4"/>
    <w:rsid w:val="009D0D53"/>
    <w:rsid w:val="009D3C04"/>
    <w:rsid w:val="009D63A5"/>
    <w:rsid w:val="009E0BBA"/>
    <w:rsid w:val="009E22D7"/>
    <w:rsid w:val="009E2955"/>
    <w:rsid w:val="009E2C5E"/>
    <w:rsid w:val="009E336A"/>
    <w:rsid w:val="009E4DCF"/>
    <w:rsid w:val="009E51E6"/>
    <w:rsid w:val="009F0008"/>
    <w:rsid w:val="009F2C16"/>
    <w:rsid w:val="009F2EAD"/>
    <w:rsid w:val="009F3190"/>
    <w:rsid w:val="009F5A7C"/>
    <w:rsid w:val="009F6096"/>
    <w:rsid w:val="009F6729"/>
    <w:rsid w:val="009F6E1A"/>
    <w:rsid w:val="009F70CD"/>
    <w:rsid w:val="009F7DD1"/>
    <w:rsid w:val="00A0112E"/>
    <w:rsid w:val="00A01889"/>
    <w:rsid w:val="00A02587"/>
    <w:rsid w:val="00A050ED"/>
    <w:rsid w:val="00A10D39"/>
    <w:rsid w:val="00A1271C"/>
    <w:rsid w:val="00A13185"/>
    <w:rsid w:val="00A15A72"/>
    <w:rsid w:val="00A16D1C"/>
    <w:rsid w:val="00A17467"/>
    <w:rsid w:val="00A204FE"/>
    <w:rsid w:val="00A231D9"/>
    <w:rsid w:val="00A2320F"/>
    <w:rsid w:val="00A23C86"/>
    <w:rsid w:val="00A24141"/>
    <w:rsid w:val="00A255B6"/>
    <w:rsid w:val="00A263AE"/>
    <w:rsid w:val="00A31555"/>
    <w:rsid w:val="00A31FAC"/>
    <w:rsid w:val="00A327D7"/>
    <w:rsid w:val="00A32BC7"/>
    <w:rsid w:val="00A340AD"/>
    <w:rsid w:val="00A34C16"/>
    <w:rsid w:val="00A40560"/>
    <w:rsid w:val="00A40E1C"/>
    <w:rsid w:val="00A44813"/>
    <w:rsid w:val="00A44C1A"/>
    <w:rsid w:val="00A45AA9"/>
    <w:rsid w:val="00A474FE"/>
    <w:rsid w:val="00A503E4"/>
    <w:rsid w:val="00A53802"/>
    <w:rsid w:val="00A60171"/>
    <w:rsid w:val="00A6084A"/>
    <w:rsid w:val="00A6166E"/>
    <w:rsid w:val="00A62AB2"/>
    <w:rsid w:val="00A62F40"/>
    <w:rsid w:val="00A62F75"/>
    <w:rsid w:val="00A642D1"/>
    <w:rsid w:val="00A719BC"/>
    <w:rsid w:val="00A720ED"/>
    <w:rsid w:val="00A729C9"/>
    <w:rsid w:val="00A740D5"/>
    <w:rsid w:val="00A74F41"/>
    <w:rsid w:val="00A750A7"/>
    <w:rsid w:val="00A75100"/>
    <w:rsid w:val="00A75F31"/>
    <w:rsid w:val="00A76F52"/>
    <w:rsid w:val="00A77A18"/>
    <w:rsid w:val="00A8085D"/>
    <w:rsid w:val="00A80B7F"/>
    <w:rsid w:val="00A80E05"/>
    <w:rsid w:val="00A856E7"/>
    <w:rsid w:val="00A86627"/>
    <w:rsid w:val="00A877F7"/>
    <w:rsid w:val="00A91F2B"/>
    <w:rsid w:val="00A9315C"/>
    <w:rsid w:val="00A93F3F"/>
    <w:rsid w:val="00A944CE"/>
    <w:rsid w:val="00A94EDF"/>
    <w:rsid w:val="00A94F8D"/>
    <w:rsid w:val="00A97E06"/>
    <w:rsid w:val="00AA027E"/>
    <w:rsid w:val="00AA0ACF"/>
    <w:rsid w:val="00AA3E05"/>
    <w:rsid w:val="00AA56C8"/>
    <w:rsid w:val="00AA7999"/>
    <w:rsid w:val="00AB360A"/>
    <w:rsid w:val="00AB3A8D"/>
    <w:rsid w:val="00AB45E0"/>
    <w:rsid w:val="00AB6A07"/>
    <w:rsid w:val="00AB77E5"/>
    <w:rsid w:val="00AC2D10"/>
    <w:rsid w:val="00AC415A"/>
    <w:rsid w:val="00AC46E7"/>
    <w:rsid w:val="00AC6330"/>
    <w:rsid w:val="00AD12FD"/>
    <w:rsid w:val="00AD2007"/>
    <w:rsid w:val="00AD4A81"/>
    <w:rsid w:val="00AD54C0"/>
    <w:rsid w:val="00AD622E"/>
    <w:rsid w:val="00AE43E9"/>
    <w:rsid w:val="00AE6429"/>
    <w:rsid w:val="00AE67FF"/>
    <w:rsid w:val="00AE7515"/>
    <w:rsid w:val="00AF0935"/>
    <w:rsid w:val="00AF1100"/>
    <w:rsid w:val="00AF121C"/>
    <w:rsid w:val="00AF32B4"/>
    <w:rsid w:val="00AF32E6"/>
    <w:rsid w:val="00AF3739"/>
    <w:rsid w:val="00AF3E75"/>
    <w:rsid w:val="00AF4309"/>
    <w:rsid w:val="00AF4885"/>
    <w:rsid w:val="00AF6D4F"/>
    <w:rsid w:val="00AF7050"/>
    <w:rsid w:val="00B00803"/>
    <w:rsid w:val="00B024A3"/>
    <w:rsid w:val="00B04ACD"/>
    <w:rsid w:val="00B04F4B"/>
    <w:rsid w:val="00B059C6"/>
    <w:rsid w:val="00B0769D"/>
    <w:rsid w:val="00B10820"/>
    <w:rsid w:val="00B11254"/>
    <w:rsid w:val="00B130DF"/>
    <w:rsid w:val="00B14F5E"/>
    <w:rsid w:val="00B14FFB"/>
    <w:rsid w:val="00B154F7"/>
    <w:rsid w:val="00B164AA"/>
    <w:rsid w:val="00B165E2"/>
    <w:rsid w:val="00B179C6"/>
    <w:rsid w:val="00B17CD1"/>
    <w:rsid w:val="00B20DF1"/>
    <w:rsid w:val="00B2291C"/>
    <w:rsid w:val="00B23510"/>
    <w:rsid w:val="00B249F0"/>
    <w:rsid w:val="00B25D97"/>
    <w:rsid w:val="00B26DC1"/>
    <w:rsid w:val="00B27FD1"/>
    <w:rsid w:val="00B30087"/>
    <w:rsid w:val="00B306A2"/>
    <w:rsid w:val="00B32195"/>
    <w:rsid w:val="00B32CFF"/>
    <w:rsid w:val="00B33C79"/>
    <w:rsid w:val="00B34CD3"/>
    <w:rsid w:val="00B40024"/>
    <w:rsid w:val="00B401F3"/>
    <w:rsid w:val="00B40B5D"/>
    <w:rsid w:val="00B40D78"/>
    <w:rsid w:val="00B41035"/>
    <w:rsid w:val="00B41B01"/>
    <w:rsid w:val="00B41F87"/>
    <w:rsid w:val="00B43DAA"/>
    <w:rsid w:val="00B456C7"/>
    <w:rsid w:val="00B5187D"/>
    <w:rsid w:val="00B51C86"/>
    <w:rsid w:val="00B520F6"/>
    <w:rsid w:val="00B537E8"/>
    <w:rsid w:val="00B53CA5"/>
    <w:rsid w:val="00B5707B"/>
    <w:rsid w:val="00B628A5"/>
    <w:rsid w:val="00B64C43"/>
    <w:rsid w:val="00B660FF"/>
    <w:rsid w:val="00B669C2"/>
    <w:rsid w:val="00B7060B"/>
    <w:rsid w:val="00B72D8F"/>
    <w:rsid w:val="00B7313B"/>
    <w:rsid w:val="00B731BD"/>
    <w:rsid w:val="00B7527D"/>
    <w:rsid w:val="00B85A3B"/>
    <w:rsid w:val="00B864FB"/>
    <w:rsid w:val="00B916E8"/>
    <w:rsid w:val="00B9560F"/>
    <w:rsid w:val="00B97518"/>
    <w:rsid w:val="00B97A65"/>
    <w:rsid w:val="00B97DD9"/>
    <w:rsid w:val="00BA14F2"/>
    <w:rsid w:val="00BA3C39"/>
    <w:rsid w:val="00BA42C3"/>
    <w:rsid w:val="00BA5070"/>
    <w:rsid w:val="00BB21D2"/>
    <w:rsid w:val="00BB2524"/>
    <w:rsid w:val="00BB434A"/>
    <w:rsid w:val="00BB44F5"/>
    <w:rsid w:val="00BB4674"/>
    <w:rsid w:val="00BB6A2E"/>
    <w:rsid w:val="00BC0509"/>
    <w:rsid w:val="00BC1665"/>
    <w:rsid w:val="00BC1910"/>
    <w:rsid w:val="00BC2971"/>
    <w:rsid w:val="00BC57B3"/>
    <w:rsid w:val="00BC5CD4"/>
    <w:rsid w:val="00BC5CE0"/>
    <w:rsid w:val="00BC6EB1"/>
    <w:rsid w:val="00BD09DE"/>
    <w:rsid w:val="00BD1162"/>
    <w:rsid w:val="00BD4491"/>
    <w:rsid w:val="00BD661F"/>
    <w:rsid w:val="00BE2709"/>
    <w:rsid w:val="00BE3BA1"/>
    <w:rsid w:val="00BE47B6"/>
    <w:rsid w:val="00BF06A6"/>
    <w:rsid w:val="00BF1194"/>
    <w:rsid w:val="00BF21F8"/>
    <w:rsid w:val="00BF284C"/>
    <w:rsid w:val="00BF2EC2"/>
    <w:rsid w:val="00BF3FDD"/>
    <w:rsid w:val="00BF49B6"/>
    <w:rsid w:val="00BF57BF"/>
    <w:rsid w:val="00BF7F27"/>
    <w:rsid w:val="00C02774"/>
    <w:rsid w:val="00C02CD0"/>
    <w:rsid w:val="00C03605"/>
    <w:rsid w:val="00C05A1C"/>
    <w:rsid w:val="00C05F5A"/>
    <w:rsid w:val="00C077F4"/>
    <w:rsid w:val="00C10B3C"/>
    <w:rsid w:val="00C11F6A"/>
    <w:rsid w:val="00C14647"/>
    <w:rsid w:val="00C153BA"/>
    <w:rsid w:val="00C1566F"/>
    <w:rsid w:val="00C17762"/>
    <w:rsid w:val="00C242D2"/>
    <w:rsid w:val="00C24591"/>
    <w:rsid w:val="00C24754"/>
    <w:rsid w:val="00C25024"/>
    <w:rsid w:val="00C26337"/>
    <w:rsid w:val="00C26893"/>
    <w:rsid w:val="00C278A3"/>
    <w:rsid w:val="00C3018B"/>
    <w:rsid w:val="00C303E1"/>
    <w:rsid w:val="00C317BF"/>
    <w:rsid w:val="00C31E35"/>
    <w:rsid w:val="00C336F1"/>
    <w:rsid w:val="00C3798F"/>
    <w:rsid w:val="00C37B8C"/>
    <w:rsid w:val="00C433A8"/>
    <w:rsid w:val="00C46AF2"/>
    <w:rsid w:val="00C472B9"/>
    <w:rsid w:val="00C474BA"/>
    <w:rsid w:val="00C507B8"/>
    <w:rsid w:val="00C52358"/>
    <w:rsid w:val="00C52A2E"/>
    <w:rsid w:val="00C5448E"/>
    <w:rsid w:val="00C54816"/>
    <w:rsid w:val="00C54BD4"/>
    <w:rsid w:val="00C55C42"/>
    <w:rsid w:val="00C565C7"/>
    <w:rsid w:val="00C57E96"/>
    <w:rsid w:val="00C605DA"/>
    <w:rsid w:val="00C60E49"/>
    <w:rsid w:val="00C63D5D"/>
    <w:rsid w:val="00C64792"/>
    <w:rsid w:val="00C65D1C"/>
    <w:rsid w:val="00C665E6"/>
    <w:rsid w:val="00C66E05"/>
    <w:rsid w:val="00C67B5E"/>
    <w:rsid w:val="00C71C72"/>
    <w:rsid w:val="00C7231F"/>
    <w:rsid w:val="00C72D6F"/>
    <w:rsid w:val="00C73183"/>
    <w:rsid w:val="00C806A9"/>
    <w:rsid w:val="00C93128"/>
    <w:rsid w:val="00C93808"/>
    <w:rsid w:val="00C95C17"/>
    <w:rsid w:val="00C9643F"/>
    <w:rsid w:val="00C96D11"/>
    <w:rsid w:val="00CA1299"/>
    <w:rsid w:val="00CA3255"/>
    <w:rsid w:val="00CA4541"/>
    <w:rsid w:val="00CA490D"/>
    <w:rsid w:val="00CA60FF"/>
    <w:rsid w:val="00CA7076"/>
    <w:rsid w:val="00CB1227"/>
    <w:rsid w:val="00CB3BDF"/>
    <w:rsid w:val="00CB605D"/>
    <w:rsid w:val="00CB6134"/>
    <w:rsid w:val="00CC0FFD"/>
    <w:rsid w:val="00CC12C0"/>
    <w:rsid w:val="00CC1DE1"/>
    <w:rsid w:val="00CC1FBD"/>
    <w:rsid w:val="00CC4DA4"/>
    <w:rsid w:val="00CC4E2E"/>
    <w:rsid w:val="00CC54BC"/>
    <w:rsid w:val="00CC61E5"/>
    <w:rsid w:val="00CC6EEE"/>
    <w:rsid w:val="00CC7010"/>
    <w:rsid w:val="00CC7469"/>
    <w:rsid w:val="00CD00F8"/>
    <w:rsid w:val="00CD02D3"/>
    <w:rsid w:val="00CD1511"/>
    <w:rsid w:val="00CD1562"/>
    <w:rsid w:val="00CD2B08"/>
    <w:rsid w:val="00CD3A17"/>
    <w:rsid w:val="00CD5263"/>
    <w:rsid w:val="00CE3253"/>
    <w:rsid w:val="00CE343D"/>
    <w:rsid w:val="00CF0B15"/>
    <w:rsid w:val="00CF1EB4"/>
    <w:rsid w:val="00CF2CD2"/>
    <w:rsid w:val="00CF55A5"/>
    <w:rsid w:val="00CF7198"/>
    <w:rsid w:val="00D003DF"/>
    <w:rsid w:val="00D00609"/>
    <w:rsid w:val="00D02EE4"/>
    <w:rsid w:val="00D07446"/>
    <w:rsid w:val="00D078DF"/>
    <w:rsid w:val="00D07A36"/>
    <w:rsid w:val="00D11DBA"/>
    <w:rsid w:val="00D11E54"/>
    <w:rsid w:val="00D12831"/>
    <w:rsid w:val="00D1481A"/>
    <w:rsid w:val="00D167E6"/>
    <w:rsid w:val="00D16F91"/>
    <w:rsid w:val="00D1795D"/>
    <w:rsid w:val="00D24946"/>
    <w:rsid w:val="00D25103"/>
    <w:rsid w:val="00D26332"/>
    <w:rsid w:val="00D264E5"/>
    <w:rsid w:val="00D30AB2"/>
    <w:rsid w:val="00D32AFF"/>
    <w:rsid w:val="00D32EFE"/>
    <w:rsid w:val="00D33CFC"/>
    <w:rsid w:val="00D356E2"/>
    <w:rsid w:val="00D36E87"/>
    <w:rsid w:val="00D37295"/>
    <w:rsid w:val="00D4004C"/>
    <w:rsid w:val="00D40DEF"/>
    <w:rsid w:val="00D41642"/>
    <w:rsid w:val="00D43147"/>
    <w:rsid w:val="00D43FC0"/>
    <w:rsid w:val="00D44F1A"/>
    <w:rsid w:val="00D46E7D"/>
    <w:rsid w:val="00D50B2A"/>
    <w:rsid w:val="00D521DD"/>
    <w:rsid w:val="00D52FEA"/>
    <w:rsid w:val="00D53217"/>
    <w:rsid w:val="00D53AB8"/>
    <w:rsid w:val="00D548FD"/>
    <w:rsid w:val="00D55B71"/>
    <w:rsid w:val="00D568DF"/>
    <w:rsid w:val="00D60A9C"/>
    <w:rsid w:val="00D60F08"/>
    <w:rsid w:val="00D61633"/>
    <w:rsid w:val="00D618E5"/>
    <w:rsid w:val="00D6349F"/>
    <w:rsid w:val="00D70DF9"/>
    <w:rsid w:val="00D7180D"/>
    <w:rsid w:val="00D74391"/>
    <w:rsid w:val="00D745D8"/>
    <w:rsid w:val="00D759FA"/>
    <w:rsid w:val="00D764E9"/>
    <w:rsid w:val="00D76787"/>
    <w:rsid w:val="00D80629"/>
    <w:rsid w:val="00D8186A"/>
    <w:rsid w:val="00D82461"/>
    <w:rsid w:val="00D82811"/>
    <w:rsid w:val="00D876DA"/>
    <w:rsid w:val="00D90794"/>
    <w:rsid w:val="00D93F06"/>
    <w:rsid w:val="00D95066"/>
    <w:rsid w:val="00D9573D"/>
    <w:rsid w:val="00D95D7E"/>
    <w:rsid w:val="00D96FD4"/>
    <w:rsid w:val="00DA100E"/>
    <w:rsid w:val="00DA3E99"/>
    <w:rsid w:val="00DA5E33"/>
    <w:rsid w:val="00DA6607"/>
    <w:rsid w:val="00DB2753"/>
    <w:rsid w:val="00DB292E"/>
    <w:rsid w:val="00DB2976"/>
    <w:rsid w:val="00DB2DD1"/>
    <w:rsid w:val="00DB3F03"/>
    <w:rsid w:val="00DB47C7"/>
    <w:rsid w:val="00DB4DF6"/>
    <w:rsid w:val="00DB5131"/>
    <w:rsid w:val="00DB5C7F"/>
    <w:rsid w:val="00DB655C"/>
    <w:rsid w:val="00DC0669"/>
    <w:rsid w:val="00DC0797"/>
    <w:rsid w:val="00DC118F"/>
    <w:rsid w:val="00DC2891"/>
    <w:rsid w:val="00DC32AC"/>
    <w:rsid w:val="00DC4AD4"/>
    <w:rsid w:val="00DC69E7"/>
    <w:rsid w:val="00DC7527"/>
    <w:rsid w:val="00DD1B3F"/>
    <w:rsid w:val="00DD2874"/>
    <w:rsid w:val="00DD2FC1"/>
    <w:rsid w:val="00DD4191"/>
    <w:rsid w:val="00DD79EF"/>
    <w:rsid w:val="00DE0A00"/>
    <w:rsid w:val="00DE14F0"/>
    <w:rsid w:val="00DE3DF2"/>
    <w:rsid w:val="00DE443E"/>
    <w:rsid w:val="00DE4A53"/>
    <w:rsid w:val="00DE517E"/>
    <w:rsid w:val="00DF09AB"/>
    <w:rsid w:val="00DF25BE"/>
    <w:rsid w:val="00DF3DC0"/>
    <w:rsid w:val="00DF55A6"/>
    <w:rsid w:val="00DF5CC1"/>
    <w:rsid w:val="00E0241B"/>
    <w:rsid w:val="00E06040"/>
    <w:rsid w:val="00E0606A"/>
    <w:rsid w:val="00E069FA"/>
    <w:rsid w:val="00E10F6F"/>
    <w:rsid w:val="00E1303E"/>
    <w:rsid w:val="00E148AD"/>
    <w:rsid w:val="00E16664"/>
    <w:rsid w:val="00E177BC"/>
    <w:rsid w:val="00E1780B"/>
    <w:rsid w:val="00E179EC"/>
    <w:rsid w:val="00E22E45"/>
    <w:rsid w:val="00E23689"/>
    <w:rsid w:val="00E23B38"/>
    <w:rsid w:val="00E256B7"/>
    <w:rsid w:val="00E26DD0"/>
    <w:rsid w:val="00E27EF3"/>
    <w:rsid w:val="00E3667C"/>
    <w:rsid w:val="00E36DDD"/>
    <w:rsid w:val="00E41EA2"/>
    <w:rsid w:val="00E42A16"/>
    <w:rsid w:val="00E44555"/>
    <w:rsid w:val="00E44E37"/>
    <w:rsid w:val="00E4747F"/>
    <w:rsid w:val="00E5091F"/>
    <w:rsid w:val="00E51D8B"/>
    <w:rsid w:val="00E52720"/>
    <w:rsid w:val="00E53B1E"/>
    <w:rsid w:val="00E5572E"/>
    <w:rsid w:val="00E63E59"/>
    <w:rsid w:val="00E64356"/>
    <w:rsid w:val="00E6545E"/>
    <w:rsid w:val="00E67F18"/>
    <w:rsid w:val="00E7076C"/>
    <w:rsid w:val="00E71249"/>
    <w:rsid w:val="00E752AF"/>
    <w:rsid w:val="00E76C19"/>
    <w:rsid w:val="00E803E1"/>
    <w:rsid w:val="00E81BC5"/>
    <w:rsid w:val="00E85F0A"/>
    <w:rsid w:val="00E86587"/>
    <w:rsid w:val="00E87B3F"/>
    <w:rsid w:val="00E87F7D"/>
    <w:rsid w:val="00E903EB"/>
    <w:rsid w:val="00E90752"/>
    <w:rsid w:val="00E918D6"/>
    <w:rsid w:val="00E91CB9"/>
    <w:rsid w:val="00E94234"/>
    <w:rsid w:val="00E947C9"/>
    <w:rsid w:val="00EA76FE"/>
    <w:rsid w:val="00EB02E3"/>
    <w:rsid w:val="00EB55BA"/>
    <w:rsid w:val="00EB6640"/>
    <w:rsid w:val="00EC0F56"/>
    <w:rsid w:val="00EC4C08"/>
    <w:rsid w:val="00EC738D"/>
    <w:rsid w:val="00ED1090"/>
    <w:rsid w:val="00ED10BB"/>
    <w:rsid w:val="00ED193C"/>
    <w:rsid w:val="00ED1BC6"/>
    <w:rsid w:val="00ED1E74"/>
    <w:rsid w:val="00ED2035"/>
    <w:rsid w:val="00ED53D8"/>
    <w:rsid w:val="00ED653F"/>
    <w:rsid w:val="00ED67AF"/>
    <w:rsid w:val="00ED6E8B"/>
    <w:rsid w:val="00ED79CE"/>
    <w:rsid w:val="00EE124C"/>
    <w:rsid w:val="00EE1FBA"/>
    <w:rsid w:val="00EE5D79"/>
    <w:rsid w:val="00EE63D4"/>
    <w:rsid w:val="00EE6D57"/>
    <w:rsid w:val="00EE72CE"/>
    <w:rsid w:val="00EE76D1"/>
    <w:rsid w:val="00EF2FF7"/>
    <w:rsid w:val="00EF50A3"/>
    <w:rsid w:val="00EF6A46"/>
    <w:rsid w:val="00EF7BB6"/>
    <w:rsid w:val="00EF7E66"/>
    <w:rsid w:val="00F01002"/>
    <w:rsid w:val="00F0141F"/>
    <w:rsid w:val="00F018A7"/>
    <w:rsid w:val="00F018EA"/>
    <w:rsid w:val="00F0210B"/>
    <w:rsid w:val="00F02B9C"/>
    <w:rsid w:val="00F053EA"/>
    <w:rsid w:val="00F10F0C"/>
    <w:rsid w:val="00F14071"/>
    <w:rsid w:val="00F156F0"/>
    <w:rsid w:val="00F159CA"/>
    <w:rsid w:val="00F22E52"/>
    <w:rsid w:val="00F236E5"/>
    <w:rsid w:val="00F23819"/>
    <w:rsid w:val="00F24C2F"/>
    <w:rsid w:val="00F27278"/>
    <w:rsid w:val="00F27F00"/>
    <w:rsid w:val="00F301DC"/>
    <w:rsid w:val="00F30EC1"/>
    <w:rsid w:val="00F3303F"/>
    <w:rsid w:val="00F36A37"/>
    <w:rsid w:val="00F40CF9"/>
    <w:rsid w:val="00F44030"/>
    <w:rsid w:val="00F446BB"/>
    <w:rsid w:val="00F453B7"/>
    <w:rsid w:val="00F46077"/>
    <w:rsid w:val="00F500AF"/>
    <w:rsid w:val="00F504C1"/>
    <w:rsid w:val="00F50DF0"/>
    <w:rsid w:val="00F532E7"/>
    <w:rsid w:val="00F53DAC"/>
    <w:rsid w:val="00F549D1"/>
    <w:rsid w:val="00F557DF"/>
    <w:rsid w:val="00F575FE"/>
    <w:rsid w:val="00F61A1C"/>
    <w:rsid w:val="00F6579F"/>
    <w:rsid w:val="00F65DCE"/>
    <w:rsid w:val="00F6729C"/>
    <w:rsid w:val="00F70C44"/>
    <w:rsid w:val="00F72BA3"/>
    <w:rsid w:val="00F7420F"/>
    <w:rsid w:val="00F74294"/>
    <w:rsid w:val="00F743EC"/>
    <w:rsid w:val="00F75CE6"/>
    <w:rsid w:val="00F7795B"/>
    <w:rsid w:val="00F77A35"/>
    <w:rsid w:val="00F77C4A"/>
    <w:rsid w:val="00F77CD8"/>
    <w:rsid w:val="00F80710"/>
    <w:rsid w:val="00F810F6"/>
    <w:rsid w:val="00F81530"/>
    <w:rsid w:val="00F826C8"/>
    <w:rsid w:val="00F83967"/>
    <w:rsid w:val="00F8424E"/>
    <w:rsid w:val="00F845E0"/>
    <w:rsid w:val="00F85FBA"/>
    <w:rsid w:val="00F8676A"/>
    <w:rsid w:val="00F86EC2"/>
    <w:rsid w:val="00F92C9C"/>
    <w:rsid w:val="00F93357"/>
    <w:rsid w:val="00F9373A"/>
    <w:rsid w:val="00F95036"/>
    <w:rsid w:val="00F951BF"/>
    <w:rsid w:val="00F954B3"/>
    <w:rsid w:val="00F9570F"/>
    <w:rsid w:val="00FA13FC"/>
    <w:rsid w:val="00FA1BB6"/>
    <w:rsid w:val="00FA1FB8"/>
    <w:rsid w:val="00FA2D8F"/>
    <w:rsid w:val="00FA3B5D"/>
    <w:rsid w:val="00FA5028"/>
    <w:rsid w:val="00FA7F95"/>
    <w:rsid w:val="00FB24EE"/>
    <w:rsid w:val="00FB4B1D"/>
    <w:rsid w:val="00FB539C"/>
    <w:rsid w:val="00FB5B07"/>
    <w:rsid w:val="00FC12A2"/>
    <w:rsid w:val="00FC2CB1"/>
    <w:rsid w:val="00FC3178"/>
    <w:rsid w:val="00FC672E"/>
    <w:rsid w:val="00FC72D0"/>
    <w:rsid w:val="00FD06F6"/>
    <w:rsid w:val="00FD0D8A"/>
    <w:rsid w:val="00FD2765"/>
    <w:rsid w:val="00FD382E"/>
    <w:rsid w:val="00FD6638"/>
    <w:rsid w:val="00FD71F9"/>
    <w:rsid w:val="00FE19B8"/>
    <w:rsid w:val="00FE62BB"/>
    <w:rsid w:val="00FE6F2A"/>
    <w:rsid w:val="00FF03A9"/>
    <w:rsid w:val="00FF2175"/>
    <w:rsid w:val="50BE1C80"/>
  </w:rsids>
  <m:mathPr>
    <m:mathFont m:val="Cambria Math"/>
    <m:brkBin m:val="before"/>
    <m:brkBinSub m:val="--"/>
    <m:smallFrac m:val="0"/>
    <m:dispDef/>
    <m:lMargin m:val="0"/>
    <m:rMargin m:val="0"/>
    <m:defJc m:val="centerGroup"/>
    <m:wrapIndent m:val="1440"/>
    <m:intLim m:val="subSup"/>
    <m:naryLim m:val="undOvr"/>
  </m:mathPr>
  <w:themeFontLang w:val="en-NZ" w:eastAsia="ja-JP" w:bidi="km-KH"/>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6B6C97B"/>
  <w15:docId w15:val="{28C8A8FD-DE14-41F7-8775-A4C3BE6CFF6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imes New Roman" w:hAnsi="Times New Roman" w:cs="Times New Roman"/>
        <w:lang w:val="en-NZ" w:eastAsia="en-NZ"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663AE8"/>
    <w:rPr>
      <w:rFonts w:ascii="Arial" w:hAnsi="Arial"/>
      <w:sz w:val="24"/>
      <w:lang w:eastAsia="en-US"/>
    </w:rPr>
  </w:style>
  <w:style w:type="paragraph" w:styleId="Heading1">
    <w:name w:val="heading 1"/>
    <w:basedOn w:val="Normal"/>
    <w:next w:val="Normal"/>
    <w:link w:val="Heading1Char"/>
    <w:autoRedefine/>
    <w:qFormat/>
    <w:rsid w:val="00430260"/>
    <w:pPr>
      <w:spacing w:before="180" w:after="180" w:line="360" w:lineRule="auto"/>
      <w:ind w:left="452" w:hanging="452"/>
      <w:outlineLvl w:val="0"/>
    </w:pPr>
    <w:rPr>
      <w:rFonts w:eastAsia="Calibri" w:cs="Arial"/>
      <w:b/>
      <w:sz w:val="22"/>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180618"/>
    <w:pPr>
      <w:tabs>
        <w:tab w:val="center" w:pos="4513"/>
        <w:tab w:val="right" w:pos="9026"/>
      </w:tabs>
    </w:pPr>
  </w:style>
  <w:style w:type="character" w:customStyle="1" w:styleId="HeaderChar">
    <w:name w:val="Header Char"/>
    <w:basedOn w:val="DefaultParagraphFont"/>
    <w:link w:val="Header"/>
    <w:rsid w:val="00180618"/>
    <w:rPr>
      <w:rFonts w:ascii="Arial" w:hAnsi="Arial"/>
      <w:sz w:val="24"/>
      <w:lang w:eastAsia="en-US"/>
    </w:rPr>
  </w:style>
  <w:style w:type="paragraph" w:styleId="Footer">
    <w:name w:val="footer"/>
    <w:basedOn w:val="Normal"/>
    <w:link w:val="FooterChar"/>
    <w:rsid w:val="00180618"/>
    <w:pPr>
      <w:tabs>
        <w:tab w:val="center" w:pos="4513"/>
        <w:tab w:val="right" w:pos="9026"/>
      </w:tabs>
    </w:pPr>
  </w:style>
  <w:style w:type="character" w:customStyle="1" w:styleId="FooterChar">
    <w:name w:val="Footer Char"/>
    <w:basedOn w:val="DefaultParagraphFont"/>
    <w:link w:val="Footer"/>
    <w:rsid w:val="00180618"/>
    <w:rPr>
      <w:rFonts w:ascii="Arial" w:hAnsi="Arial"/>
      <w:sz w:val="24"/>
      <w:lang w:eastAsia="en-US"/>
    </w:rPr>
  </w:style>
  <w:style w:type="paragraph" w:styleId="BalloonText">
    <w:name w:val="Balloon Text"/>
    <w:basedOn w:val="Normal"/>
    <w:link w:val="BalloonTextChar"/>
    <w:rsid w:val="00180618"/>
    <w:rPr>
      <w:rFonts w:ascii="Tahoma" w:hAnsi="Tahoma" w:cs="Tahoma"/>
      <w:sz w:val="16"/>
      <w:szCs w:val="16"/>
    </w:rPr>
  </w:style>
  <w:style w:type="character" w:customStyle="1" w:styleId="BalloonTextChar">
    <w:name w:val="Balloon Text Char"/>
    <w:basedOn w:val="DefaultParagraphFont"/>
    <w:link w:val="BalloonText"/>
    <w:rsid w:val="00180618"/>
    <w:rPr>
      <w:rFonts w:ascii="Tahoma" w:hAnsi="Tahoma" w:cs="Tahoma"/>
      <w:sz w:val="16"/>
      <w:szCs w:val="16"/>
      <w:lang w:eastAsia="en-US"/>
    </w:rPr>
  </w:style>
  <w:style w:type="table" w:styleId="TableGrid">
    <w:name w:val="Table Grid"/>
    <w:basedOn w:val="TableNormal"/>
    <w:rsid w:val="008C637D"/>
    <w:rPr>
      <w:rFonts w:ascii="Times" w:hAnsi="Time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2">
    <w:name w:val="Body Text 2"/>
    <w:basedOn w:val="Normal"/>
    <w:link w:val="BodyText2Char"/>
    <w:rsid w:val="008C637D"/>
    <w:rPr>
      <w:rFonts w:ascii="Times New Roman" w:hAnsi="Times New Roman"/>
      <w:b/>
      <w:lang w:eastAsia="en-NZ"/>
    </w:rPr>
  </w:style>
  <w:style w:type="character" w:customStyle="1" w:styleId="BodyText2Char">
    <w:name w:val="Body Text 2 Char"/>
    <w:basedOn w:val="DefaultParagraphFont"/>
    <w:link w:val="BodyText2"/>
    <w:rsid w:val="008C637D"/>
    <w:rPr>
      <w:b/>
      <w:sz w:val="24"/>
    </w:rPr>
  </w:style>
  <w:style w:type="character" w:styleId="Hyperlink">
    <w:name w:val="Hyperlink"/>
    <w:basedOn w:val="DefaultParagraphFont"/>
    <w:uiPriority w:val="99"/>
    <w:rsid w:val="008C637D"/>
    <w:rPr>
      <w:rFonts w:cs="Times New Roman"/>
      <w:color w:val="0000FF"/>
      <w:u w:val="single"/>
    </w:rPr>
  </w:style>
  <w:style w:type="paragraph" w:styleId="ListParagraph">
    <w:name w:val="List Paragraph"/>
    <w:basedOn w:val="Normal"/>
    <w:uiPriority w:val="34"/>
    <w:qFormat/>
    <w:rsid w:val="00F236E5"/>
    <w:pPr>
      <w:ind w:left="720"/>
      <w:contextualSpacing/>
    </w:pPr>
  </w:style>
  <w:style w:type="character" w:customStyle="1" w:styleId="Heading1Char">
    <w:name w:val="Heading 1 Char"/>
    <w:basedOn w:val="DefaultParagraphFont"/>
    <w:link w:val="Heading1"/>
    <w:rsid w:val="00430260"/>
    <w:rPr>
      <w:rFonts w:ascii="Arial" w:eastAsia="Calibri" w:hAnsi="Arial" w:cs="Arial"/>
      <w:b/>
      <w:sz w:val="22"/>
      <w:szCs w:val="24"/>
      <w:lang w:eastAsia="en-US"/>
    </w:rPr>
  </w:style>
  <w:style w:type="paragraph" w:styleId="BodyText">
    <w:name w:val="Body Text"/>
    <w:basedOn w:val="Normal"/>
    <w:link w:val="BodyTextChar"/>
    <w:rsid w:val="00731079"/>
    <w:pPr>
      <w:spacing w:after="120"/>
    </w:pPr>
  </w:style>
  <w:style w:type="character" w:customStyle="1" w:styleId="BodyTextChar">
    <w:name w:val="Body Text Char"/>
    <w:basedOn w:val="DefaultParagraphFont"/>
    <w:link w:val="BodyText"/>
    <w:rsid w:val="00731079"/>
    <w:rPr>
      <w:rFonts w:ascii="Arial" w:hAnsi="Arial"/>
      <w:sz w:val="24"/>
      <w:lang w:eastAsia="en-US"/>
    </w:rPr>
  </w:style>
  <w:style w:type="paragraph" w:customStyle="1" w:styleId="Default">
    <w:name w:val="Default"/>
    <w:rsid w:val="001F2B5D"/>
    <w:pPr>
      <w:autoSpaceDE w:val="0"/>
      <w:autoSpaceDN w:val="0"/>
      <w:adjustRightInd w:val="0"/>
    </w:pPr>
    <w:rPr>
      <w:rFonts w:ascii="Arial" w:hAnsi="Arial" w:cs="Arial"/>
      <w:color w:val="000000"/>
      <w:sz w:val="24"/>
      <w:szCs w:val="24"/>
    </w:rPr>
  </w:style>
  <w:style w:type="paragraph" w:customStyle="1" w:styleId="Section">
    <w:name w:val="Section"/>
    <w:basedOn w:val="Normal"/>
    <w:uiPriority w:val="99"/>
    <w:qFormat/>
    <w:rsid w:val="00B53CA5"/>
    <w:pPr>
      <w:spacing w:before="480" w:after="40"/>
    </w:pPr>
    <w:rPr>
      <w:rFonts w:asciiTheme="minorHAnsi" w:eastAsiaTheme="minorHAnsi" w:hAnsiTheme="minorHAnsi"/>
      <w:b/>
      <w:caps/>
      <w:color w:val="C0504D" w:themeColor="accent2"/>
      <w:spacing w:val="60"/>
      <w:kern w:val="24"/>
      <w:lang w:val="en-US" w:eastAsia="ja-JP"/>
      <w14:ligatures w14:val="standardContextual"/>
    </w:rPr>
  </w:style>
  <w:style w:type="character" w:styleId="CommentReference">
    <w:name w:val="annotation reference"/>
    <w:basedOn w:val="DefaultParagraphFont"/>
    <w:semiHidden/>
    <w:unhideWhenUsed/>
    <w:rsid w:val="00615628"/>
    <w:rPr>
      <w:sz w:val="16"/>
      <w:szCs w:val="16"/>
    </w:rPr>
  </w:style>
  <w:style w:type="paragraph" w:styleId="CommentText">
    <w:name w:val="annotation text"/>
    <w:basedOn w:val="Normal"/>
    <w:link w:val="CommentTextChar"/>
    <w:semiHidden/>
    <w:unhideWhenUsed/>
    <w:rsid w:val="00615628"/>
    <w:rPr>
      <w:sz w:val="20"/>
    </w:rPr>
  </w:style>
  <w:style w:type="character" w:customStyle="1" w:styleId="CommentTextChar">
    <w:name w:val="Comment Text Char"/>
    <w:basedOn w:val="DefaultParagraphFont"/>
    <w:link w:val="CommentText"/>
    <w:semiHidden/>
    <w:rsid w:val="00615628"/>
    <w:rPr>
      <w:rFonts w:ascii="Arial" w:hAnsi="Arial"/>
      <w:lang w:eastAsia="en-US"/>
    </w:rPr>
  </w:style>
  <w:style w:type="paragraph" w:styleId="CommentSubject">
    <w:name w:val="annotation subject"/>
    <w:basedOn w:val="CommentText"/>
    <w:next w:val="CommentText"/>
    <w:link w:val="CommentSubjectChar"/>
    <w:semiHidden/>
    <w:unhideWhenUsed/>
    <w:rsid w:val="00615628"/>
    <w:rPr>
      <w:b/>
      <w:bCs/>
    </w:rPr>
  </w:style>
  <w:style w:type="character" w:customStyle="1" w:styleId="CommentSubjectChar">
    <w:name w:val="Comment Subject Char"/>
    <w:basedOn w:val="CommentTextChar"/>
    <w:link w:val="CommentSubject"/>
    <w:semiHidden/>
    <w:rsid w:val="00615628"/>
    <w:rPr>
      <w:rFonts w:ascii="Arial" w:hAnsi="Arial"/>
      <w:b/>
      <w:bCs/>
      <w:lang w:eastAsia="en-US"/>
    </w:rPr>
  </w:style>
  <w:style w:type="character" w:customStyle="1" w:styleId="UnresolvedMention1">
    <w:name w:val="Unresolved Mention1"/>
    <w:basedOn w:val="DefaultParagraphFont"/>
    <w:uiPriority w:val="99"/>
    <w:semiHidden/>
    <w:unhideWhenUsed/>
    <w:rsid w:val="00D36E87"/>
    <w:rPr>
      <w:color w:val="605E5C"/>
      <w:shd w:val="clear" w:color="auto" w:fill="E1DFDD"/>
    </w:rPr>
  </w:style>
  <w:style w:type="paragraph" w:styleId="Revision">
    <w:name w:val="Revision"/>
    <w:hidden/>
    <w:uiPriority w:val="99"/>
    <w:semiHidden/>
    <w:rsid w:val="003A2AFE"/>
    <w:rPr>
      <w:rFonts w:ascii="Arial" w:hAnsi="Arial"/>
      <w:sz w:val="24"/>
      <w:lang w:eastAsia="en-US"/>
    </w:rPr>
  </w:style>
  <w:style w:type="paragraph" w:customStyle="1" w:styleId="Normal1">
    <w:name w:val="Normal1"/>
    <w:rsid w:val="00B660FF"/>
    <w:pPr>
      <w:spacing w:line="276" w:lineRule="auto"/>
    </w:pPr>
    <w:rPr>
      <w:rFonts w:ascii="Arial" w:eastAsia="Arial" w:hAnsi="Arial" w:cs="Arial"/>
      <w:sz w:val="22"/>
      <w:szCs w:val="22"/>
      <w:lang w:val="en" w:eastAsia="en-US"/>
    </w:rPr>
  </w:style>
  <w:style w:type="character" w:styleId="UnresolvedMention">
    <w:name w:val="Unresolved Mention"/>
    <w:basedOn w:val="DefaultParagraphFont"/>
    <w:uiPriority w:val="99"/>
    <w:semiHidden/>
    <w:unhideWhenUsed/>
    <w:rsid w:val="00847A2E"/>
    <w:rPr>
      <w:color w:val="605E5C"/>
      <w:shd w:val="clear" w:color="auto" w:fill="E1DFDD"/>
    </w:rPr>
  </w:style>
  <w:style w:type="paragraph" w:styleId="Title">
    <w:name w:val="Title"/>
    <w:basedOn w:val="Normal"/>
    <w:next w:val="Normal"/>
    <w:link w:val="TitleChar"/>
    <w:qFormat/>
    <w:rsid w:val="0097428B"/>
    <w:pPr>
      <w:spacing w:before="240" w:after="240"/>
      <w:contextualSpacing/>
    </w:pPr>
    <w:rPr>
      <w:rFonts w:eastAsiaTheme="majorEastAsia" w:cstheme="majorBidi"/>
      <w:b/>
      <w:kern w:val="28"/>
      <w:sz w:val="22"/>
      <w:szCs w:val="56"/>
    </w:rPr>
  </w:style>
  <w:style w:type="character" w:customStyle="1" w:styleId="TitleChar">
    <w:name w:val="Title Char"/>
    <w:basedOn w:val="DefaultParagraphFont"/>
    <w:link w:val="Title"/>
    <w:rsid w:val="0097428B"/>
    <w:rPr>
      <w:rFonts w:ascii="Arial" w:eastAsiaTheme="majorEastAsia" w:hAnsi="Arial" w:cstheme="majorBidi"/>
      <w:b/>
      <w:kern w:val="28"/>
      <w:sz w:val="22"/>
      <w:szCs w:val="56"/>
      <w:lang w:eastAsia="en-US"/>
    </w:rPr>
  </w:style>
  <w:style w:type="paragraph" w:styleId="Subtitle">
    <w:name w:val="Subtitle"/>
    <w:basedOn w:val="Normal"/>
    <w:next w:val="Normal"/>
    <w:link w:val="SubtitleChar"/>
    <w:qFormat/>
    <w:rsid w:val="00430260"/>
    <w:pPr>
      <w:numPr>
        <w:ilvl w:val="1"/>
      </w:numPr>
      <w:spacing w:before="60" w:after="60"/>
    </w:pPr>
    <w:rPr>
      <w:rFonts w:eastAsiaTheme="minorEastAsia" w:cstheme="minorBidi"/>
      <w:b/>
      <w:sz w:val="22"/>
      <w:szCs w:val="22"/>
    </w:rPr>
  </w:style>
  <w:style w:type="character" w:customStyle="1" w:styleId="SubtitleChar">
    <w:name w:val="Subtitle Char"/>
    <w:basedOn w:val="DefaultParagraphFont"/>
    <w:link w:val="Subtitle"/>
    <w:rsid w:val="00430260"/>
    <w:rPr>
      <w:rFonts w:ascii="Arial" w:eastAsiaTheme="minorEastAsia" w:hAnsi="Arial" w:cstheme="minorBidi"/>
      <w:b/>
      <w:sz w:val="22"/>
      <w:szCs w:val="22"/>
      <w:lang w:eastAsia="en-US"/>
    </w:rPr>
  </w:style>
  <w:style w:type="character" w:styleId="Strong">
    <w:name w:val="Strong"/>
    <w:basedOn w:val="DefaultParagraphFont"/>
    <w:uiPriority w:val="22"/>
    <w:qFormat/>
    <w:rsid w:val="004F13D5"/>
    <w:rPr>
      <w:b/>
      <w:bCs/>
    </w:rPr>
  </w:style>
  <w:style w:type="paragraph" w:customStyle="1" w:styleId="TableBold">
    <w:name w:val="Table Bold"/>
    <w:basedOn w:val="Normal"/>
    <w:qFormat/>
    <w:locked/>
    <w:rsid w:val="004F13D5"/>
    <w:pPr>
      <w:spacing w:before="120" w:after="120"/>
    </w:pPr>
    <w:rPr>
      <w:rFonts w:ascii="Mulish" w:eastAsiaTheme="minorEastAsia" w:hAnsi="Mulish" w:cstheme="minorBidi"/>
      <w:kern w:val="2"/>
      <w:sz w:val="22"/>
      <w:szCs w:val="24"/>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8725758">
      <w:bodyDiv w:val="1"/>
      <w:marLeft w:val="0"/>
      <w:marRight w:val="0"/>
      <w:marTop w:val="0"/>
      <w:marBottom w:val="0"/>
      <w:divBdr>
        <w:top w:val="none" w:sz="0" w:space="0" w:color="auto"/>
        <w:left w:val="none" w:sz="0" w:space="0" w:color="auto"/>
        <w:bottom w:val="none" w:sz="0" w:space="0" w:color="auto"/>
        <w:right w:val="none" w:sz="0" w:space="0" w:color="auto"/>
      </w:divBdr>
    </w:div>
    <w:div w:id="764425512">
      <w:bodyDiv w:val="1"/>
      <w:marLeft w:val="0"/>
      <w:marRight w:val="0"/>
      <w:marTop w:val="0"/>
      <w:marBottom w:val="0"/>
      <w:divBdr>
        <w:top w:val="none" w:sz="0" w:space="0" w:color="auto"/>
        <w:left w:val="none" w:sz="0" w:space="0" w:color="auto"/>
        <w:bottom w:val="none" w:sz="0" w:space="0" w:color="auto"/>
        <w:right w:val="none" w:sz="0" w:space="0" w:color="auto"/>
      </w:divBdr>
    </w:div>
    <w:div w:id="931429449">
      <w:bodyDiv w:val="1"/>
      <w:marLeft w:val="0"/>
      <w:marRight w:val="0"/>
      <w:marTop w:val="0"/>
      <w:marBottom w:val="0"/>
      <w:divBdr>
        <w:top w:val="none" w:sz="0" w:space="0" w:color="auto"/>
        <w:left w:val="none" w:sz="0" w:space="0" w:color="auto"/>
        <w:bottom w:val="none" w:sz="0" w:space="0" w:color="auto"/>
        <w:right w:val="none" w:sz="0" w:space="0" w:color="auto"/>
      </w:divBdr>
    </w:div>
    <w:div w:id="1347754327">
      <w:bodyDiv w:val="1"/>
      <w:marLeft w:val="0"/>
      <w:marRight w:val="0"/>
      <w:marTop w:val="0"/>
      <w:marBottom w:val="0"/>
      <w:divBdr>
        <w:top w:val="none" w:sz="0" w:space="0" w:color="auto"/>
        <w:left w:val="none" w:sz="0" w:space="0" w:color="auto"/>
        <w:bottom w:val="none" w:sz="0" w:space="0" w:color="auto"/>
        <w:right w:val="none" w:sz="0" w:space="0" w:color="auto"/>
      </w:divBdr>
    </w:div>
    <w:div w:id="1428426098">
      <w:bodyDiv w:val="1"/>
      <w:marLeft w:val="0"/>
      <w:marRight w:val="0"/>
      <w:marTop w:val="0"/>
      <w:marBottom w:val="0"/>
      <w:divBdr>
        <w:top w:val="none" w:sz="0" w:space="0" w:color="auto"/>
        <w:left w:val="none" w:sz="0" w:space="0" w:color="auto"/>
        <w:bottom w:val="none" w:sz="0" w:space="0" w:color="auto"/>
        <w:right w:val="none" w:sz="0" w:space="0" w:color="auto"/>
      </w:divBdr>
      <w:divsChild>
        <w:div w:id="31879755">
          <w:marLeft w:val="0"/>
          <w:marRight w:val="0"/>
          <w:marTop w:val="0"/>
          <w:marBottom w:val="0"/>
          <w:divBdr>
            <w:top w:val="none" w:sz="0" w:space="0" w:color="auto"/>
            <w:left w:val="none" w:sz="0" w:space="0" w:color="auto"/>
            <w:bottom w:val="none" w:sz="0" w:space="0" w:color="auto"/>
            <w:right w:val="none" w:sz="0" w:space="0" w:color="auto"/>
          </w:divBdr>
        </w:div>
        <w:div w:id="62267117">
          <w:marLeft w:val="0"/>
          <w:marRight w:val="0"/>
          <w:marTop w:val="0"/>
          <w:marBottom w:val="0"/>
          <w:divBdr>
            <w:top w:val="none" w:sz="0" w:space="0" w:color="auto"/>
            <w:left w:val="none" w:sz="0" w:space="0" w:color="auto"/>
            <w:bottom w:val="none" w:sz="0" w:space="0" w:color="auto"/>
            <w:right w:val="none" w:sz="0" w:space="0" w:color="auto"/>
          </w:divBdr>
        </w:div>
        <w:div w:id="133061022">
          <w:marLeft w:val="0"/>
          <w:marRight w:val="0"/>
          <w:marTop w:val="0"/>
          <w:marBottom w:val="0"/>
          <w:divBdr>
            <w:top w:val="none" w:sz="0" w:space="0" w:color="auto"/>
            <w:left w:val="none" w:sz="0" w:space="0" w:color="auto"/>
            <w:bottom w:val="none" w:sz="0" w:space="0" w:color="auto"/>
            <w:right w:val="none" w:sz="0" w:space="0" w:color="auto"/>
          </w:divBdr>
        </w:div>
        <w:div w:id="425813088">
          <w:marLeft w:val="0"/>
          <w:marRight w:val="0"/>
          <w:marTop w:val="0"/>
          <w:marBottom w:val="0"/>
          <w:divBdr>
            <w:top w:val="none" w:sz="0" w:space="0" w:color="auto"/>
            <w:left w:val="none" w:sz="0" w:space="0" w:color="auto"/>
            <w:bottom w:val="none" w:sz="0" w:space="0" w:color="auto"/>
            <w:right w:val="none" w:sz="0" w:space="0" w:color="auto"/>
          </w:divBdr>
        </w:div>
        <w:div w:id="452670948">
          <w:marLeft w:val="0"/>
          <w:marRight w:val="0"/>
          <w:marTop w:val="0"/>
          <w:marBottom w:val="0"/>
          <w:divBdr>
            <w:top w:val="none" w:sz="0" w:space="0" w:color="auto"/>
            <w:left w:val="none" w:sz="0" w:space="0" w:color="auto"/>
            <w:bottom w:val="none" w:sz="0" w:space="0" w:color="auto"/>
            <w:right w:val="none" w:sz="0" w:space="0" w:color="auto"/>
          </w:divBdr>
        </w:div>
        <w:div w:id="568461179">
          <w:marLeft w:val="0"/>
          <w:marRight w:val="0"/>
          <w:marTop w:val="0"/>
          <w:marBottom w:val="0"/>
          <w:divBdr>
            <w:top w:val="none" w:sz="0" w:space="0" w:color="auto"/>
            <w:left w:val="none" w:sz="0" w:space="0" w:color="auto"/>
            <w:bottom w:val="none" w:sz="0" w:space="0" w:color="auto"/>
            <w:right w:val="none" w:sz="0" w:space="0" w:color="auto"/>
          </w:divBdr>
        </w:div>
        <w:div w:id="1595935949">
          <w:marLeft w:val="0"/>
          <w:marRight w:val="0"/>
          <w:marTop w:val="0"/>
          <w:marBottom w:val="0"/>
          <w:divBdr>
            <w:top w:val="none" w:sz="0" w:space="0" w:color="auto"/>
            <w:left w:val="none" w:sz="0" w:space="0" w:color="auto"/>
            <w:bottom w:val="none" w:sz="0" w:space="0" w:color="auto"/>
            <w:right w:val="none" w:sz="0" w:space="0" w:color="auto"/>
          </w:divBdr>
        </w:div>
        <w:div w:id="1646009406">
          <w:marLeft w:val="0"/>
          <w:marRight w:val="0"/>
          <w:marTop w:val="0"/>
          <w:marBottom w:val="0"/>
          <w:divBdr>
            <w:top w:val="none" w:sz="0" w:space="0" w:color="auto"/>
            <w:left w:val="none" w:sz="0" w:space="0" w:color="auto"/>
            <w:bottom w:val="none" w:sz="0" w:space="0" w:color="auto"/>
            <w:right w:val="none" w:sz="0" w:space="0" w:color="auto"/>
          </w:divBdr>
        </w:div>
        <w:div w:id="1848522446">
          <w:marLeft w:val="0"/>
          <w:marRight w:val="0"/>
          <w:marTop w:val="0"/>
          <w:marBottom w:val="0"/>
          <w:divBdr>
            <w:top w:val="none" w:sz="0" w:space="0" w:color="auto"/>
            <w:left w:val="none" w:sz="0" w:space="0" w:color="auto"/>
            <w:bottom w:val="none" w:sz="0" w:space="0" w:color="auto"/>
            <w:right w:val="none" w:sz="0" w:space="0" w:color="auto"/>
          </w:divBdr>
        </w:div>
        <w:div w:id="1946766597">
          <w:marLeft w:val="0"/>
          <w:marRight w:val="0"/>
          <w:marTop w:val="0"/>
          <w:marBottom w:val="0"/>
          <w:divBdr>
            <w:top w:val="none" w:sz="0" w:space="0" w:color="auto"/>
            <w:left w:val="none" w:sz="0" w:space="0" w:color="auto"/>
            <w:bottom w:val="none" w:sz="0" w:space="0" w:color="auto"/>
            <w:right w:val="none" w:sz="0" w:space="0" w:color="auto"/>
          </w:divBdr>
        </w:div>
      </w:divsChild>
    </w:div>
    <w:div w:id="1993555137">
      <w:bodyDiv w:val="1"/>
      <w:marLeft w:val="0"/>
      <w:marRight w:val="0"/>
      <w:marTop w:val="0"/>
      <w:marBottom w:val="0"/>
      <w:divBdr>
        <w:top w:val="none" w:sz="0" w:space="0" w:color="auto"/>
        <w:left w:val="none" w:sz="0" w:space="0" w:color="auto"/>
        <w:bottom w:val="none" w:sz="0" w:space="0" w:color="auto"/>
        <w:right w:val="none" w:sz="0" w:space="0" w:color="auto"/>
      </w:divBdr>
    </w:div>
    <w:div w:id="203110520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eg"/><Relationship Id="rId18" Type="http://schemas.microsoft.com/office/2007/relationships/diagramDrawing" Target="diagrams/drawing1.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image" Target="media/image9.jpeg"/><Relationship Id="rId7" Type="http://schemas.openxmlformats.org/officeDocument/2006/relationships/settings" Target="settings.xml"/><Relationship Id="rId12" Type="http://schemas.openxmlformats.org/officeDocument/2006/relationships/image" Target="media/image2.jpeg"/><Relationship Id="rId17" Type="http://schemas.openxmlformats.org/officeDocument/2006/relationships/diagramColors" Target="diagrams/colors1.xml"/><Relationship Id="rId25"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diagramQuickStyle" Target="diagrams/quickStyle1.xml"/><Relationship Id="rId20" Type="http://schemas.openxmlformats.org/officeDocument/2006/relationships/image" Target="media/image8.jpe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eader" Target="header2.xml"/><Relationship Id="rId5" Type="http://schemas.openxmlformats.org/officeDocument/2006/relationships/numbering" Target="numbering.xml"/><Relationship Id="rId15" Type="http://schemas.openxmlformats.org/officeDocument/2006/relationships/diagramLayout" Target="diagrams/layout1.xml"/><Relationship Id="rId23"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image" Target="media/image7.jpe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diagramData" Target="diagrams/data1.xml"/><Relationship Id="rId22" Type="http://schemas.openxmlformats.org/officeDocument/2006/relationships/header" Target="header1.xml"/><Relationship Id="rId27" Type="http://schemas.openxmlformats.org/officeDocument/2006/relationships/theme" Target="theme/theme1.xml"/></Relationships>
</file>

<file path=word/_rels/header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word/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commons.wikimedia.org/wiki/File:1NumberOneInCircle.png" TargetMode="External"/><Relationship Id="rId1" Type="http://schemas.openxmlformats.org/officeDocument/2006/relationships/image" Target="../media/image4.png"/><Relationship Id="rId6" Type="http://schemas.openxmlformats.org/officeDocument/2006/relationships/hyperlink" Target="https://en.wikipedia.org/wiki/File:3NumberThreeInCircle.svg" TargetMode="External"/><Relationship Id="rId5" Type="http://schemas.openxmlformats.org/officeDocument/2006/relationships/image" Target="../media/image6.png"/><Relationship Id="rId4" Type="http://schemas.openxmlformats.org/officeDocument/2006/relationships/hyperlink" Target="http://en.wikipedia.org/wiki/File:2NumberTwoInCircle.png" TargetMode="External"/></Relationships>
</file>

<file path=word/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commons.wikimedia.org/wiki/File:1NumberOneInCircle.png" TargetMode="External"/><Relationship Id="rId1" Type="http://schemas.openxmlformats.org/officeDocument/2006/relationships/image" Target="../media/image4.png"/><Relationship Id="rId6" Type="http://schemas.openxmlformats.org/officeDocument/2006/relationships/hyperlink" Target="https://en.wikipedia.org/wiki/File:3NumberThreeInCircle.svg" TargetMode="External"/><Relationship Id="rId5" Type="http://schemas.openxmlformats.org/officeDocument/2006/relationships/image" Target="../media/image6.png"/><Relationship Id="rId4" Type="http://schemas.openxmlformats.org/officeDocument/2006/relationships/hyperlink" Target="http://en.wikipedia.org/wiki/File:2NumberTwoInCircle.png" TargetMode="External"/></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79E9674D-5D24-4C2D-8907-1275829932EB}"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NZ"/>
        </a:p>
      </dgm:t>
    </dgm:pt>
    <dgm:pt modelId="{AD8AEDF9-4F4D-4CE4-A049-35F2C9F15064}">
      <dgm:prSet phldrT="[Text]" custT="1"/>
      <dgm:spPr>
        <a:solidFill>
          <a:srgbClr val="C7EFD9"/>
        </a:solidFill>
      </dgm:spPr>
      <dgm:t>
        <a:bodyPr/>
        <a:lstStyle/>
        <a:p>
          <a:pPr algn="l"/>
          <a:r>
            <a:rPr lang="en-AU" sz="1200">
              <a:solidFill>
                <a:sysClr val="windowText" lastClr="000000"/>
              </a:solidFill>
              <a:latin typeface="Inter" panose="02000503000000020004" pitchFamily="2" charset="0"/>
              <a:ea typeface="Inter" panose="02000503000000020004" pitchFamily="2" charset="0"/>
            </a:rPr>
            <a:t>Identify at least two workplace goals</a:t>
          </a:r>
          <a:r>
            <a:rPr lang="en-AU" sz="1100">
              <a:solidFill>
                <a:sysClr val="windowText" lastClr="000000"/>
              </a:solidFill>
              <a:latin typeface="Inter" panose="02000503000000020004" pitchFamily="2" charset="0"/>
              <a:ea typeface="Inter" panose="02000503000000020004" pitchFamily="2" charset="0"/>
            </a:rPr>
            <a:t>.</a:t>
          </a:r>
          <a:endParaRPr lang="en-NZ" sz="1100">
            <a:solidFill>
              <a:sysClr val="windowText" lastClr="000000"/>
            </a:solidFill>
            <a:latin typeface="Inter" panose="02000503000000020004" pitchFamily="2" charset="0"/>
            <a:ea typeface="Inter" panose="02000503000000020004" pitchFamily="2" charset="0"/>
          </a:endParaRPr>
        </a:p>
      </dgm:t>
    </dgm:pt>
    <dgm:pt modelId="{C7C3D47F-584F-49AE-8BCE-839A725EABE1}" type="parTrans" cxnId="{FEF61471-95C8-4FC8-9822-1DEA8EE35B61}">
      <dgm:prSet/>
      <dgm:spPr/>
      <dgm:t>
        <a:bodyPr/>
        <a:lstStyle/>
        <a:p>
          <a:endParaRPr lang="en-NZ"/>
        </a:p>
      </dgm:t>
    </dgm:pt>
    <dgm:pt modelId="{12D9C196-3090-4C39-A490-F159100C916A}" type="sibTrans" cxnId="{FEF61471-95C8-4FC8-9822-1DEA8EE35B61}">
      <dgm:prSet/>
      <dgm:spPr/>
      <dgm:t>
        <a:bodyPr/>
        <a:lstStyle/>
        <a:p>
          <a:endParaRPr lang="en-NZ"/>
        </a:p>
      </dgm:t>
    </dgm:pt>
    <dgm:pt modelId="{94DD8CF8-27AF-48A8-B717-25B4D1B5BD7B}">
      <dgm:prSet phldrT="[Text]" custT="1"/>
      <dgm:spPr>
        <a:solidFill>
          <a:srgbClr val="C7EFD9"/>
        </a:solidFill>
      </dgm:spPr>
      <dgm:t>
        <a:bodyPr/>
        <a:lstStyle/>
        <a:p>
          <a:pPr algn="l"/>
          <a:r>
            <a:rPr lang="en-AU" sz="1200">
              <a:solidFill>
                <a:sysClr val="windowText" lastClr="000000"/>
              </a:solidFill>
              <a:latin typeface="Inter" panose="02000503000000020004" pitchFamily="2" charset="0"/>
              <a:ea typeface="Inter" panose="02000503000000020004" pitchFamily="2" charset="0"/>
            </a:rPr>
            <a:t>Do at least three types of research to develop a work pathway</a:t>
          </a:r>
          <a:r>
            <a:rPr lang="en-NZ" sz="1200">
              <a:solidFill>
                <a:sysClr val="windowText" lastClr="000000"/>
              </a:solidFill>
              <a:latin typeface="Inter" panose="02000503000000020004" pitchFamily="2" charset="0"/>
              <a:ea typeface="Inter" panose="02000503000000020004" pitchFamily="2" charset="0"/>
            </a:rPr>
            <a:t>. </a:t>
          </a:r>
        </a:p>
      </dgm:t>
    </dgm:pt>
    <dgm:pt modelId="{2618DD26-9D09-4DB6-A82B-46569110F4F1}" type="parTrans" cxnId="{7660F14D-AB1D-49CC-A677-902943D72218}">
      <dgm:prSet/>
      <dgm:spPr/>
      <dgm:t>
        <a:bodyPr/>
        <a:lstStyle/>
        <a:p>
          <a:endParaRPr lang="en-NZ"/>
        </a:p>
      </dgm:t>
    </dgm:pt>
    <dgm:pt modelId="{6363760F-BE4D-4FBF-84F1-980E10648030}" type="sibTrans" cxnId="{7660F14D-AB1D-49CC-A677-902943D72218}">
      <dgm:prSet/>
      <dgm:spPr/>
      <dgm:t>
        <a:bodyPr/>
        <a:lstStyle/>
        <a:p>
          <a:endParaRPr lang="en-NZ"/>
        </a:p>
      </dgm:t>
    </dgm:pt>
    <dgm:pt modelId="{3D045A2F-74AC-4FC5-8FD4-D2D8871DEB86}">
      <dgm:prSet phldrT="[Text]" custT="1"/>
      <dgm:spPr>
        <a:solidFill>
          <a:srgbClr val="C7EFD9"/>
        </a:solidFill>
      </dgm:spPr>
      <dgm:t>
        <a:bodyPr/>
        <a:lstStyle/>
        <a:p>
          <a:pPr algn="l"/>
          <a:r>
            <a:rPr lang="en-AU" sz="1200">
              <a:solidFill>
                <a:sysClr val="windowText" lastClr="000000"/>
              </a:solidFill>
              <a:latin typeface="Inter" panose="02000503000000020004" pitchFamily="2" charset="0"/>
              <a:ea typeface="Inter" panose="02000503000000020004" pitchFamily="2" charset="0"/>
            </a:rPr>
            <a:t>Break the pathway into achievable steps.</a:t>
          </a:r>
          <a:endParaRPr lang="en-NZ" sz="1200">
            <a:latin typeface="Inter" panose="02000503000000020004" pitchFamily="2" charset="0"/>
            <a:ea typeface="Inter" panose="02000503000000020004" pitchFamily="2" charset="0"/>
          </a:endParaRPr>
        </a:p>
      </dgm:t>
    </dgm:pt>
    <dgm:pt modelId="{F59742D9-180F-46B4-AF98-185289548E5E}" type="parTrans" cxnId="{0BC4B3A4-5F44-401D-A3D8-3028DA20C35F}">
      <dgm:prSet/>
      <dgm:spPr/>
      <dgm:t>
        <a:bodyPr/>
        <a:lstStyle/>
        <a:p>
          <a:endParaRPr lang="en-NZ"/>
        </a:p>
      </dgm:t>
    </dgm:pt>
    <dgm:pt modelId="{8543284E-3BF8-42A8-B364-FC18CD5FA090}" type="sibTrans" cxnId="{0BC4B3A4-5F44-401D-A3D8-3028DA20C35F}">
      <dgm:prSet/>
      <dgm:spPr/>
      <dgm:t>
        <a:bodyPr/>
        <a:lstStyle/>
        <a:p>
          <a:endParaRPr lang="en-NZ"/>
        </a:p>
      </dgm:t>
    </dgm:pt>
    <dgm:pt modelId="{133CED54-9926-428C-89D0-E517D51C7376}" type="pres">
      <dgm:prSet presAssocID="{79E9674D-5D24-4C2D-8907-1275829932EB}" presName="linearFlow" presStyleCnt="0">
        <dgm:presLayoutVars>
          <dgm:dir/>
          <dgm:resizeHandles val="exact"/>
        </dgm:presLayoutVars>
      </dgm:prSet>
      <dgm:spPr/>
    </dgm:pt>
    <dgm:pt modelId="{76423360-F7A7-4FD2-B243-ADEA65687F6D}" type="pres">
      <dgm:prSet presAssocID="{AD8AEDF9-4F4D-4CE4-A049-35F2C9F15064}" presName="composite" presStyleCnt="0"/>
      <dgm:spPr/>
    </dgm:pt>
    <dgm:pt modelId="{95336C95-BE72-444E-84B8-5EF30E425A08}" type="pres">
      <dgm:prSet presAssocID="{AD8AEDF9-4F4D-4CE4-A049-35F2C9F15064}" presName="imgShp" presStyleLbl="fgImgPlace1" presStyleIdx="0" presStyleCnt="3"/>
      <dgm:spPr>
        <a:blipFill>
          <a:blip xmlns:r="http://schemas.openxmlformats.org/officeDocument/2006/relationships" r:embed="rId1" cstate="print">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a:stretch>
        </a:blipFill>
      </dgm:spPr>
    </dgm:pt>
    <dgm:pt modelId="{FA94096E-617A-4D8D-885C-9E26DC245164}" type="pres">
      <dgm:prSet presAssocID="{AD8AEDF9-4F4D-4CE4-A049-35F2C9F15064}" presName="txShp" presStyleLbl="node1" presStyleIdx="0" presStyleCnt="3">
        <dgm:presLayoutVars>
          <dgm:bulletEnabled val="1"/>
        </dgm:presLayoutVars>
      </dgm:prSet>
      <dgm:spPr/>
    </dgm:pt>
    <dgm:pt modelId="{FCF031DE-5545-43F0-B5C4-2073F59F5A58}" type="pres">
      <dgm:prSet presAssocID="{12D9C196-3090-4C39-A490-F159100C916A}" presName="spacing" presStyleCnt="0"/>
      <dgm:spPr/>
    </dgm:pt>
    <dgm:pt modelId="{051EBFBA-1206-4700-B480-C333B0BB24A1}" type="pres">
      <dgm:prSet presAssocID="{94DD8CF8-27AF-48A8-B717-25B4D1B5BD7B}" presName="composite" presStyleCnt="0"/>
      <dgm:spPr/>
    </dgm:pt>
    <dgm:pt modelId="{825C356F-A36A-4744-9DB8-87529F4D360E}" type="pres">
      <dgm:prSet presAssocID="{94DD8CF8-27AF-48A8-B717-25B4D1B5BD7B}" presName="imgShp" presStyleLbl="fgImgPlace1" presStyleIdx="1" presStyleCnt="3"/>
      <dgm:spPr>
        <a:blipFill>
          <a:blip xmlns:r="http://schemas.openxmlformats.org/officeDocument/2006/relationships" r:embed="rId3" cstate="print">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dgm:spPr>
    </dgm:pt>
    <dgm:pt modelId="{956DE0B7-799C-4765-B5F6-2A66E6371927}" type="pres">
      <dgm:prSet presAssocID="{94DD8CF8-27AF-48A8-B717-25B4D1B5BD7B}" presName="txShp" presStyleLbl="node1" presStyleIdx="1" presStyleCnt="3">
        <dgm:presLayoutVars>
          <dgm:bulletEnabled val="1"/>
        </dgm:presLayoutVars>
      </dgm:prSet>
      <dgm:spPr/>
    </dgm:pt>
    <dgm:pt modelId="{C5743F3A-4B83-4220-9470-9A2C0CF2D11B}" type="pres">
      <dgm:prSet presAssocID="{6363760F-BE4D-4FBF-84F1-980E10648030}" presName="spacing" presStyleCnt="0"/>
      <dgm:spPr/>
    </dgm:pt>
    <dgm:pt modelId="{201960E4-A8C6-4455-89FA-2EF7697F06A6}" type="pres">
      <dgm:prSet presAssocID="{3D045A2F-74AC-4FC5-8FD4-D2D8871DEB86}" presName="composite" presStyleCnt="0"/>
      <dgm:spPr/>
    </dgm:pt>
    <dgm:pt modelId="{EED8B020-E870-4376-AC87-402288129557}" type="pres">
      <dgm:prSet presAssocID="{3D045A2F-74AC-4FC5-8FD4-D2D8871DEB86}" presName="imgShp" presStyleLbl="fgImgPlace1" presStyleIdx="2" presStyleCnt="3"/>
      <dgm:spPr>
        <a:blipFill>
          <a:blip xmlns:r="http://schemas.openxmlformats.org/officeDocument/2006/relationships" r:embed="rId5" cstate="print">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a:blipFill>
      </dgm:spPr>
    </dgm:pt>
    <dgm:pt modelId="{2B0A46C9-AE36-44CE-93F6-AC0D38B8BB25}" type="pres">
      <dgm:prSet presAssocID="{3D045A2F-74AC-4FC5-8FD4-D2D8871DEB86}" presName="txShp" presStyleLbl="node1" presStyleIdx="2" presStyleCnt="3">
        <dgm:presLayoutVars>
          <dgm:bulletEnabled val="1"/>
        </dgm:presLayoutVars>
      </dgm:prSet>
      <dgm:spPr/>
    </dgm:pt>
  </dgm:ptLst>
  <dgm:cxnLst>
    <dgm:cxn modelId="{0DEA9F12-2049-44D8-977D-22402222E276}" type="presOf" srcId="{94DD8CF8-27AF-48A8-B717-25B4D1B5BD7B}" destId="{956DE0B7-799C-4765-B5F6-2A66E6371927}" srcOrd="0" destOrd="0" presId="urn:microsoft.com/office/officeart/2005/8/layout/vList3"/>
    <dgm:cxn modelId="{EB572E3E-19A3-4448-B2A2-FEDE5F2131CF}" type="presOf" srcId="{AD8AEDF9-4F4D-4CE4-A049-35F2C9F15064}" destId="{FA94096E-617A-4D8D-885C-9E26DC245164}" srcOrd="0" destOrd="0" presId="urn:microsoft.com/office/officeart/2005/8/layout/vList3"/>
    <dgm:cxn modelId="{7660F14D-AB1D-49CC-A677-902943D72218}" srcId="{79E9674D-5D24-4C2D-8907-1275829932EB}" destId="{94DD8CF8-27AF-48A8-B717-25B4D1B5BD7B}" srcOrd="1" destOrd="0" parTransId="{2618DD26-9D09-4DB6-A82B-46569110F4F1}" sibTransId="{6363760F-BE4D-4FBF-84F1-980E10648030}"/>
    <dgm:cxn modelId="{FEF61471-95C8-4FC8-9822-1DEA8EE35B61}" srcId="{79E9674D-5D24-4C2D-8907-1275829932EB}" destId="{AD8AEDF9-4F4D-4CE4-A049-35F2C9F15064}" srcOrd="0" destOrd="0" parTransId="{C7C3D47F-584F-49AE-8BCE-839A725EABE1}" sibTransId="{12D9C196-3090-4C39-A490-F159100C916A}"/>
    <dgm:cxn modelId="{0BC4B3A4-5F44-401D-A3D8-3028DA20C35F}" srcId="{79E9674D-5D24-4C2D-8907-1275829932EB}" destId="{3D045A2F-74AC-4FC5-8FD4-D2D8871DEB86}" srcOrd="2" destOrd="0" parTransId="{F59742D9-180F-46B4-AF98-185289548E5E}" sibTransId="{8543284E-3BF8-42A8-B364-FC18CD5FA090}"/>
    <dgm:cxn modelId="{668DD6B0-990B-4754-9EF1-E474F039F646}" type="presOf" srcId="{3D045A2F-74AC-4FC5-8FD4-D2D8871DEB86}" destId="{2B0A46C9-AE36-44CE-93F6-AC0D38B8BB25}" srcOrd="0" destOrd="0" presId="urn:microsoft.com/office/officeart/2005/8/layout/vList3"/>
    <dgm:cxn modelId="{EF7CC0B5-9420-4942-97A0-47BAD10F0188}" type="presOf" srcId="{79E9674D-5D24-4C2D-8907-1275829932EB}" destId="{133CED54-9926-428C-89D0-E517D51C7376}" srcOrd="0" destOrd="0" presId="urn:microsoft.com/office/officeart/2005/8/layout/vList3"/>
    <dgm:cxn modelId="{D79FEECA-85BF-41A9-A2DC-63DA1516719B}" type="presParOf" srcId="{133CED54-9926-428C-89D0-E517D51C7376}" destId="{76423360-F7A7-4FD2-B243-ADEA65687F6D}" srcOrd="0" destOrd="0" presId="urn:microsoft.com/office/officeart/2005/8/layout/vList3"/>
    <dgm:cxn modelId="{A9BEA5AF-D2B3-45BB-934D-C07ED1F90A7C}" type="presParOf" srcId="{76423360-F7A7-4FD2-B243-ADEA65687F6D}" destId="{95336C95-BE72-444E-84B8-5EF30E425A08}" srcOrd="0" destOrd="0" presId="urn:microsoft.com/office/officeart/2005/8/layout/vList3"/>
    <dgm:cxn modelId="{DDB70FF6-0222-40CF-99CF-D2D32E8725D0}" type="presParOf" srcId="{76423360-F7A7-4FD2-B243-ADEA65687F6D}" destId="{FA94096E-617A-4D8D-885C-9E26DC245164}" srcOrd="1" destOrd="0" presId="urn:microsoft.com/office/officeart/2005/8/layout/vList3"/>
    <dgm:cxn modelId="{B7F8D9F2-E9E3-4C4F-8AE1-75CE59ED623B}" type="presParOf" srcId="{133CED54-9926-428C-89D0-E517D51C7376}" destId="{FCF031DE-5545-43F0-B5C4-2073F59F5A58}" srcOrd="1" destOrd="0" presId="urn:microsoft.com/office/officeart/2005/8/layout/vList3"/>
    <dgm:cxn modelId="{09039122-C2A6-4DD0-A0E0-28396F7F4639}" type="presParOf" srcId="{133CED54-9926-428C-89D0-E517D51C7376}" destId="{051EBFBA-1206-4700-B480-C333B0BB24A1}" srcOrd="2" destOrd="0" presId="urn:microsoft.com/office/officeart/2005/8/layout/vList3"/>
    <dgm:cxn modelId="{BEF4DDE8-60F7-4D0E-8B30-3AD139CF30F6}" type="presParOf" srcId="{051EBFBA-1206-4700-B480-C333B0BB24A1}" destId="{825C356F-A36A-4744-9DB8-87529F4D360E}" srcOrd="0" destOrd="0" presId="urn:microsoft.com/office/officeart/2005/8/layout/vList3"/>
    <dgm:cxn modelId="{68E50DB9-6E10-40CD-A3FD-268E7B8F10CB}" type="presParOf" srcId="{051EBFBA-1206-4700-B480-C333B0BB24A1}" destId="{956DE0B7-799C-4765-B5F6-2A66E6371927}" srcOrd="1" destOrd="0" presId="urn:microsoft.com/office/officeart/2005/8/layout/vList3"/>
    <dgm:cxn modelId="{BC55FA8A-E942-49FC-9334-B14ABD9B85C6}" type="presParOf" srcId="{133CED54-9926-428C-89D0-E517D51C7376}" destId="{C5743F3A-4B83-4220-9470-9A2C0CF2D11B}" srcOrd="3" destOrd="0" presId="urn:microsoft.com/office/officeart/2005/8/layout/vList3"/>
    <dgm:cxn modelId="{68A0CF98-5337-4352-AFE8-7C904B9DB7B7}" type="presParOf" srcId="{133CED54-9926-428C-89D0-E517D51C7376}" destId="{201960E4-A8C6-4455-89FA-2EF7697F06A6}" srcOrd="4" destOrd="0" presId="urn:microsoft.com/office/officeart/2005/8/layout/vList3"/>
    <dgm:cxn modelId="{7F4DF7A2-95E5-46C6-BF3F-FF727EE6D367}" type="presParOf" srcId="{201960E4-A8C6-4455-89FA-2EF7697F06A6}" destId="{EED8B020-E870-4376-AC87-402288129557}" srcOrd="0" destOrd="0" presId="urn:microsoft.com/office/officeart/2005/8/layout/vList3"/>
    <dgm:cxn modelId="{3887032F-9170-4937-A642-F58DC500FC5E}" type="presParOf" srcId="{201960E4-A8C6-4455-89FA-2EF7697F06A6}" destId="{2B0A46C9-AE36-44CE-93F6-AC0D38B8BB25}" srcOrd="1" destOrd="0" presId="urn:microsoft.com/office/officeart/2005/8/layout/vList3"/>
  </dgm:cxnLst>
  <dgm:bg>
    <a:noFill/>
  </dgm:bg>
  <dgm:whole/>
  <dgm:extLst>
    <a:ext uri="http://schemas.microsoft.com/office/drawing/2008/diagram">
      <dsp:dataModelExt xmlns:dsp="http://schemas.microsoft.com/office/drawing/2008/diagram" relId="rId18" minVer="http://schemas.openxmlformats.org/drawingml/2006/diagram"/>
    </a:ext>
    <a:ext uri="{C62137D5-CB1D-491B-B009-E17868A290BF}">
      <dgm14:recolorImg xmlns:dgm14="http://schemas.microsoft.com/office/drawing/2010/diagram" val="1"/>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4096E-617A-4D8D-885C-9E26DC245164}">
      <dsp:nvSpPr>
        <dsp:cNvPr id="0" name=""/>
        <dsp:cNvSpPr/>
      </dsp:nvSpPr>
      <dsp:spPr>
        <a:xfrm rot="10800000">
          <a:off x="1179419" y="520"/>
          <a:ext cx="3857482" cy="831191"/>
        </a:xfrm>
        <a:prstGeom prst="homePlate">
          <a:avLst/>
        </a:prstGeom>
        <a:solidFill>
          <a:srgbClr val="C7EFD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6532" tIns="45720" rIns="85344" bIns="45720" numCol="1" spcCol="1270" anchor="ctr" anchorCtr="0">
          <a:noAutofit/>
        </a:bodyPr>
        <a:lstStyle/>
        <a:p>
          <a:pPr marL="0" lvl="0" indent="0" algn="l" defTabSz="533400">
            <a:lnSpc>
              <a:spcPct val="90000"/>
            </a:lnSpc>
            <a:spcBef>
              <a:spcPct val="0"/>
            </a:spcBef>
            <a:spcAft>
              <a:spcPct val="35000"/>
            </a:spcAft>
            <a:buNone/>
          </a:pPr>
          <a:r>
            <a:rPr lang="en-AU" sz="1200" kern="1200">
              <a:solidFill>
                <a:sysClr val="windowText" lastClr="000000"/>
              </a:solidFill>
              <a:latin typeface="Inter" panose="02000503000000020004" pitchFamily="2" charset="0"/>
              <a:ea typeface="Inter" panose="02000503000000020004" pitchFamily="2" charset="0"/>
            </a:rPr>
            <a:t>Identify at least two workplace goals</a:t>
          </a:r>
          <a:r>
            <a:rPr lang="en-AU" sz="1100" kern="1200">
              <a:solidFill>
                <a:sysClr val="windowText" lastClr="000000"/>
              </a:solidFill>
              <a:latin typeface="Inter" panose="02000503000000020004" pitchFamily="2" charset="0"/>
              <a:ea typeface="Inter" panose="02000503000000020004" pitchFamily="2" charset="0"/>
            </a:rPr>
            <a:t>.</a:t>
          </a:r>
          <a:endParaRPr lang="en-NZ" sz="1100" kern="1200">
            <a:solidFill>
              <a:sysClr val="windowText" lastClr="000000"/>
            </a:solidFill>
            <a:latin typeface="Inter" panose="02000503000000020004" pitchFamily="2" charset="0"/>
            <a:ea typeface="Inter" panose="02000503000000020004" pitchFamily="2" charset="0"/>
          </a:endParaRPr>
        </a:p>
      </dsp:txBody>
      <dsp:txXfrm rot="10800000">
        <a:off x="1387217" y="520"/>
        <a:ext cx="3649684" cy="831191"/>
      </dsp:txXfrm>
    </dsp:sp>
    <dsp:sp modelId="{95336C95-BE72-444E-84B8-5EF30E425A08}">
      <dsp:nvSpPr>
        <dsp:cNvPr id="0" name=""/>
        <dsp:cNvSpPr/>
      </dsp:nvSpPr>
      <dsp:spPr>
        <a:xfrm>
          <a:off x="763823" y="520"/>
          <a:ext cx="831191" cy="831191"/>
        </a:xfrm>
        <a:prstGeom prst="ellipse">
          <a:avLst/>
        </a:prstGeom>
        <a:blipFill>
          <a:blip xmlns:r="http://schemas.openxmlformats.org/officeDocument/2006/relationships" r:embed="rId1" cstate="print">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6DE0B7-799C-4765-B5F6-2A66E6371927}">
      <dsp:nvSpPr>
        <dsp:cNvPr id="0" name=""/>
        <dsp:cNvSpPr/>
      </dsp:nvSpPr>
      <dsp:spPr>
        <a:xfrm rot="10800000">
          <a:off x="1179419" y="1079829"/>
          <a:ext cx="3857482" cy="831191"/>
        </a:xfrm>
        <a:prstGeom prst="homePlate">
          <a:avLst/>
        </a:prstGeom>
        <a:solidFill>
          <a:srgbClr val="C7EFD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6532" tIns="45720" rIns="85344" bIns="45720" numCol="1" spcCol="1270" anchor="ctr" anchorCtr="0">
          <a:noAutofit/>
        </a:bodyPr>
        <a:lstStyle/>
        <a:p>
          <a:pPr marL="0" lvl="0" indent="0" algn="l" defTabSz="533400">
            <a:lnSpc>
              <a:spcPct val="90000"/>
            </a:lnSpc>
            <a:spcBef>
              <a:spcPct val="0"/>
            </a:spcBef>
            <a:spcAft>
              <a:spcPct val="35000"/>
            </a:spcAft>
            <a:buNone/>
          </a:pPr>
          <a:r>
            <a:rPr lang="en-AU" sz="1200" kern="1200">
              <a:solidFill>
                <a:sysClr val="windowText" lastClr="000000"/>
              </a:solidFill>
              <a:latin typeface="Inter" panose="02000503000000020004" pitchFamily="2" charset="0"/>
              <a:ea typeface="Inter" panose="02000503000000020004" pitchFamily="2" charset="0"/>
            </a:rPr>
            <a:t>Do at least three types of research to develop a work pathway</a:t>
          </a:r>
          <a:r>
            <a:rPr lang="en-NZ" sz="1200" kern="1200">
              <a:solidFill>
                <a:sysClr val="windowText" lastClr="000000"/>
              </a:solidFill>
              <a:latin typeface="Inter" panose="02000503000000020004" pitchFamily="2" charset="0"/>
              <a:ea typeface="Inter" panose="02000503000000020004" pitchFamily="2" charset="0"/>
            </a:rPr>
            <a:t>. </a:t>
          </a:r>
        </a:p>
      </dsp:txBody>
      <dsp:txXfrm rot="10800000">
        <a:off x="1387217" y="1079829"/>
        <a:ext cx="3649684" cy="831191"/>
      </dsp:txXfrm>
    </dsp:sp>
    <dsp:sp modelId="{825C356F-A36A-4744-9DB8-87529F4D360E}">
      <dsp:nvSpPr>
        <dsp:cNvPr id="0" name=""/>
        <dsp:cNvSpPr/>
      </dsp:nvSpPr>
      <dsp:spPr>
        <a:xfrm>
          <a:off x="763823" y="1079829"/>
          <a:ext cx="831191" cy="831191"/>
        </a:xfrm>
        <a:prstGeom prst="ellipse">
          <a:avLst/>
        </a:prstGeom>
        <a:blipFill>
          <a:blip xmlns:r="http://schemas.openxmlformats.org/officeDocument/2006/relationships" r:embed="rId3" cstate="print">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0A46C9-AE36-44CE-93F6-AC0D38B8BB25}">
      <dsp:nvSpPr>
        <dsp:cNvPr id="0" name=""/>
        <dsp:cNvSpPr/>
      </dsp:nvSpPr>
      <dsp:spPr>
        <a:xfrm rot="10800000">
          <a:off x="1179419" y="2159137"/>
          <a:ext cx="3857482" cy="831191"/>
        </a:xfrm>
        <a:prstGeom prst="homePlate">
          <a:avLst/>
        </a:prstGeom>
        <a:solidFill>
          <a:srgbClr val="C7EFD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6532" tIns="45720" rIns="85344" bIns="45720" numCol="1" spcCol="1270" anchor="ctr" anchorCtr="0">
          <a:noAutofit/>
        </a:bodyPr>
        <a:lstStyle/>
        <a:p>
          <a:pPr marL="0" lvl="0" indent="0" algn="l" defTabSz="533400">
            <a:lnSpc>
              <a:spcPct val="90000"/>
            </a:lnSpc>
            <a:spcBef>
              <a:spcPct val="0"/>
            </a:spcBef>
            <a:spcAft>
              <a:spcPct val="35000"/>
            </a:spcAft>
            <a:buNone/>
          </a:pPr>
          <a:r>
            <a:rPr lang="en-AU" sz="1200" kern="1200">
              <a:solidFill>
                <a:sysClr val="windowText" lastClr="000000"/>
              </a:solidFill>
              <a:latin typeface="Inter" panose="02000503000000020004" pitchFamily="2" charset="0"/>
              <a:ea typeface="Inter" panose="02000503000000020004" pitchFamily="2" charset="0"/>
            </a:rPr>
            <a:t>Break the pathway into achievable steps.</a:t>
          </a:r>
          <a:endParaRPr lang="en-NZ" sz="1200" kern="1200">
            <a:latin typeface="Inter" panose="02000503000000020004" pitchFamily="2" charset="0"/>
            <a:ea typeface="Inter" panose="02000503000000020004" pitchFamily="2" charset="0"/>
          </a:endParaRPr>
        </a:p>
      </dsp:txBody>
      <dsp:txXfrm rot="10800000">
        <a:off x="1387217" y="2159137"/>
        <a:ext cx="3649684" cy="831191"/>
      </dsp:txXfrm>
    </dsp:sp>
    <dsp:sp modelId="{EED8B020-E870-4376-AC87-402288129557}">
      <dsp:nvSpPr>
        <dsp:cNvPr id="0" name=""/>
        <dsp:cNvSpPr/>
      </dsp:nvSpPr>
      <dsp:spPr>
        <a:xfrm>
          <a:off x="763823" y="2159137"/>
          <a:ext cx="831191" cy="831191"/>
        </a:xfrm>
        <a:prstGeom prst="ellipse">
          <a:avLst/>
        </a:prstGeom>
        <a:blipFill>
          <a:blip xmlns:r="http://schemas.openxmlformats.org/officeDocument/2006/relationships" r:embed="rId5" cstate="print">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word/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499879013B9544B2C16FD797387B52" ma:contentTypeVersion="19" ma:contentTypeDescription="Create a new document." ma:contentTypeScope="" ma:versionID="a0733a99e65a424b9fef489b1c4420f6">
  <xsd:schema xmlns:xsd="http://www.w3.org/2001/XMLSchema" xmlns:xs="http://www.w3.org/2001/XMLSchema" xmlns:p="http://schemas.microsoft.com/office/2006/metadata/properties" xmlns:ns2="51a76d7a-246a-4ff7-8c1e-a6cb75e0eb2d" xmlns:ns3="01f43296-53dd-4c2c-9eb6-aae8c9c05588" targetNamespace="http://schemas.microsoft.com/office/2006/metadata/properties" ma:root="true" ma:fieldsID="eb94ee17aa99c123ade026e316b7828a" ns2:_="" ns3:_="">
    <xsd:import namespace="51a76d7a-246a-4ff7-8c1e-a6cb75e0eb2d"/>
    <xsd:import namespace="01f43296-53dd-4c2c-9eb6-aae8c9c0558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PRAText3"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a76d7a-246a-4ff7-8c1e-a6cb75e0eb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fa8a9138-13f7-40e5-b257-a7bd404cb8ef"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element name="PRAText3" ma:index="25" nillable="true" ma:displayName="PRA Text 3" ma:hidden="true" ma:internalName="PRAText3">
      <xsd:simpleType>
        <xsd:restriction base="dms:Text"/>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1f43296-53dd-4c2c-9eb6-aae8c9c0558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943faaf9-36e6-416c-9de5-3384569f479d}" ma:internalName="TaxCatchAll" ma:showField="CatchAllData" ma:web="01f43296-53dd-4c2c-9eb6-aae8c9c0558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RAText3 xmlns="51a76d7a-246a-4ff7-8c1e-a6cb75e0eb2d" xsi:nil="true"/>
    <lcf76f155ced4ddcb4097134ff3c332f xmlns="51a76d7a-246a-4ff7-8c1e-a6cb75e0eb2d">
      <Terms xmlns="http://schemas.microsoft.com/office/infopath/2007/PartnerControls"/>
    </lcf76f155ced4ddcb4097134ff3c332f>
    <TaxCatchAll xmlns="01f43296-53dd-4c2c-9eb6-aae8c9c05588"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E7CDDE6-CCE2-461D-B36A-C37EA88E24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a76d7a-246a-4ff7-8c1e-a6cb75e0eb2d"/>
    <ds:schemaRef ds:uri="01f43296-53dd-4c2c-9eb6-aae8c9c055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B95328-1159-45C7-9C43-1D697463BB20}">
  <ds:schemaRefs>
    <ds:schemaRef ds:uri="http://schemas.microsoft.com/office/2006/metadata/properties"/>
    <ds:schemaRef ds:uri="http://schemas.microsoft.com/office/infopath/2007/PartnerControls"/>
    <ds:schemaRef ds:uri="51a76d7a-246a-4ff7-8c1e-a6cb75e0eb2d"/>
    <ds:schemaRef ds:uri="01f43296-53dd-4c2c-9eb6-aae8c9c05588"/>
  </ds:schemaRefs>
</ds:datastoreItem>
</file>

<file path=customXml/itemProps3.xml><?xml version="1.0" encoding="utf-8"?>
<ds:datastoreItem xmlns:ds="http://schemas.openxmlformats.org/officeDocument/2006/customXml" ds:itemID="{EA52840C-AED1-471E-8DDE-FB70F7B1654F}">
  <ds:schemaRefs>
    <ds:schemaRef ds:uri="http://schemas.openxmlformats.org/officeDocument/2006/bibliography"/>
  </ds:schemaRefs>
</ds:datastoreItem>
</file>

<file path=customXml/itemProps4.xml><?xml version="1.0" encoding="utf-8"?>
<ds:datastoreItem xmlns:ds="http://schemas.openxmlformats.org/officeDocument/2006/customXml" ds:itemID="{E0D63FCE-D811-417D-A0BD-2BBF769DF4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108</TotalTime>
  <Pages>8</Pages>
  <Words>863</Words>
  <Characters>4922</Characters>
  <Application>Microsoft Office Word</Application>
  <DocSecurity>0</DocSecurity>
  <Lines>41</Lines>
  <Paragraphs>11</Paragraphs>
  <ScaleCrop>false</ScaleCrop>
  <HeadingPairs>
    <vt:vector size="2" baseType="variant">
      <vt:variant>
        <vt:lpstr>Title</vt:lpstr>
      </vt:variant>
      <vt:variant>
        <vt:i4>1</vt:i4>
      </vt:variant>
    </vt:vector>
  </HeadingPairs>
  <TitlesOfParts>
    <vt:vector size="1" baseType="lpstr">
      <vt:lpstr/>
    </vt:vector>
  </TitlesOfParts>
  <Company>New Zealand Qualifications Authority</Company>
  <LinksUpToDate>false</LinksUpToDate>
  <CharactersWithSpaces>5774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National Qualifications Services</dc:creator>
  <cp:keywords/>
  <cp:lastModifiedBy>Nigel Evans</cp:lastModifiedBy>
  <cp:revision>60</cp:revision>
  <cp:lastPrinted>2020-09-10T16:13:00Z</cp:lastPrinted>
  <dcterms:created xsi:type="dcterms:W3CDTF">2024-10-01T20:50:00Z</dcterms:created>
  <dcterms:modified xsi:type="dcterms:W3CDTF">2024-12-09T02:06:00Z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0x010100E7499879013B9544B2C16FD797387B52</vt:lpwstr>
  </property>
  <property fmtid="{D5CDD505-2E9C-101B-9397-08002B2CF9AE}" pid="3" name="MediaServiceImageTags">
    <vt:lpwstr/>
  </property>
  <property fmtid="{D5CDD505-2E9C-101B-9397-08002B2CF9AE}" pid="4" name="Order">
    <vt:r8>144300</vt:r8>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y fmtid="{D5CDD505-2E9C-101B-9397-08002B2CF9AE}" pid="8" name="xd_ProgID">
    <vt:lpwstr/>
  </property>
  <property fmtid="{D5CDD505-2E9C-101B-9397-08002B2CF9AE}" pid="9" name="TemplateUrl">
    <vt:lpwstr/>
  </property>
  <property fmtid="{D5CDD505-2E9C-101B-9397-08002B2CF9AE}" pid="10" name="xd_Signature">
    <vt:bool>false</vt:bool>
  </property>
  <property fmtid="{D5CDD505-2E9C-101B-9397-08002B2CF9AE}" pid="11" name="_dlc_DocIdItemGuid">
    <vt:lpwstr>f46b3f01-e118-4aec-bed2-0a9432c411dc</vt:lpwstr>
  </property>
</Properties>
</file>